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42"/>
  </p:notesMasterIdLst>
  <p:handoutMasterIdLst>
    <p:handoutMasterId r:id="rId43"/>
  </p:handoutMasterIdLst>
  <p:sldIdLst>
    <p:sldId id="291" r:id="rId3"/>
    <p:sldId id="1821" r:id="rId4"/>
    <p:sldId id="294" r:id="rId5"/>
    <p:sldId id="376" r:id="rId6"/>
    <p:sldId id="1784" r:id="rId7"/>
    <p:sldId id="296" r:id="rId8"/>
    <p:sldId id="1783" r:id="rId9"/>
    <p:sldId id="1785" r:id="rId10"/>
    <p:sldId id="1786" r:id="rId11"/>
    <p:sldId id="1787" r:id="rId12"/>
    <p:sldId id="1795" r:id="rId13"/>
    <p:sldId id="1796" r:id="rId14"/>
    <p:sldId id="1799" r:id="rId15"/>
    <p:sldId id="1800" r:id="rId16"/>
    <p:sldId id="1801" r:id="rId17"/>
    <p:sldId id="1824" r:id="rId18"/>
    <p:sldId id="1823" r:id="rId19"/>
    <p:sldId id="1822" r:id="rId20"/>
    <p:sldId id="297" r:id="rId21"/>
    <p:sldId id="1802" r:id="rId22"/>
    <p:sldId id="1803" r:id="rId23"/>
    <p:sldId id="1804" r:id="rId24"/>
    <p:sldId id="1811" r:id="rId25"/>
    <p:sldId id="1812" r:id="rId26"/>
    <p:sldId id="1813" r:id="rId27"/>
    <p:sldId id="1814" r:id="rId28"/>
    <p:sldId id="1815" r:id="rId29"/>
    <p:sldId id="1828" r:id="rId30"/>
    <p:sldId id="1829" r:id="rId31"/>
    <p:sldId id="1830" r:id="rId32"/>
    <p:sldId id="1810" r:id="rId33"/>
    <p:sldId id="1816" r:id="rId34"/>
    <p:sldId id="298" r:id="rId35"/>
    <p:sldId id="1819" r:id="rId36"/>
    <p:sldId id="1820" r:id="rId37"/>
    <p:sldId id="1782" r:id="rId38"/>
    <p:sldId id="1825" r:id="rId39"/>
    <p:sldId id="1827" r:id="rId40"/>
    <p:sldId id="300" r:id="rId41"/>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目录+转场+结束页" id="{ABC00A01-A3F8-458C-8F04-70021854515C}">
          <p14:sldIdLst>
            <p14:sldId id="291"/>
            <p14:sldId id="1821"/>
            <p14:sldId id="294"/>
            <p14:sldId id="376"/>
            <p14:sldId id="1784"/>
            <p14:sldId id="296"/>
            <p14:sldId id="1783"/>
            <p14:sldId id="1785"/>
            <p14:sldId id="1786"/>
            <p14:sldId id="1787"/>
            <p14:sldId id="1795"/>
            <p14:sldId id="1796"/>
            <p14:sldId id="1799"/>
            <p14:sldId id="1800"/>
            <p14:sldId id="1801"/>
            <p14:sldId id="1824"/>
            <p14:sldId id="1823"/>
            <p14:sldId id="1822"/>
            <p14:sldId id="297"/>
            <p14:sldId id="1802"/>
            <p14:sldId id="1803"/>
            <p14:sldId id="1804"/>
            <p14:sldId id="1811"/>
            <p14:sldId id="1812"/>
            <p14:sldId id="1813"/>
            <p14:sldId id="1814"/>
            <p14:sldId id="1815"/>
            <p14:sldId id="1828"/>
            <p14:sldId id="1829"/>
            <p14:sldId id="1830"/>
            <p14:sldId id="1810"/>
            <p14:sldId id="1816"/>
            <p14:sldId id="298"/>
            <p14:sldId id="1819"/>
            <p14:sldId id="1820"/>
            <p14:sldId id="1782"/>
            <p14:sldId id="1825"/>
            <p14:sldId id="1827"/>
            <p14:sldId id="300"/>
          </p14:sldIdLst>
        </p14:section>
      </p14:sectionLst>
    </p:ext>
    <p:ext uri="{EFAFB233-063F-42B5-8137-9DF3F51BA10A}">
      <p15:sldGuideLst xmlns:p15="http://schemas.microsoft.com/office/powerpoint/2012/main">
        <p15:guide id="1" pos="438" userDrawn="1">
          <p15:clr>
            <a:srgbClr val="A4A3A4"/>
          </p15:clr>
        </p15:guide>
        <p15:guide id="2" pos="7242"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748" userDrawn="1">
          <p15:clr>
            <a:srgbClr val="A4A3A4"/>
          </p15:clr>
        </p15:guide>
        <p15:guide id="7" pos="3840" userDrawn="1">
          <p15:clr>
            <a:srgbClr val="A4A3A4"/>
          </p15:clr>
        </p15:guide>
        <p15:guide id="9" pos="6108" userDrawn="1">
          <p15:clr>
            <a:srgbClr val="A4A3A4"/>
          </p15:clr>
        </p15:guide>
        <p15:guide id="10" pos="710" userDrawn="1">
          <p15:clr>
            <a:srgbClr val="A4A3A4"/>
          </p15:clr>
        </p15:guide>
        <p15:guide id="11" pos="2479" userDrawn="1">
          <p15:clr>
            <a:srgbClr val="A4A3A4"/>
          </p15:clr>
        </p15:guide>
        <p15:guide id="12" pos="52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94627" autoAdjust="0"/>
  </p:normalViewPr>
  <p:slideViewPr>
    <p:cSldViewPr>
      <p:cViewPr varScale="1">
        <p:scale>
          <a:sx n="90" d="100"/>
          <a:sy n="90" d="100"/>
        </p:scale>
        <p:origin x="44" y="144"/>
      </p:cViewPr>
      <p:guideLst>
        <p:guide pos="438"/>
        <p:guide pos="7242"/>
        <p:guide orient="horz" pos="648"/>
        <p:guide orient="horz" pos="712"/>
        <p:guide orient="horz" pos="3928"/>
        <p:guide orient="horz" pos="3748"/>
        <p:guide pos="3840"/>
        <p:guide pos="6108"/>
        <p:guide pos="710"/>
        <p:guide pos="2479"/>
        <p:guide pos="5201"/>
      </p:guideLst>
    </p:cSldViewPr>
  </p:slideViewPr>
  <p:notesTextViewPr>
    <p:cViewPr>
      <p:scale>
        <a:sx n="100" d="100"/>
        <a:sy n="100" d="100"/>
      </p:scale>
      <p:origin x="0" y="0"/>
    </p:cViewPr>
  </p:notesTextViewPr>
  <p:sorterViewPr>
    <p:cViewPr>
      <p:scale>
        <a:sx n="66" d="100"/>
        <a:sy n="66" d="100"/>
      </p:scale>
      <p:origin x="0" y="-7758"/>
    </p:cViewPr>
  </p:sorterViewPr>
  <p:notesViewPr>
    <p:cSldViewPr>
      <p:cViewPr varScale="1">
        <p:scale>
          <a:sx n="75" d="100"/>
          <a:sy n="75" d="100"/>
        </p:scale>
        <p:origin x="2648"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CAF5E51-CCA6-4A74-85E1-BA8A73D4F8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54003178-149A-4D7F-8FD1-E9C2AAA0CD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27BEFE-32A5-439D-BD0B-2BD446A45078}" type="datetimeFigureOut">
              <a:rPr lang="zh-CN" altLang="en-US" smtClean="0"/>
              <a:t>2020/1/7</a:t>
            </a:fld>
            <a:endParaRPr lang="zh-CN" altLang="en-US"/>
          </a:p>
        </p:txBody>
      </p:sp>
      <p:sp>
        <p:nvSpPr>
          <p:cNvPr id="4" name="页脚占位符 3">
            <a:extLst>
              <a:ext uri="{FF2B5EF4-FFF2-40B4-BE49-F238E27FC236}">
                <a16:creationId xmlns:a16="http://schemas.microsoft.com/office/drawing/2014/main" id="{B178DE11-EB6A-41C5-AE67-AB0456BDAC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3183742-3076-412F-A640-941C12C074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7FE3F8-CB87-414A-B68B-DC50F5FFE214}" type="slidenum">
              <a:rPr lang="zh-CN" altLang="en-US" smtClean="0"/>
              <a:t>‹#›</a:t>
            </a:fld>
            <a:endParaRPr lang="zh-CN" altLang="en-US"/>
          </a:p>
        </p:txBody>
      </p:sp>
    </p:spTree>
    <p:extLst>
      <p:ext uri="{BB962C8B-B14F-4D97-AF65-F5344CB8AC3E}">
        <p14:creationId xmlns:p14="http://schemas.microsoft.com/office/powerpoint/2010/main" val="164237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74FDF-EF03-48C9-B7E0-0D770058807C}" type="datetimeFigureOut">
              <a:rPr lang="zh-CN" altLang="en-US" smtClean="0"/>
              <a:t>2020/1/7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BF795-CD35-49EB-AC84-15110FD7DB41}" type="slidenum">
              <a:rPr lang="zh-CN" altLang="en-US" smtClean="0"/>
              <a:t>‹#›</a:t>
            </a:fld>
            <a:endParaRPr lang="zh-CN" altLang="en-US"/>
          </a:p>
        </p:txBody>
      </p:sp>
    </p:spTree>
    <p:extLst>
      <p:ext uri="{BB962C8B-B14F-4D97-AF65-F5344CB8AC3E}">
        <p14:creationId xmlns:p14="http://schemas.microsoft.com/office/powerpoint/2010/main" val="95007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9209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13</a:t>
            </a:fld>
            <a:endParaRPr lang="zh-CN" altLang="en-US"/>
          </a:p>
        </p:txBody>
      </p:sp>
    </p:spTree>
    <p:extLst>
      <p:ext uri="{BB962C8B-B14F-4D97-AF65-F5344CB8AC3E}">
        <p14:creationId xmlns:p14="http://schemas.microsoft.com/office/powerpoint/2010/main" val="220339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14</a:t>
            </a:fld>
            <a:endParaRPr lang="zh-CN" altLang="en-US"/>
          </a:p>
        </p:txBody>
      </p:sp>
    </p:spTree>
    <p:extLst>
      <p:ext uri="{BB962C8B-B14F-4D97-AF65-F5344CB8AC3E}">
        <p14:creationId xmlns:p14="http://schemas.microsoft.com/office/powerpoint/2010/main" val="3391406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15</a:t>
            </a:fld>
            <a:endParaRPr lang="zh-CN" altLang="en-US"/>
          </a:p>
        </p:txBody>
      </p:sp>
    </p:spTree>
    <p:extLst>
      <p:ext uri="{BB962C8B-B14F-4D97-AF65-F5344CB8AC3E}">
        <p14:creationId xmlns:p14="http://schemas.microsoft.com/office/powerpoint/2010/main" val="2999048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16</a:t>
            </a:fld>
            <a:endParaRPr lang="zh-CN" altLang="en-US"/>
          </a:p>
        </p:txBody>
      </p:sp>
    </p:spTree>
    <p:extLst>
      <p:ext uri="{BB962C8B-B14F-4D97-AF65-F5344CB8AC3E}">
        <p14:creationId xmlns:p14="http://schemas.microsoft.com/office/powerpoint/2010/main" val="3172124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17</a:t>
            </a:fld>
            <a:endParaRPr lang="zh-CN" altLang="en-US"/>
          </a:p>
        </p:txBody>
      </p:sp>
    </p:spTree>
    <p:extLst>
      <p:ext uri="{BB962C8B-B14F-4D97-AF65-F5344CB8AC3E}">
        <p14:creationId xmlns:p14="http://schemas.microsoft.com/office/powerpoint/2010/main" val="4072135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18</a:t>
            </a:fld>
            <a:endParaRPr lang="zh-CN" altLang="en-US"/>
          </a:p>
        </p:txBody>
      </p:sp>
    </p:spTree>
    <p:extLst>
      <p:ext uri="{BB962C8B-B14F-4D97-AF65-F5344CB8AC3E}">
        <p14:creationId xmlns:p14="http://schemas.microsoft.com/office/powerpoint/2010/main" val="1165422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20</a:t>
            </a:fld>
            <a:endParaRPr lang="zh-CN" altLang="en-US"/>
          </a:p>
        </p:txBody>
      </p:sp>
    </p:spTree>
    <p:extLst>
      <p:ext uri="{BB962C8B-B14F-4D97-AF65-F5344CB8AC3E}">
        <p14:creationId xmlns:p14="http://schemas.microsoft.com/office/powerpoint/2010/main" val="228524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21</a:t>
            </a:fld>
            <a:endParaRPr lang="zh-CN" altLang="en-US"/>
          </a:p>
        </p:txBody>
      </p:sp>
    </p:spTree>
    <p:extLst>
      <p:ext uri="{BB962C8B-B14F-4D97-AF65-F5344CB8AC3E}">
        <p14:creationId xmlns:p14="http://schemas.microsoft.com/office/powerpoint/2010/main" val="2924143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22</a:t>
            </a:fld>
            <a:endParaRPr lang="zh-CN" altLang="en-US"/>
          </a:p>
        </p:txBody>
      </p:sp>
    </p:spTree>
    <p:extLst>
      <p:ext uri="{BB962C8B-B14F-4D97-AF65-F5344CB8AC3E}">
        <p14:creationId xmlns:p14="http://schemas.microsoft.com/office/powerpoint/2010/main" val="11360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23</a:t>
            </a:fld>
            <a:endParaRPr lang="zh-CN" altLang="en-US"/>
          </a:p>
        </p:txBody>
      </p:sp>
    </p:spTree>
    <p:extLst>
      <p:ext uri="{BB962C8B-B14F-4D97-AF65-F5344CB8AC3E}">
        <p14:creationId xmlns:p14="http://schemas.microsoft.com/office/powerpoint/2010/main" val="150669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4</a:t>
            </a:fld>
            <a:endParaRPr lang="zh-CN" altLang="en-US"/>
          </a:p>
        </p:txBody>
      </p:sp>
    </p:spTree>
    <p:extLst>
      <p:ext uri="{BB962C8B-B14F-4D97-AF65-F5344CB8AC3E}">
        <p14:creationId xmlns:p14="http://schemas.microsoft.com/office/powerpoint/2010/main" val="1894987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24</a:t>
            </a:fld>
            <a:endParaRPr lang="zh-CN" altLang="en-US"/>
          </a:p>
        </p:txBody>
      </p:sp>
    </p:spTree>
    <p:extLst>
      <p:ext uri="{BB962C8B-B14F-4D97-AF65-F5344CB8AC3E}">
        <p14:creationId xmlns:p14="http://schemas.microsoft.com/office/powerpoint/2010/main" val="243821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25</a:t>
            </a:fld>
            <a:endParaRPr lang="zh-CN" altLang="en-US"/>
          </a:p>
        </p:txBody>
      </p:sp>
    </p:spTree>
    <p:extLst>
      <p:ext uri="{BB962C8B-B14F-4D97-AF65-F5344CB8AC3E}">
        <p14:creationId xmlns:p14="http://schemas.microsoft.com/office/powerpoint/2010/main" val="1946721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26</a:t>
            </a:fld>
            <a:endParaRPr lang="zh-CN" altLang="en-US"/>
          </a:p>
        </p:txBody>
      </p:sp>
    </p:spTree>
    <p:extLst>
      <p:ext uri="{BB962C8B-B14F-4D97-AF65-F5344CB8AC3E}">
        <p14:creationId xmlns:p14="http://schemas.microsoft.com/office/powerpoint/2010/main" val="1786353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27</a:t>
            </a:fld>
            <a:endParaRPr lang="zh-CN" altLang="en-US"/>
          </a:p>
        </p:txBody>
      </p:sp>
    </p:spTree>
    <p:extLst>
      <p:ext uri="{BB962C8B-B14F-4D97-AF65-F5344CB8AC3E}">
        <p14:creationId xmlns:p14="http://schemas.microsoft.com/office/powerpoint/2010/main" val="1548119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28</a:t>
            </a:fld>
            <a:endParaRPr lang="zh-CN" altLang="en-US"/>
          </a:p>
        </p:txBody>
      </p:sp>
    </p:spTree>
    <p:extLst>
      <p:ext uri="{BB962C8B-B14F-4D97-AF65-F5344CB8AC3E}">
        <p14:creationId xmlns:p14="http://schemas.microsoft.com/office/powerpoint/2010/main" val="3048662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29</a:t>
            </a:fld>
            <a:endParaRPr lang="zh-CN" altLang="en-US"/>
          </a:p>
        </p:txBody>
      </p:sp>
    </p:spTree>
    <p:extLst>
      <p:ext uri="{BB962C8B-B14F-4D97-AF65-F5344CB8AC3E}">
        <p14:creationId xmlns:p14="http://schemas.microsoft.com/office/powerpoint/2010/main" val="477647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30</a:t>
            </a:fld>
            <a:endParaRPr lang="zh-CN" altLang="en-US"/>
          </a:p>
        </p:txBody>
      </p:sp>
    </p:spTree>
    <p:extLst>
      <p:ext uri="{BB962C8B-B14F-4D97-AF65-F5344CB8AC3E}">
        <p14:creationId xmlns:p14="http://schemas.microsoft.com/office/powerpoint/2010/main" val="4136805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31</a:t>
            </a:fld>
            <a:endParaRPr lang="zh-CN" altLang="en-US"/>
          </a:p>
        </p:txBody>
      </p:sp>
    </p:spTree>
    <p:extLst>
      <p:ext uri="{BB962C8B-B14F-4D97-AF65-F5344CB8AC3E}">
        <p14:creationId xmlns:p14="http://schemas.microsoft.com/office/powerpoint/2010/main" val="2708645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32</a:t>
            </a:fld>
            <a:endParaRPr lang="zh-CN" altLang="en-US"/>
          </a:p>
        </p:txBody>
      </p:sp>
    </p:spTree>
    <p:extLst>
      <p:ext uri="{BB962C8B-B14F-4D97-AF65-F5344CB8AC3E}">
        <p14:creationId xmlns:p14="http://schemas.microsoft.com/office/powerpoint/2010/main" val="1101366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34</a:t>
            </a:fld>
            <a:endParaRPr lang="zh-CN" altLang="en-US"/>
          </a:p>
        </p:txBody>
      </p:sp>
    </p:spTree>
    <p:extLst>
      <p:ext uri="{BB962C8B-B14F-4D97-AF65-F5344CB8AC3E}">
        <p14:creationId xmlns:p14="http://schemas.microsoft.com/office/powerpoint/2010/main" val="197718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5</a:t>
            </a:fld>
            <a:endParaRPr lang="zh-CN" altLang="en-US"/>
          </a:p>
        </p:txBody>
      </p:sp>
    </p:spTree>
    <p:extLst>
      <p:ext uri="{BB962C8B-B14F-4D97-AF65-F5344CB8AC3E}">
        <p14:creationId xmlns:p14="http://schemas.microsoft.com/office/powerpoint/2010/main" val="3791566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35</a:t>
            </a:fld>
            <a:endParaRPr lang="zh-CN" altLang="en-US"/>
          </a:p>
        </p:txBody>
      </p:sp>
    </p:spTree>
    <p:extLst>
      <p:ext uri="{BB962C8B-B14F-4D97-AF65-F5344CB8AC3E}">
        <p14:creationId xmlns:p14="http://schemas.microsoft.com/office/powerpoint/2010/main" val="1889010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37</a:t>
            </a:fld>
            <a:endParaRPr lang="zh-CN" altLang="en-US"/>
          </a:p>
        </p:txBody>
      </p:sp>
    </p:spTree>
    <p:extLst>
      <p:ext uri="{BB962C8B-B14F-4D97-AF65-F5344CB8AC3E}">
        <p14:creationId xmlns:p14="http://schemas.microsoft.com/office/powerpoint/2010/main" val="2636038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38</a:t>
            </a:fld>
            <a:endParaRPr lang="zh-CN" altLang="en-US"/>
          </a:p>
        </p:txBody>
      </p:sp>
    </p:spTree>
    <p:extLst>
      <p:ext uri="{BB962C8B-B14F-4D97-AF65-F5344CB8AC3E}">
        <p14:creationId xmlns:p14="http://schemas.microsoft.com/office/powerpoint/2010/main" val="1114283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7</a:t>
            </a:fld>
            <a:endParaRPr lang="zh-CN" altLang="en-US"/>
          </a:p>
        </p:txBody>
      </p:sp>
    </p:spTree>
    <p:extLst>
      <p:ext uri="{BB962C8B-B14F-4D97-AF65-F5344CB8AC3E}">
        <p14:creationId xmlns:p14="http://schemas.microsoft.com/office/powerpoint/2010/main" val="308991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8</a:t>
            </a:fld>
            <a:endParaRPr lang="zh-CN" altLang="en-US"/>
          </a:p>
        </p:txBody>
      </p:sp>
    </p:spTree>
    <p:extLst>
      <p:ext uri="{BB962C8B-B14F-4D97-AF65-F5344CB8AC3E}">
        <p14:creationId xmlns:p14="http://schemas.microsoft.com/office/powerpoint/2010/main" val="545076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9</a:t>
            </a:fld>
            <a:endParaRPr lang="zh-CN" altLang="en-US"/>
          </a:p>
        </p:txBody>
      </p:sp>
    </p:spTree>
    <p:extLst>
      <p:ext uri="{BB962C8B-B14F-4D97-AF65-F5344CB8AC3E}">
        <p14:creationId xmlns:p14="http://schemas.microsoft.com/office/powerpoint/2010/main" val="2138522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10</a:t>
            </a:fld>
            <a:endParaRPr lang="zh-CN" altLang="en-US"/>
          </a:p>
        </p:txBody>
      </p:sp>
    </p:spTree>
    <p:extLst>
      <p:ext uri="{BB962C8B-B14F-4D97-AF65-F5344CB8AC3E}">
        <p14:creationId xmlns:p14="http://schemas.microsoft.com/office/powerpoint/2010/main" val="373396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11</a:t>
            </a:fld>
            <a:endParaRPr lang="zh-CN" altLang="en-US"/>
          </a:p>
        </p:txBody>
      </p:sp>
    </p:spTree>
    <p:extLst>
      <p:ext uri="{BB962C8B-B14F-4D97-AF65-F5344CB8AC3E}">
        <p14:creationId xmlns:p14="http://schemas.microsoft.com/office/powerpoint/2010/main" val="425699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3BF795-CD35-49EB-AC84-15110FD7DB41}" type="slidenum">
              <a:rPr lang="zh-CN" altLang="en-US" smtClean="0"/>
              <a:t>12</a:t>
            </a:fld>
            <a:endParaRPr lang="zh-CN" altLang="en-US"/>
          </a:p>
        </p:txBody>
      </p:sp>
    </p:spTree>
    <p:extLst>
      <p:ext uri="{BB962C8B-B14F-4D97-AF65-F5344CB8AC3E}">
        <p14:creationId xmlns:p14="http://schemas.microsoft.com/office/powerpoint/2010/main" val="217510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封面页">
    <p:spTree>
      <p:nvGrpSpPr>
        <p:cNvPr id="1" name=""/>
        <p:cNvGrpSpPr/>
        <p:nvPr/>
      </p:nvGrpSpPr>
      <p:grpSpPr>
        <a:xfrm>
          <a:off x="0" y="0"/>
          <a:ext cx="0" cy="0"/>
          <a:chOff x="0" y="0"/>
          <a:chExt cx="0" cy="0"/>
        </a:xfrm>
      </p:grpSpPr>
      <p:sp>
        <p:nvSpPr>
          <p:cNvPr id="48" name="矩形 47">
            <a:extLst>
              <a:ext uri="{FF2B5EF4-FFF2-40B4-BE49-F238E27FC236}">
                <a16:creationId xmlns:a16="http://schemas.microsoft.com/office/drawing/2014/main" id="{2380EF19-C987-48FC-AB03-5A37FC7C4AF8}"/>
              </a:ext>
            </a:extLst>
          </p:cNvPr>
          <p:cNvSpPr/>
          <p:nvPr userDrawn="1"/>
        </p:nvSpPr>
        <p:spPr>
          <a:xfrm>
            <a:off x="0" y="2478823"/>
            <a:ext cx="263352" cy="2502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3" name="组合 102">
            <a:extLst>
              <a:ext uri="{FF2B5EF4-FFF2-40B4-BE49-F238E27FC236}">
                <a16:creationId xmlns:a16="http://schemas.microsoft.com/office/drawing/2014/main" id="{8E88DD3C-1813-4AA7-9E4C-827395866F1D}"/>
              </a:ext>
            </a:extLst>
          </p:cNvPr>
          <p:cNvGrpSpPr/>
          <p:nvPr userDrawn="1"/>
        </p:nvGrpSpPr>
        <p:grpSpPr>
          <a:xfrm>
            <a:off x="1654090" y="1145460"/>
            <a:ext cx="1477533" cy="108755"/>
            <a:chOff x="4616246" y="3878362"/>
            <a:chExt cx="5571416" cy="410087"/>
          </a:xfrm>
          <a:solidFill>
            <a:srgbClr val="000000">
              <a:alpha val="80000"/>
            </a:srgbClr>
          </a:solidFill>
        </p:grpSpPr>
        <p:sp>
          <p:nvSpPr>
            <p:cNvPr id="104" name="Freeform 17">
              <a:extLst>
                <a:ext uri="{FF2B5EF4-FFF2-40B4-BE49-F238E27FC236}">
                  <a16:creationId xmlns:a16="http://schemas.microsoft.com/office/drawing/2014/main" id="{E9178B87-DC46-49EE-B940-654366C2EA40}"/>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05" name="Freeform 18">
              <a:extLst>
                <a:ext uri="{FF2B5EF4-FFF2-40B4-BE49-F238E27FC236}">
                  <a16:creationId xmlns:a16="http://schemas.microsoft.com/office/drawing/2014/main" id="{B460A4F7-797E-4871-BFD2-24073E826DCF}"/>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06" name="Freeform 19">
              <a:extLst>
                <a:ext uri="{FF2B5EF4-FFF2-40B4-BE49-F238E27FC236}">
                  <a16:creationId xmlns:a16="http://schemas.microsoft.com/office/drawing/2014/main" id="{3FA43617-22D4-4F89-A4A4-06CD3A3E6EB6}"/>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07" name="Freeform 20">
              <a:extLst>
                <a:ext uri="{FF2B5EF4-FFF2-40B4-BE49-F238E27FC236}">
                  <a16:creationId xmlns:a16="http://schemas.microsoft.com/office/drawing/2014/main" id="{3E15A5FD-A6C6-4467-9F45-DCF7F5F8985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08" name="Freeform 21">
              <a:extLst>
                <a:ext uri="{FF2B5EF4-FFF2-40B4-BE49-F238E27FC236}">
                  <a16:creationId xmlns:a16="http://schemas.microsoft.com/office/drawing/2014/main" id="{DE7F9544-EA0C-46FF-BD91-A130C9201767}"/>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09" name="Freeform 22">
              <a:extLst>
                <a:ext uri="{FF2B5EF4-FFF2-40B4-BE49-F238E27FC236}">
                  <a16:creationId xmlns:a16="http://schemas.microsoft.com/office/drawing/2014/main" id="{7D3F9AF5-FDC6-42D1-B939-5B4B2E950E0E}"/>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10" name="Freeform 23">
              <a:extLst>
                <a:ext uri="{FF2B5EF4-FFF2-40B4-BE49-F238E27FC236}">
                  <a16:creationId xmlns:a16="http://schemas.microsoft.com/office/drawing/2014/main" id="{D1F57370-AC42-46B2-AB61-123342AD251B}"/>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11" name="Freeform 25">
              <a:extLst>
                <a:ext uri="{FF2B5EF4-FFF2-40B4-BE49-F238E27FC236}">
                  <a16:creationId xmlns:a16="http://schemas.microsoft.com/office/drawing/2014/main" id="{BC3527E1-1941-4FFE-8852-D0B1E840592B}"/>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12" name="Freeform 27">
              <a:extLst>
                <a:ext uri="{FF2B5EF4-FFF2-40B4-BE49-F238E27FC236}">
                  <a16:creationId xmlns:a16="http://schemas.microsoft.com/office/drawing/2014/main" id="{38B4932C-0B27-463E-917B-C50BD95D6A88}"/>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13" name="Freeform 29">
              <a:extLst>
                <a:ext uri="{FF2B5EF4-FFF2-40B4-BE49-F238E27FC236}">
                  <a16:creationId xmlns:a16="http://schemas.microsoft.com/office/drawing/2014/main" id="{758104CC-01ED-4925-BBDC-A1C662FA7FE1}"/>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14" name="Freeform 30">
              <a:extLst>
                <a:ext uri="{FF2B5EF4-FFF2-40B4-BE49-F238E27FC236}">
                  <a16:creationId xmlns:a16="http://schemas.microsoft.com/office/drawing/2014/main" id="{3DFACB38-CB81-41DD-9AC7-1F0DAAD08ED8}"/>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15" name="Freeform 31">
              <a:extLst>
                <a:ext uri="{FF2B5EF4-FFF2-40B4-BE49-F238E27FC236}">
                  <a16:creationId xmlns:a16="http://schemas.microsoft.com/office/drawing/2014/main" id="{0EC8C6E9-9280-42B1-8DC5-A765D1EA9D56}"/>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16" name="Freeform 32">
              <a:extLst>
                <a:ext uri="{FF2B5EF4-FFF2-40B4-BE49-F238E27FC236}">
                  <a16:creationId xmlns:a16="http://schemas.microsoft.com/office/drawing/2014/main" id="{E037F51B-33CB-4135-BDBD-6F3666857BF2}"/>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17" name="Freeform 33">
              <a:extLst>
                <a:ext uri="{FF2B5EF4-FFF2-40B4-BE49-F238E27FC236}">
                  <a16:creationId xmlns:a16="http://schemas.microsoft.com/office/drawing/2014/main" id="{40AF5CD1-98BF-48C2-9102-A58E7A4B8B7F}"/>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18" name="Freeform 34">
              <a:extLst>
                <a:ext uri="{FF2B5EF4-FFF2-40B4-BE49-F238E27FC236}">
                  <a16:creationId xmlns:a16="http://schemas.microsoft.com/office/drawing/2014/main" id="{8279A507-B5EF-46B3-B19D-57B2F8197170}"/>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19" name="Freeform 35">
              <a:extLst>
                <a:ext uri="{FF2B5EF4-FFF2-40B4-BE49-F238E27FC236}">
                  <a16:creationId xmlns:a16="http://schemas.microsoft.com/office/drawing/2014/main" id="{304061D9-B604-4419-81FC-D01FA2DF58A8}"/>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120" name="组合 119">
            <a:extLst>
              <a:ext uri="{FF2B5EF4-FFF2-40B4-BE49-F238E27FC236}">
                <a16:creationId xmlns:a16="http://schemas.microsoft.com/office/drawing/2014/main" id="{FE235FB3-2916-4843-A876-DC9618777082}"/>
              </a:ext>
            </a:extLst>
          </p:cNvPr>
          <p:cNvGrpSpPr/>
          <p:nvPr userDrawn="1"/>
        </p:nvGrpSpPr>
        <p:grpSpPr>
          <a:xfrm>
            <a:off x="1651541" y="660313"/>
            <a:ext cx="1483481" cy="423973"/>
            <a:chOff x="4606634" y="2048989"/>
            <a:chExt cx="5593843" cy="1598699"/>
          </a:xfrm>
          <a:solidFill>
            <a:srgbClr val="9A0001">
              <a:alpha val="80000"/>
            </a:srgbClr>
          </a:solidFill>
        </p:grpSpPr>
        <p:sp>
          <p:nvSpPr>
            <p:cNvPr id="121" name="Freeform 9">
              <a:extLst>
                <a:ext uri="{FF2B5EF4-FFF2-40B4-BE49-F238E27FC236}">
                  <a16:creationId xmlns:a16="http://schemas.microsoft.com/office/drawing/2014/main" id="{6E797D1E-6B01-4818-8D8B-FE18F7E8C02B}"/>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22" name="Freeform 10">
              <a:extLst>
                <a:ext uri="{FF2B5EF4-FFF2-40B4-BE49-F238E27FC236}">
                  <a16:creationId xmlns:a16="http://schemas.microsoft.com/office/drawing/2014/main" id="{62ECCB3A-A120-42F5-BF87-0F87773BD491}"/>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23" name="Freeform 11">
              <a:extLst>
                <a:ext uri="{FF2B5EF4-FFF2-40B4-BE49-F238E27FC236}">
                  <a16:creationId xmlns:a16="http://schemas.microsoft.com/office/drawing/2014/main" id="{E7CF4199-2A44-4FBE-886D-4A5FCEECDAA4}"/>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24" name="Freeform 12">
              <a:extLst>
                <a:ext uri="{FF2B5EF4-FFF2-40B4-BE49-F238E27FC236}">
                  <a16:creationId xmlns:a16="http://schemas.microsoft.com/office/drawing/2014/main" id="{2D4DA9FE-D7C2-4AD6-A7E9-8185B97D3181}"/>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25" name="Freeform 13">
              <a:extLst>
                <a:ext uri="{FF2B5EF4-FFF2-40B4-BE49-F238E27FC236}">
                  <a16:creationId xmlns:a16="http://schemas.microsoft.com/office/drawing/2014/main" id="{A30BC034-1B93-441E-9CCC-68BD15D245C8}"/>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26" name="Freeform 14">
              <a:extLst>
                <a:ext uri="{FF2B5EF4-FFF2-40B4-BE49-F238E27FC236}">
                  <a16:creationId xmlns:a16="http://schemas.microsoft.com/office/drawing/2014/main" id="{A713B596-BE55-4870-91EE-8190230D281C}"/>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27" name="Freeform 15">
              <a:extLst>
                <a:ext uri="{FF2B5EF4-FFF2-40B4-BE49-F238E27FC236}">
                  <a16:creationId xmlns:a16="http://schemas.microsoft.com/office/drawing/2014/main" id="{4DE0CB54-7264-419D-A131-BEED1F6BECC4}"/>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28" name="Freeform 16">
              <a:extLst>
                <a:ext uri="{FF2B5EF4-FFF2-40B4-BE49-F238E27FC236}">
                  <a16:creationId xmlns:a16="http://schemas.microsoft.com/office/drawing/2014/main" id="{EEEE6680-CE97-41BB-9AD8-1298065EA8EA}"/>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29" name="Freeform 24">
              <a:extLst>
                <a:ext uri="{FF2B5EF4-FFF2-40B4-BE49-F238E27FC236}">
                  <a16:creationId xmlns:a16="http://schemas.microsoft.com/office/drawing/2014/main" id="{2EA25FC8-89CA-44E3-A43A-3758F714DF0C}"/>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30" name="Freeform 26">
              <a:extLst>
                <a:ext uri="{FF2B5EF4-FFF2-40B4-BE49-F238E27FC236}">
                  <a16:creationId xmlns:a16="http://schemas.microsoft.com/office/drawing/2014/main" id="{57600409-D539-4A66-A3C8-17325182027B}"/>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31" name="Freeform 28">
              <a:extLst>
                <a:ext uri="{FF2B5EF4-FFF2-40B4-BE49-F238E27FC236}">
                  <a16:creationId xmlns:a16="http://schemas.microsoft.com/office/drawing/2014/main" id="{6F6E0D75-EC7E-4AD2-B347-5B58A31851B3}"/>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32" name="Freeform 36">
              <a:extLst>
                <a:ext uri="{FF2B5EF4-FFF2-40B4-BE49-F238E27FC236}">
                  <a16:creationId xmlns:a16="http://schemas.microsoft.com/office/drawing/2014/main" id="{C5AE5DD4-99EF-4695-AC43-74F0E8DCFD2A}"/>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133" name="组合 132">
            <a:extLst>
              <a:ext uri="{FF2B5EF4-FFF2-40B4-BE49-F238E27FC236}">
                <a16:creationId xmlns:a16="http://schemas.microsoft.com/office/drawing/2014/main" id="{459AC676-9F53-4FD3-BCEC-B010D5C030E3}"/>
              </a:ext>
            </a:extLst>
          </p:cNvPr>
          <p:cNvGrpSpPr/>
          <p:nvPr userDrawn="1"/>
        </p:nvGrpSpPr>
        <p:grpSpPr>
          <a:xfrm>
            <a:off x="882188" y="613507"/>
            <a:ext cx="664422" cy="662874"/>
            <a:chOff x="2105799" y="20055838"/>
            <a:chExt cx="6748090" cy="6732363"/>
          </a:xfrm>
          <a:solidFill>
            <a:srgbClr val="9A0001">
              <a:alpha val="80000"/>
            </a:srgbClr>
          </a:solidFill>
        </p:grpSpPr>
        <p:sp>
          <p:nvSpPr>
            <p:cNvPr id="134" name="Freeform 8">
              <a:extLst>
                <a:ext uri="{FF2B5EF4-FFF2-40B4-BE49-F238E27FC236}">
                  <a16:creationId xmlns:a16="http://schemas.microsoft.com/office/drawing/2014/main" id="{7C8E5B0A-CDC7-48F1-AFEB-8F7D063343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35" name="Freeform 42">
              <a:extLst>
                <a:ext uri="{FF2B5EF4-FFF2-40B4-BE49-F238E27FC236}">
                  <a16:creationId xmlns:a16="http://schemas.microsoft.com/office/drawing/2014/main" id="{73C4E4E6-471C-4215-9128-5A38373BFD83}"/>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36" name="Freeform 43">
              <a:extLst>
                <a:ext uri="{FF2B5EF4-FFF2-40B4-BE49-F238E27FC236}">
                  <a16:creationId xmlns:a16="http://schemas.microsoft.com/office/drawing/2014/main" id="{31C80EA1-48DA-4B1A-92F1-2C3752942ACC}"/>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37" name="Freeform 44">
              <a:extLst>
                <a:ext uri="{FF2B5EF4-FFF2-40B4-BE49-F238E27FC236}">
                  <a16:creationId xmlns:a16="http://schemas.microsoft.com/office/drawing/2014/main" id="{38300573-7B67-4491-9D6D-1F249C2E3318}"/>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38" name="Freeform 45">
              <a:extLst>
                <a:ext uri="{FF2B5EF4-FFF2-40B4-BE49-F238E27FC236}">
                  <a16:creationId xmlns:a16="http://schemas.microsoft.com/office/drawing/2014/main" id="{E712A9DF-BA3E-4851-8AF1-438A12074422}"/>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39" name="Freeform 46">
              <a:extLst>
                <a:ext uri="{FF2B5EF4-FFF2-40B4-BE49-F238E27FC236}">
                  <a16:creationId xmlns:a16="http://schemas.microsoft.com/office/drawing/2014/main" id="{5E379BD1-B76B-4FF4-9575-882690B3D4AF}"/>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40" name="Freeform 47">
              <a:extLst>
                <a:ext uri="{FF2B5EF4-FFF2-40B4-BE49-F238E27FC236}">
                  <a16:creationId xmlns:a16="http://schemas.microsoft.com/office/drawing/2014/main" id="{B5DA857E-CC44-4371-9022-8F75CCA66D07}"/>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41" name="Freeform 48">
              <a:extLst>
                <a:ext uri="{FF2B5EF4-FFF2-40B4-BE49-F238E27FC236}">
                  <a16:creationId xmlns:a16="http://schemas.microsoft.com/office/drawing/2014/main" id="{DB505369-4F53-4267-BD3D-BC141E40644B}"/>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42" name="Freeform 49">
              <a:extLst>
                <a:ext uri="{FF2B5EF4-FFF2-40B4-BE49-F238E27FC236}">
                  <a16:creationId xmlns:a16="http://schemas.microsoft.com/office/drawing/2014/main" id="{893DE419-4293-4FB3-9BBC-7CEF17A7AA69}"/>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43" name="Freeform 50">
              <a:extLst>
                <a:ext uri="{FF2B5EF4-FFF2-40B4-BE49-F238E27FC236}">
                  <a16:creationId xmlns:a16="http://schemas.microsoft.com/office/drawing/2014/main" id="{492C2044-AF44-475D-B706-1280318307F7}"/>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44" name="Freeform 51">
              <a:extLst>
                <a:ext uri="{FF2B5EF4-FFF2-40B4-BE49-F238E27FC236}">
                  <a16:creationId xmlns:a16="http://schemas.microsoft.com/office/drawing/2014/main" id="{A55D1899-FFE3-44C3-A67F-6057232E8AF2}"/>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45" name="Freeform 52">
              <a:extLst>
                <a:ext uri="{FF2B5EF4-FFF2-40B4-BE49-F238E27FC236}">
                  <a16:creationId xmlns:a16="http://schemas.microsoft.com/office/drawing/2014/main" id="{2C217642-A364-45B9-9A93-2920E5C8CEF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46" name="Freeform 53">
              <a:extLst>
                <a:ext uri="{FF2B5EF4-FFF2-40B4-BE49-F238E27FC236}">
                  <a16:creationId xmlns:a16="http://schemas.microsoft.com/office/drawing/2014/main" id="{4F9A8AB2-6000-4C34-8EE7-0BC5377941C6}"/>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47" name="Freeform 54">
              <a:extLst>
                <a:ext uri="{FF2B5EF4-FFF2-40B4-BE49-F238E27FC236}">
                  <a16:creationId xmlns:a16="http://schemas.microsoft.com/office/drawing/2014/main" id="{0D7CBA38-65D9-419A-8F71-59F008AAD1CA}"/>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48" name="Freeform 55">
              <a:extLst>
                <a:ext uri="{FF2B5EF4-FFF2-40B4-BE49-F238E27FC236}">
                  <a16:creationId xmlns:a16="http://schemas.microsoft.com/office/drawing/2014/main" id="{2939924B-933D-42CC-955B-87344EA4734F}"/>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49" name="Freeform 56">
              <a:extLst>
                <a:ext uri="{FF2B5EF4-FFF2-40B4-BE49-F238E27FC236}">
                  <a16:creationId xmlns:a16="http://schemas.microsoft.com/office/drawing/2014/main" id="{AAF7B32E-DDFD-444F-8A21-0ACC692F5C92}"/>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50" name="Freeform 57">
              <a:extLst>
                <a:ext uri="{FF2B5EF4-FFF2-40B4-BE49-F238E27FC236}">
                  <a16:creationId xmlns:a16="http://schemas.microsoft.com/office/drawing/2014/main" id="{63292CFD-35E5-45B4-83B6-85B26810E43E}"/>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51" name="Freeform 58">
              <a:extLst>
                <a:ext uri="{FF2B5EF4-FFF2-40B4-BE49-F238E27FC236}">
                  <a16:creationId xmlns:a16="http://schemas.microsoft.com/office/drawing/2014/main" id="{57078AB1-95D1-4C2E-BBDB-707F75B8B209}"/>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52" name="Freeform 59">
              <a:extLst>
                <a:ext uri="{FF2B5EF4-FFF2-40B4-BE49-F238E27FC236}">
                  <a16:creationId xmlns:a16="http://schemas.microsoft.com/office/drawing/2014/main" id="{FF779F9F-3D61-4EB8-82D8-4F5F7035A421}"/>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53" name="Freeform 60">
              <a:extLst>
                <a:ext uri="{FF2B5EF4-FFF2-40B4-BE49-F238E27FC236}">
                  <a16:creationId xmlns:a16="http://schemas.microsoft.com/office/drawing/2014/main" id="{4AB065F0-84B1-4ADE-8FDC-31042D26F274}"/>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54" name="Freeform 61">
              <a:extLst>
                <a:ext uri="{FF2B5EF4-FFF2-40B4-BE49-F238E27FC236}">
                  <a16:creationId xmlns:a16="http://schemas.microsoft.com/office/drawing/2014/main" id="{208FC934-734B-4872-8939-C3DF4230A6DC}"/>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55" name="Freeform 62">
              <a:extLst>
                <a:ext uri="{FF2B5EF4-FFF2-40B4-BE49-F238E27FC236}">
                  <a16:creationId xmlns:a16="http://schemas.microsoft.com/office/drawing/2014/main" id="{90848B0D-6BB5-4D65-8FC7-9F4B59C0E75F}"/>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56" name="Freeform 71">
              <a:extLst>
                <a:ext uri="{FF2B5EF4-FFF2-40B4-BE49-F238E27FC236}">
                  <a16:creationId xmlns:a16="http://schemas.microsoft.com/office/drawing/2014/main" id="{89A6DAF8-0F91-43D8-BB4E-940809D5F5F9}"/>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grpSp>
      <p:grpSp>
        <p:nvGrpSpPr>
          <p:cNvPr id="181" name="组合 180">
            <a:extLst>
              <a:ext uri="{FF2B5EF4-FFF2-40B4-BE49-F238E27FC236}">
                <a16:creationId xmlns:a16="http://schemas.microsoft.com/office/drawing/2014/main" id="{6FD0FBC3-C8B4-4523-ADE0-D6E01EB5D4DD}"/>
              </a:ext>
            </a:extLst>
          </p:cNvPr>
          <p:cNvGrpSpPr/>
          <p:nvPr userDrawn="1"/>
        </p:nvGrpSpPr>
        <p:grpSpPr>
          <a:xfrm>
            <a:off x="6606576" y="-241003"/>
            <a:ext cx="7357162" cy="7340006"/>
            <a:chOff x="2105799" y="20055838"/>
            <a:chExt cx="6748090" cy="6732363"/>
          </a:xfrm>
          <a:solidFill>
            <a:srgbClr val="9A0001">
              <a:alpha val="10000"/>
            </a:srgbClr>
          </a:solidFill>
        </p:grpSpPr>
        <p:sp>
          <p:nvSpPr>
            <p:cNvPr id="182" name="Freeform 8">
              <a:extLst>
                <a:ext uri="{FF2B5EF4-FFF2-40B4-BE49-F238E27FC236}">
                  <a16:creationId xmlns:a16="http://schemas.microsoft.com/office/drawing/2014/main" id="{AEADA289-A2A6-4CE8-ACAE-60E9601E494C}"/>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83" name="Freeform 42">
              <a:extLst>
                <a:ext uri="{FF2B5EF4-FFF2-40B4-BE49-F238E27FC236}">
                  <a16:creationId xmlns:a16="http://schemas.microsoft.com/office/drawing/2014/main" id="{1A8853A9-42FD-4D21-941C-DC56248FF6F7}"/>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84" name="Freeform 43">
              <a:extLst>
                <a:ext uri="{FF2B5EF4-FFF2-40B4-BE49-F238E27FC236}">
                  <a16:creationId xmlns:a16="http://schemas.microsoft.com/office/drawing/2014/main" id="{0F20614E-BCDE-48A4-A498-C543A36AB265}"/>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85" name="Freeform 44">
              <a:extLst>
                <a:ext uri="{FF2B5EF4-FFF2-40B4-BE49-F238E27FC236}">
                  <a16:creationId xmlns:a16="http://schemas.microsoft.com/office/drawing/2014/main" id="{5814DEC2-EAF2-494D-AEE2-5A6236979216}"/>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86" name="Freeform 45">
              <a:extLst>
                <a:ext uri="{FF2B5EF4-FFF2-40B4-BE49-F238E27FC236}">
                  <a16:creationId xmlns:a16="http://schemas.microsoft.com/office/drawing/2014/main" id="{671F152B-B8B1-4C45-A17B-B6210F5E2FF6}"/>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87" name="Freeform 46">
              <a:extLst>
                <a:ext uri="{FF2B5EF4-FFF2-40B4-BE49-F238E27FC236}">
                  <a16:creationId xmlns:a16="http://schemas.microsoft.com/office/drawing/2014/main" id="{D4E74A94-29FB-44B9-B252-DE04DF05280E}"/>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88" name="Freeform 47">
              <a:extLst>
                <a:ext uri="{FF2B5EF4-FFF2-40B4-BE49-F238E27FC236}">
                  <a16:creationId xmlns:a16="http://schemas.microsoft.com/office/drawing/2014/main" id="{48402D14-8CCD-4A35-8B20-80D3B15F61B7}"/>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89" name="Freeform 48">
              <a:extLst>
                <a:ext uri="{FF2B5EF4-FFF2-40B4-BE49-F238E27FC236}">
                  <a16:creationId xmlns:a16="http://schemas.microsoft.com/office/drawing/2014/main" id="{DECB8346-CCB6-45FF-979E-8969164806C3}"/>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90" name="Freeform 49">
              <a:extLst>
                <a:ext uri="{FF2B5EF4-FFF2-40B4-BE49-F238E27FC236}">
                  <a16:creationId xmlns:a16="http://schemas.microsoft.com/office/drawing/2014/main" id="{FA7043A6-2592-4AA7-94ED-194FF9F4DC72}"/>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91" name="Freeform 50">
              <a:extLst>
                <a:ext uri="{FF2B5EF4-FFF2-40B4-BE49-F238E27FC236}">
                  <a16:creationId xmlns:a16="http://schemas.microsoft.com/office/drawing/2014/main" id="{3924BABB-9586-4180-8C33-4ADFE9DF9185}"/>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92" name="Freeform 51">
              <a:extLst>
                <a:ext uri="{FF2B5EF4-FFF2-40B4-BE49-F238E27FC236}">
                  <a16:creationId xmlns:a16="http://schemas.microsoft.com/office/drawing/2014/main" id="{1E12388C-6CF3-4371-BAD8-30117C51A3D7}"/>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93" name="Freeform 52">
              <a:extLst>
                <a:ext uri="{FF2B5EF4-FFF2-40B4-BE49-F238E27FC236}">
                  <a16:creationId xmlns:a16="http://schemas.microsoft.com/office/drawing/2014/main" id="{5AB99100-37BF-48A5-8BE5-C3E5E1181F69}"/>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94" name="Freeform 53">
              <a:extLst>
                <a:ext uri="{FF2B5EF4-FFF2-40B4-BE49-F238E27FC236}">
                  <a16:creationId xmlns:a16="http://schemas.microsoft.com/office/drawing/2014/main" id="{6AC4CD29-FA53-4F6B-8FDE-E3F316133830}"/>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95" name="Freeform 54">
              <a:extLst>
                <a:ext uri="{FF2B5EF4-FFF2-40B4-BE49-F238E27FC236}">
                  <a16:creationId xmlns:a16="http://schemas.microsoft.com/office/drawing/2014/main" id="{FFD37476-E664-4AEC-B510-80C5823425D0}"/>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96" name="Freeform 55">
              <a:extLst>
                <a:ext uri="{FF2B5EF4-FFF2-40B4-BE49-F238E27FC236}">
                  <a16:creationId xmlns:a16="http://schemas.microsoft.com/office/drawing/2014/main" id="{3C5876C7-96A2-438E-AC07-8D030079846D}"/>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97" name="Freeform 56">
              <a:extLst>
                <a:ext uri="{FF2B5EF4-FFF2-40B4-BE49-F238E27FC236}">
                  <a16:creationId xmlns:a16="http://schemas.microsoft.com/office/drawing/2014/main" id="{29D67D77-D05F-4A7C-B986-2223B02A25AD}"/>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98" name="Freeform 57">
              <a:extLst>
                <a:ext uri="{FF2B5EF4-FFF2-40B4-BE49-F238E27FC236}">
                  <a16:creationId xmlns:a16="http://schemas.microsoft.com/office/drawing/2014/main" id="{8F1D2CD8-65F1-4553-B569-4A55F60C6CC5}"/>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99" name="Freeform 58">
              <a:extLst>
                <a:ext uri="{FF2B5EF4-FFF2-40B4-BE49-F238E27FC236}">
                  <a16:creationId xmlns:a16="http://schemas.microsoft.com/office/drawing/2014/main" id="{3D5FE026-FCA6-4A3F-8A74-449E7FEB5EF9}"/>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00" name="Freeform 59">
              <a:extLst>
                <a:ext uri="{FF2B5EF4-FFF2-40B4-BE49-F238E27FC236}">
                  <a16:creationId xmlns:a16="http://schemas.microsoft.com/office/drawing/2014/main" id="{B8C15052-43DF-4694-B5BB-A4AE6BB2C5C0}"/>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01" name="Freeform 60">
              <a:extLst>
                <a:ext uri="{FF2B5EF4-FFF2-40B4-BE49-F238E27FC236}">
                  <a16:creationId xmlns:a16="http://schemas.microsoft.com/office/drawing/2014/main" id="{FE9627CA-E67A-41D3-AAC8-F6819311BEBD}"/>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02" name="Freeform 61">
              <a:extLst>
                <a:ext uri="{FF2B5EF4-FFF2-40B4-BE49-F238E27FC236}">
                  <a16:creationId xmlns:a16="http://schemas.microsoft.com/office/drawing/2014/main" id="{D7241C23-D231-4F32-83E7-34AD7FADFD18}"/>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03" name="Freeform 62">
              <a:extLst>
                <a:ext uri="{FF2B5EF4-FFF2-40B4-BE49-F238E27FC236}">
                  <a16:creationId xmlns:a16="http://schemas.microsoft.com/office/drawing/2014/main" id="{1A658B2A-A56E-42E4-972E-0D81249067AA}"/>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04" name="Freeform 71">
              <a:extLst>
                <a:ext uri="{FF2B5EF4-FFF2-40B4-BE49-F238E27FC236}">
                  <a16:creationId xmlns:a16="http://schemas.microsoft.com/office/drawing/2014/main" id="{9925BEA9-7A0D-4F6A-8E50-BEDDDFC4DA52}"/>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2437076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CA29FA19-C50A-4C7F-99CD-F30FDFAD2B2E}"/>
              </a:ext>
            </a:extLst>
          </p:cNvPr>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4" name="页脚占位符 3">
            <a:extLst>
              <a:ext uri="{FF2B5EF4-FFF2-40B4-BE49-F238E27FC236}">
                <a16:creationId xmlns:a16="http://schemas.microsoft.com/office/drawing/2014/main" id="{3855EB93-3343-46E3-8A44-FC15913BDB1B}"/>
              </a:ext>
            </a:extLst>
          </p:cNvPr>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98B4045-FF74-451F-B7B7-8A0722D95F7D}"/>
              </a:ext>
            </a:extLst>
          </p:cNvPr>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cxnSp>
        <p:nvCxnSpPr>
          <p:cNvPr id="6" name="直接连接符 5">
            <a:extLst>
              <a:ext uri="{FF2B5EF4-FFF2-40B4-BE49-F238E27FC236}">
                <a16:creationId xmlns:a16="http://schemas.microsoft.com/office/drawing/2014/main" id="{8046B662-4C6E-44F7-A7A0-6275CE6AE0EC}"/>
              </a:ext>
            </a:extLst>
          </p:cNvPr>
          <p:cNvCxnSpPr/>
          <p:nvPr userDrawn="1"/>
        </p:nvCxnSpPr>
        <p:spPr>
          <a:xfrm>
            <a:off x="0" y="1028700"/>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内容占位符 9">
            <a:extLst>
              <a:ext uri="{FF2B5EF4-FFF2-40B4-BE49-F238E27FC236}">
                <a16:creationId xmlns:a16="http://schemas.microsoft.com/office/drawing/2014/main" id="{8513EF2C-837C-4562-A83D-D70F392E19AF}"/>
              </a:ext>
            </a:extLst>
          </p:cNvPr>
          <p:cNvSpPr>
            <a:spLocks noGrp="1"/>
          </p:cNvSpPr>
          <p:nvPr>
            <p:ph sz="quarter" idx="13" hasCustomPrompt="1"/>
          </p:nvPr>
        </p:nvSpPr>
        <p:spPr>
          <a:xfrm>
            <a:off x="675372" y="252736"/>
            <a:ext cx="2605842" cy="523220"/>
          </a:xfrm>
          <a:prstGeom prst="rect">
            <a:avLst/>
          </a:prstGeom>
          <a:noFill/>
        </p:spPr>
        <p:txBody>
          <a:bodyPr wrap="none" lIns="0" rtlCol="0">
            <a:spAutoFit/>
          </a:bodyPr>
          <a:lstStyle>
            <a:lvl1pPr marL="0" indent="0">
              <a:buNone/>
              <a:defRPr lang="zh-CN" altLang="en-US" sz="2800" b="1" i="0" dirty="0" smtClean="0">
                <a:latin typeface="微软雅黑" panose="020B0503020204020204" pitchFamily="34" charset="-122"/>
                <a:ea typeface="微软雅黑" panose="020B0503020204020204" pitchFamily="34" charset="-122"/>
              </a:defRPr>
            </a:lvl1pPr>
          </a:lstStyle>
          <a:p>
            <a:pPr marL="0" lvl="0"/>
            <a:r>
              <a:rPr lang="zh-CN" altLang="en-US" dirty="0"/>
              <a:t>请输入你的标题</a:t>
            </a:r>
          </a:p>
        </p:txBody>
      </p:sp>
      <p:sp>
        <p:nvSpPr>
          <p:cNvPr id="2" name="矩形 1">
            <a:extLst>
              <a:ext uri="{FF2B5EF4-FFF2-40B4-BE49-F238E27FC236}">
                <a16:creationId xmlns:a16="http://schemas.microsoft.com/office/drawing/2014/main" id="{A119A797-FD8F-4DBD-89D4-4117DA005E50}"/>
              </a:ext>
            </a:extLst>
          </p:cNvPr>
          <p:cNvSpPr/>
          <p:nvPr userDrawn="1"/>
        </p:nvSpPr>
        <p:spPr>
          <a:xfrm>
            <a:off x="575" y="331717"/>
            <a:ext cx="461388"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7CEC3033-0188-4CA9-AB19-4447F35C9E50}"/>
              </a:ext>
            </a:extLst>
          </p:cNvPr>
          <p:cNvSpPr/>
          <p:nvPr userDrawn="1"/>
        </p:nvSpPr>
        <p:spPr>
          <a:xfrm>
            <a:off x="482232"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543FD8C0-2B55-47A9-B5C2-5870B987A0FF}"/>
              </a:ext>
            </a:extLst>
          </p:cNvPr>
          <p:cNvSpPr/>
          <p:nvPr userDrawn="1"/>
        </p:nvSpPr>
        <p:spPr>
          <a:xfrm>
            <a:off x="548219"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id="{66F93269-6238-43FA-B632-D20FAD80DE97}"/>
              </a:ext>
            </a:extLst>
          </p:cNvPr>
          <p:cNvGrpSpPr/>
          <p:nvPr userDrawn="1"/>
        </p:nvGrpSpPr>
        <p:grpSpPr>
          <a:xfrm>
            <a:off x="10232235" y="775956"/>
            <a:ext cx="1477533" cy="108755"/>
            <a:chOff x="4616246" y="3878362"/>
            <a:chExt cx="5571416" cy="410087"/>
          </a:xfrm>
          <a:solidFill>
            <a:srgbClr val="000000">
              <a:alpha val="80000"/>
            </a:srgbClr>
          </a:solidFill>
        </p:grpSpPr>
        <p:sp>
          <p:nvSpPr>
            <p:cNvPr id="12" name="Freeform 17">
              <a:extLst>
                <a:ext uri="{FF2B5EF4-FFF2-40B4-BE49-F238E27FC236}">
                  <a16:creationId xmlns:a16="http://schemas.microsoft.com/office/drawing/2014/main" id="{DE9A6C3F-4622-40B4-B5ED-B4CD4FA14CE2}"/>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3" name="Freeform 18">
              <a:extLst>
                <a:ext uri="{FF2B5EF4-FFF2-40B4-BE49-F238E27FC236}">
                  <a16:creationId xmlns:a16="http://schemas.microsoft.com/office/drawing/2014/main" id="{81A7A36E-A36D-4CD6-B261-F441817EC023}"/>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4" name="Freeform 19">
              <a:extLst>
                <a:ext uri="{FF2B5EF4-FFF2-40B4-BE49-F238E27FC236}">
                  <a16:creationId xmlns:a16="http://schemas.microsoft.com/office/drawing/2014/main" id="{252AC4DC-897C-4E4C-BB25-212FA629C1AF}"/>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6" name="Freeform 20">
              <a:extLst>
                <a:ext uri="{FF2B5EF4-FFF2-40B4-BE49-F238E27FC236}">
                  <a16:creationId xmlns:a16="http://schemas.microsoft.com/office/drawing/2014/main" id="{658CB342-C380-41AF-B839-B70814CC1005}"/>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7" name="Freeform 21">
              <a:extLst>
                <a:ext uri="{FF2B5EF4-FFF2-40B4-BE49-F238E27FC236}">
                  <a16:creationId xmlns:a16="http://schemas.microsoft.com/office/drawing/2014/main" id="{E4A375D4-BC81-40A0-B345-C5903624EE74}"/>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8" name="Freeform 22">
              <a:extLst>
                <a:ext uri="{FF2B5EF4-FFF2-40B4-BE49-F238E27FC236}">
                  <a16:creationId xmlns:a16="http://schemas.microsoft.com/office/drawing/2014/main" id="{8E1C6A92-A82B-42FE-9D2C-3AFE5AF952D7}"/>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9" name="Freeform 23">
              <a:extLst>
                <a:ext uri="{FF2B5EF4-FFF2-40B4-BE49-F238E27FC236}">
                  <a16:creationId xmlns:a16="http://schemas.microsoft.com/office/drawing/2014/main" id="{BCE6959A-FF12-413E-8316-BCC44253A3F7}"/>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0" name="Freeform 25">
              <a:extLst>
                <a:ext uri="{FF2B5EF4-FFF2-40B4-BE49-F238E27FC236}">
                  <a16:creationId xmlns:a16="http://schemas.microsoft.com/office/drawing/2014/main" id="{3B60E2FA-5D49-4C96-A8AF-35DBEA7C4352}"/>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1" name="Freeform 27">
              <a:extLst>
                <a:ext uri="{FF2B5EF4-FFF2-40B4-BE49-F238E27FC236}">
                  <a16:creationId xmlns:a16="http://schemas.microsoft.com/office/drawing/2014/main" id="{F7A7B48B-695F-48B8-8BFB-DFAF1D886995}"/>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2" name="Freeform 29">
              <a:extLst>
                <a:ext uri="{FF2B5EF4-FFF2-40B4-BE49-F238E27FC236}">
                  <a16:creationId xmlns:a16="http://schemas.microsoft.com/office/drawing/2014/main" id="{36C9D531-6176-468E-B713-ACF8A0204628}"/>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3" name="Freeform 30">
              <a:extLst>
                <a:ext uri="{FF2B5EF4-FFF2-40B4-BE49-F238E27FC236}">
                  <a16:creationId xmlns:a16="http://schemas.microsoft.com/office/drawing/2014/main" id="{DC594BA4-451F-4401-AF09-F0A847F42E7D}"/>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4" name="Freeform 31">
              <a:extLst>
                <a:ext uri="{FF2B5EF4-FFF2-40B4-BE49-F238E27FC236}">
                  <a16:creationId xmlns:a16="http://schemas.microsoft.com/office/drawing/2014/main" id="{CCBC9FF1-B4C7-4641-A0AD-5CFC665A8750}"/>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5" name="Freeform 32">
              <a:extLst>
                <a:ext uri="{FF2B5EF4-FFF2-40B4-BE49-F238E27FC236}">
                  <a16:creationId xmlns:a16="http://schemas.microsoft.com/office/drawing/2014/main" id="{C0176D67-B336-477F-AB7C-1AB47E85A538}"/>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6" name="Freeform 33">
              <a:extLst>
                <a:ext uri="{FF2B5EF4-FFF2-40B4-BE49-F238E27FC236}">
                  <a16:creationId xmlns:a16="http://schemas.microsoft.com/office/drawing/2014/main" id="{E262EF6C-2DA8-46F0-90A8-234CCA117797}"/>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7" name="Freeform 34">
              <a:extLst>
                <a:ext uri="{FF2B5EF4-FFF2-40B4-BE49-F238E27FC236}">
                  <a16:creationId xmlns:a16="http://schemas.microsoft.com/office/drawing/2014/main" id="{9AB3A27D-7554-4638-943F-AC8C2D07F147}"/>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8" name="Freeform 35">
              <a:extLst>
                <a:ext uri="{FF2B5EF4-FFF2-40B4-BE49-F238E27FC236}">
                  <a16:creationId xmlns:a16="http://schemas.microsoft.com/office/drawing/2014/main" id="{40301918-13F7-46E0-9C6F-3E0B756EBD3F}"/>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29" name="组合 28">
            <a:extLst>
              <a:ext uri="{FF2B5EF4-FFF2-40B4-BE49-F238E27FC236}">
                <a16:creationId xmlns:a16="http://schemas.microsoft.com/office/drawing/2014/main" id="{B03ECBB9-C020-4368-B048-70FC17B90D0D}"/>
              </a:ext>
            </a:extLst>
          </p:cNvPr>
          <p:cNvGrpSpPr/>
          <p:nvPr userDrawn="1"/>
        </p:nvGrpSpPr>
        <p:grpSpPr>
          <a:xfrm>
            <a:off x="10229686" y="290809"/>
            <a:ext cx="1483481" cy="423973"/>
            <a:chOff x="4606634" y="2048989"/>
            <a:chExt cx="5593843" cy="1598699"/>
          </a:xfrm>
          <a:solidFill>
            <a:srgbClr val="9A0001">
              <a:alpha val="80000"/>
            </a:srgbClr>
          </a:solidFill>
        </p:grpSpPr>
        <p:sp>
          <p:nvSpPr>
            <p:cNvPr id="30" name="Freeform 9">
              <a:extLst>
                <a:ext uri="{FF2B5EF4-FFF2-40B4-BE49-F238E27FC236}">
                  <a16:creationId xmlns:a16="http://schemas.microsoft.com/office/drawing/2014/main" id="{0C2C1328-D3FC-40D1-8081-F34D213A1F27}"/>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1" name="Freeform 10">
              <a:extLst>
                <a:ext uri="{FF2B5EF4-FFF2-40B4-BE49-F238E27FC236}">
                  <a16:creationId xmlns:a16="http://schemas.microsoft.com/office/drawing/2014/main" id="{0FDF5724-0908-4B03-A247-39513FAC3DAA}"/>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2" name="Freeform 11">
              <a:extLst>
                <a:ext uri="{FF2B5EF4-FFF2-40B4-BE49-F238E27FC236}">
                  <a16:creationId xmlns:a16="http://schemas.microsoft.com/office/drawing/2014/main" id="{01916312-2172-46F5-BF34-488E0BA2B1FF}"/>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3" name="Freeform 12">
              <a:extLst>
                <a:ext uri="{FF2B5EF4-FFF2-40B4-BE49-F238E27FC236}">
                  <a16:creationId xmlns:a16="http://schemas.microsoft.com/office/drawing/2014/main" id="{273A8402-BC9E-4906-AF7A-3E8BACE4B7D3}"/>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4" name="Freeform 13">
              <a:extLst>
                <a:ext uri="{FF2B5EF4-FFF2-40B4-BE49-F238E27FC236}">
                  <a16:creationId xmlns:a16="http://schemas.microsoft.com/office/drawing/2014/main" id="{990449A1-5870-48CC-934D-D1DFCC39F067}"/>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5" name="Freeform 14">
              <a:extLst>
                <a:ext uri="{FF2B5EF4-FFF2-40B4-BE49-F238E27FC236}">
                  <a16:creationId xmlns:a16="http://schemas.microsoft.com/office/drawing/2014/main" id="{5D101692-8117-4E99-A678-B98910518968}"/>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6" name="Freeform 15">
              <a:extLst>
                <a:ext uri="{FF2B5EF4-FFF2-40B4-BE49-F238E27FC236}">
                  <a16:creationId xmlns:a16="http://schemas.microsoft.com/office/drawing/2014/main" id="{6E05F1B1-ED56-4AC8-A58C-4EDDBA5CB07F}"/>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7" name="Freeform 16">
              <a:extLst>
                <a:ext uri="{FF2B5EF4-FFF2-40B4-BE49-F238E27FC236}">
                  <a16:creationId xmlns:a16="http://schemas.microsoft.com/office/drawing/2014/main" id="{552B76C4-40E8-47E6-826B-FDF0818CBDD5}"/>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8" name="Freeform 24">
              <a:extLst>
                <a:ext uri="{FF2B5EF4-FFF2-40B4-BE49-F238E27FC236}">
                  <a16:creationId xmlns:a16="http://schemas.microsoft.com/office/drawing/2014/main" id="{3D457AB2-DA8C-4AB1-BD8F-6A44C1CD1C80}"/>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9" name="Freeform 26">
              <a:extLst>
                <a:ext uri="{FF2B5EF4-FFF2-40B4-BE49-F238E27FC236}">
                  <a16:creationId xmlns:a16="http://schemas.microsoft.com/office/drawing/2014/main" id="{704547AA-A936-416A-9EA9-941926984F5A}"/>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0" name="Freeform 28">
              <a:extLst>
                <a:ext uri="{FF2B5EF4-FFF2-40B4-BE49-F238E27FC236}">
                  <a16:creationId xmlns:a16="http://schemas.microsoft.com/office/drawing/2014/main" id="{C3FF9C1B-80D5-475A-8579-C6887DDAA890}"/>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1" name="Freeform 36">
              <a:extLst>
                <a:ext uri="{FF2B5EF4-FFF2-40B4-BE49-F238E27FC236}">
                  <a16:creationId xmlns:a16="http://schemas.microsoft.com/office/drawing/2014/main" id="{6AC0AD40-7982-417E-BC43-502FAAB7EF4A}"/>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42" name="组合 41">
            <a:extLst>
              <a:ext uri="{FF2B5EF4-FFF2-40B4-BE49-F238E27FC236}">
                <a16:creationId xmlns:a16="http://schemas.microsoft.com/office/drawing/2014/main" id="{71312D05-C062-4716-A9AD-6D84244B5278}"/>
              </a:ext>
            </a:extLst>
          </p:cNvPr>
          <p:cNvGrpSpPr/>
          <p:nvPr userDrawn="1"/>
        </p:nvGrpSpPr>
        <p:grpSpPr>
          <a:xfrm>
            <a:off x="9460333" y="244003"/>
            <a:ext cx="664422" cy="662874"/>
            <a:chOff x="2105799" y="20055838"/>
            <a:chExt cx="6748090" cy="6732363"/>
          </a:xfrm>
          <a:solidFill>
            <a:srgbClr val="9A0001">
              <a:alpha val="80000"/>
            </a:srgbClr>
          </a:solidFill>
        </p:grpSpPr>
        <p:sp>
          <p:nvSpPr>
            <p:cNvPr id="43" name="Freeform 8">
              <a:extLst>
                <a:ext uri="{FF2B5EF4-FFF2-40B4-BE49-F238E27FC236}">
                  <a16:creationId xmlns:a16="http://schemas.microsoft.com/office/drawing/2014/main" id="{39379A53-5555-41A0-91E4-33CF3AD8FF4E}"/>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4" name="Freeform 42">
              <a:extLst>
                <a:ext uri="{FF2B5EF4-FFF2-40B4-BE49-F238E27FC236}">
                  <a16:creationId xmlns:a16="http://schemas.microsoft.com/office/drawing/2014/main" id="{219E6682-1631-4E91-92ED-2EBC15C53DF8}"/>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5" name="Freeform 43">
              <a:extLst>
                <a:ext uri="{FF2B5EF4-FFF2-40B4-BE49-F238E27FC236}">
                  <a16:creationId xmlns:a16="http://schemas.microsoft.com/office/drawing/2014/main" id="{8461E7FF-5352-4248-8BDE-8DEF1C495B91}"/>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6" name="Freeform 44">
              <a:extLst>
                <a:ext uri="{FF2B5EF4-FFF2-40B4-BE49-F238E27FC236}">
                  <a16:creationId xmlns:a16="http://schemas.microsoft.com/office/drawing/2014/main" id="{5219DC16-0B41-417F-BE46-4EFFEB1769D7}"/>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7" name="Freeform 45">
              <a:extLst>
                <a:ext uri="{FF2B5EF4-FFF2-40B4-BE49-F238E27FC236}">
                  <a16:creationId xmlns:a16="http://schemas.microsoft.com/office/drawing/2014/main" id="{9D60808A-CACB-4B5D-A576-D726EB35BCD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8" name="Freeform 46">
              <a:extLst>
                <a:ext uri="{FF2B5EF4-FFF2-40B4-BE49-F238E27FC236}">
                  <a16:creationId xmlns:a16="http://schemas.microsoft.com/office/drawing/2014/main" id="{D9A34812-B629-4BE2-9CD7-D94ADB57B3AB}"/>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9" name="Freeform 47">
              <a:extLst>
                <a:ext uri="{FF2B5EF4-FFF2-40B4-BE49-F238E27FC236}">
                  <a16:creationId xmlns:a16="http://schemas.microsoft.com/office/drawing/2014/main" id="{B043E692-9C10-4248-8716-0F6E51B1966B}"/>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0" name="Freeform 48">
              <a:extLst>
                <a:ext uri="{FF2B5EF4-FFF2-40B4-BE49-F238E27FC236}">
                  <a16:creationId xmlns:a16="http://schemas.microsoft.com/office/drawing/2014/main" id="{5044CBED-2F55-49A9-BDDF-5ECEA8EAB030}"/>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1" name="Freeform 49">
              <a:extLst>
                <a:ext uri="{FF2B5EF4-FFF2-40B4-BE49-F238E27FC236}">
                  <a16:creationId xmlns:a16="http://schemas.microsoft.com/office/drawing/2014/main" id="{D002CFC1-22CB-48FC-B638-B5D0BAFE84E2}"/>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2" name="Freeform 50">
              <a:extLst>
                <a:ext uri="{FF2B5EF4-FFF2-40B4-BE49-F238E27FC236}">
                  <a16:creationId xmlns:a16="http://schemas.microsoft.com/office/drawing/2014/main" id="{AFAE247B-99EC-4D21-AB05-FA2EFE8BB4E6}"/>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3" name="Freeform 51">
              <a:extLst>
                <a:ext uri="{FF2B5EF4-FFF2-40B4-BE49-F238E27FC236}">
                  <a16:creationId xmlns:a16="http://schemas.microsoft.com/office/drawing/2014/main" id="{A09E139D-A299-446F-87E4-CA363413C717}"/>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4" name="Freeform 52">
              <a:extLst>
                <a:ext uri="{FF2B5EF4-FFF2-40B4-BE49-F238E27FC236}">
                  <a16:creationId xmlns:a16="http://schemas.microsoft.com/office/drawing/2014/main" id="{FC38DC11-1A37-4286-973D-8ABE108B6532}"/>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5" name="Freeform 53">
              <a:extLst>
                <a:ext uri="{FF2B5EF4-FFF2-40B4-BE49-F238E27FC236}">
                  <a16:creationId xmlns:a16="http://schemas.microsoft.com/office/drawing/2014/main" id="{E522BC9F-378C-4987-A11C-F20B1178213E}"/>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6" name="Freeform 54">
              <a:extLst>
                <a:ext uri="{FF2B5EF4-FFF2-40B4-BE49-F238E27FC236}">
                  <a16:creationId xmlns:a16="http://schemas.microsoft.com/office/drawing/2014/main" id="{5C069E3F-5F6B-4D04-A282-2CCBAFFB33CC}"/>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7" name="Freeform 55">
              <a:extLst>
                <a:ext uri="{FF2B5EF4-FFF2-40B4-BE49-F238E27FC236}">
                  <a16:creationId xmlns:a16="http://schemas.microsoft.com/office/drawing/2014/main" id="{08B04040-D016-4C7D-BBDD-9A9FFD1B73A7}"/>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8" name="Freeform 56">
              <a:extLst>
                <a:ext uri="{FF2B5EF4-FFF2-40B4-BE49-F238E27FC236}">
                  <a16:creationId xmlns:a16="http://schemas.microsoft.com/office/drawing/2014/main" id="{0122DB50-F70D-4D03-9CAF-CF31C5710F74}"/>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9" name="Freeform 57">
              <a:extLst>
                <a:ext uri="{FF2B5EF4-FFF2-40B4-BE49-F238E27FC236}">
                  <a16:creationId xmlns:a16="http://schemas.microsoft.com/office/drawing/2014/main" id="{72D3F0CC-2ADC-4BB2-8876-BC9C063E4C19}"/>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0" name="Freeform 58">
              <a:extLst>
                <a:ext uri="{FF2B5EF4-FFF2-40B4-BE49-F238E27FC236}">
                  <a16:creationId xmlns:a16="http://schemas.microsoft.com/office/drawing/2014/main" id="{FC70D21B-4449-4375-877D-1C51A87D7909}"/>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1" name="Freeform 59">
              <a:extLst>
                <a:ext uri="{FF2B5EF4-FFF2-40B4-BE49-F238E27FC236}">
                  <a16:creationId xmlns:a16="http://schemas.microsoft.com/office/drawing/2014/main" id="{91B02628-A8DE-454B-A3F0-34D23E9A7C6E}"/>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2" name="Freeform 60">
              <a:extLst>
                <a:ext uri="{FF2B5EF4-FFF2-40B4-BE49-F238E27FC236}">
                  <a16:creationId xmlns:a16="http://schemas.microsoft.com/office/drawing/2014/main" id="{7893F4FF-88CB-4368-BC0F-6990EE486E1B}"/>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3" name="Freeform 61">
              <a:extLst>
                <a:ext uri="{FF2B5EF4-FFF2-40B4-BE49-F238E27FC236}">
                  <a16:creationId xmlns:a16="http://schemas.microsoft.com/office/drawing/2014/main" id="{58FD7188-50FF-4217-91C1-C71B5E02F367}"/>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4" name="Freeform 62">
              <a:extLst>
                <a:ext uri="{FF2B5EF4-FFF2-40B4-BE49-F238E27FC236}">
                  <a16:creationId xmlns:a16="http://schemas.microsoft.com/office/drawing/2014/main" id="{CA4DBDF5-8430-4667-9029-EE8A86FCD628}"/>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5" name="Freeform 71">
              <a:extLst>
                <a:ext uri="{FF2B5EF4-FFF2-40B4-BE49-F238E27FC236}">
                  <a16:creationId xmlns:a16="http://schemas.microsoft.com/office/drawing/2014/main" id="{FEAF77A2-CCDA-402A-BDE3-35B660D64D3E}"/>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grpSp>
    </p:spTree>
    <p:extLst>
      <p:ext uri="{BB962C8B-B14F-4D97-AF65-F5344CB8AC3E}">
        <p14:creationId xmlns:p14="http://schemas.microsoft.com/office/powerpoint/2010/main" val="150703267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全图型）">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2A2E6508-77DA-4183-905D-3ABC06B41B94}"/>
              </a:ext>
            </a:extLst>
          </p:cNvPr>
          <p:cNvSpPr/>
          <p:nvPr userDrawn="1"/>
        </p:nvSpPr>
        <p:spPr>
          <a:xfrm>
            <a:off x="1" y="1"/>
            <a:ext cx="12191998" cy="6857999"/>
          </a:xfrm>
          <a:prstGeom prst="rect">
            <a:avLst/>
          </a:prstGeom>
          <a:blipFill dpi="0" rotWithShape="1">
            <a:blip r:embed="rId2">
              <a:alphaModFix amt="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日期占位符 2">
            <a:extLst>
              <a:ext uri="{FF2B5EF4-FFF2-40B4-BE49-F238E27FC236}">
                <a16:creationId xmlns:a16="http://schemas.microsoft.com/office/drawing/2014/main" id="{CA29FA19-C50A-4C7F-99CD-F30FDFAD2B2E}"/>
              </a:ext>
            </a:extLst>
          </p:cNvPr>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4" name="页脚占位符 3">
            <a:extLst>
              <a:ext uri="{FF2B5EF4-FFF2-40B4-BE49-F238E27FC236}">
                <a16:creationId xmlns:a16="http://schemas.microsoft.com/office/drawing/2014/main" id="{3855EB93-3343-46E3-8A44-FC15913BDB1B}"/>
              </a:ext>
            </a:extLst>
          </p:cNvPr>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98B4045-FF74-451F-B7B7-8A0722D95F7D}"/>
              </a:ext>
            </a:extLst>
          </p:cNvPr>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cxnSp>
        <p:nvCxnSpPr>
          <p:cNvPr id="6" name="直接连接符 5">
            <a:extLst>
              <a:ext uri="{FF2B5EF4-FFF2-40B4-BE49-F238E27FC236}">
                <a16:creationId xmlns:a16="http://schemas.microsoft.com/office/drawing/2014/main" id="{8046B662-4C6E-44F7-A7A0-6275CE6AE0EC}"/>
              </a:ext>
            </a:extLst>
          </p:cNvPr>
          <p:cNvCxnSpPr/>
          <p:nvPr userDrawn="1"/>
        </p:nvCxnSpPr>
        <p:spPr>
          <a:xfrm>
            <a:off x="0" y="1028700"/>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内容占位符 9">
            <a:extLst>
              <a:ext uri="{FF2B5EF4-FFF2-40B4-BE49-F238E27FC236}">
                <a16:creationId xmlns:a16="http://schemas.microsoft.com/office/drawing/2014/main" id="{8513EF2C-837C-4562-A83D-D70F392E19AF}"/>
              </a:ext>
            </a:extLst>
          </p:cNvPr>
          <p:cNvSpPr>
            <a:spLocks noGrp="1"/>
          </p:cNvSpPr>
          <p:nvPr>
            <p:ph sz="quarter" idx="13" hasCustomPrompt="1"/>
          </p:nvPr>
        </p:nvSpPr>
        <p:spPr>
          <a:xfrm>
            <a:off x="675372" y="252736"/>
            <a:ext cx="2605842" cy="523220"/>
          </a:xfrm>
          <a:prstGeom prst="rect">
            <a:avLst/>
          </a:prstGeom>
          <a:noFill/>
        </p:spPr>
        <p:txBody>
          <a:bodyPr wrap="none" lIns="0" rtlCol="0">
            <a:spAutoFit/>
          </a:bodyPr>
          <a:lstStyle>
            <a:lvl1pPr marL="0" indent="0">
              <a:buNone/>
              <a:defRPr lang="zh-CN" altLang="en-US" sz="2800" b="1" i="0" dirty="0" smtClean="0">
                <a:latin typeface="微软雅黑" panose="020B0503020204020204" pitchFamily="34" charset="-122"/>
                <a:ea typeface="微软雅黑" panose="020B0503020204020204" pitchFamily="34" charset="-122"/>
              </a:defRPr>
            </a:lvl1pPr>
          </a:lstStyle>
          <a:p>
            <a:pPr marL="0" lvl="0"/>
            <a:r>
              <a:rPr lang="zh-CN" altLang="en-US" dirty="0"/>
              <a:t>请输入你的标题</a:t>
            </a:r>
          </a:p>
        </p:txBody>
      </p:sp>
      <p:sp>
        <p:nvSpPr>
          <p:cNvPr id="2" name="矩形 1">
            <a:extLst>
              <a:ext uri="{FF2B5EF4-FFF2-40B4-BE49-F238E27FC236}">
                <a16:creationId xmlns:a16="http://schemas.microsoft.com/office/drawing/2014/main" id="{A119A797-FD8F-4DBD-89D4-4117DA005E50}"/>
              </a:ext>
            </a:extLst>
          </p:cNvPr>
          <p:cNvSpPr/>
          <p:nvPr userDrawn="1"/>
        </p:nvSpPr>
        <p:spPr>
          <a:xfrm>
            <a:off x="575" y="331717"/>
            <a:ext cx="461388"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7CEC3033-0188-4CA9-AB19-4447F35C9E50}"/>
              </a:ext>
            </a:extLst>
          </p:cNvPr>
          <p:cNvSpPr/>
          <p:nvPr userDrawn="1"/>
        </p:nvSpPr>
        <p:spPr>
          <a:xfrm>
            <a:off x="482232"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543FD8C0-2B55-47A9-B5C2-5870B987A0FF}"/>
              </a:ext>
            </a:extLst>
          </p:cNvPr>
          <p:cNvSpPr/>
          <p:nvPr userDrawn="1"/>
        </p:nvSpPr>
        <p:spPr>
          <a:xfrm>
            <a:off x="548219"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a:extLst>
              <a:ext uri="{FF2B5EF4-FFF2-40B4-BE49-F238E27FC236}">
                <a16:creationId xmlns:a16="http://schemas.microsoft.com/office/drawing/2014/main" id="{1F5A0DA9-D068-4441-B539-18546604A5BF}"/>
              </a:ext>
            </a:extLst>
          </p:cNvPr>
          <p:cNvPicPr>
            <a:picLocks noChangeAspect="1"/>
          </p:cNvPicPr>
          <p:nvPr userDrawn="1"/>
        </p:nvPicPr>
        <p:blipFill>
          <a:blip r:embed="rId3"/>
          <a:stretch>
            <a:fillRect/>
          </a:stretch>
        </p:blipFill>
        <p:spPr>
          <a:xfrm>
            <a:off x="9460149" y="294503"/>
            <a:ext cx="2249619" cy="658425"/>
          </a:xfrm>
          <a:prstGeom prst="rect">
            <a:avLst/>
          </a:prstGeom>
        </p:spPr>
      </p:pic>
    </p:spTree>
    <p:extLst>
      <p:ext uri="{BB962C8B-B14F-4D97-AF65-F5344CB8AC3E}">
        <p14:creationId xmlns:p14="http://schemas.microsoft.com/office/powerpoint/2010/main" val="335324570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文排版1">
    <p:spTree>
      <p:nvGrpSpPr>
        <p:cNvPr id="1" name=""/>
        <p:cNvGrpSpPr/>
        <p:nvPr/>
      </p:nvGrpSpPr>
      <p:grpSpPr>
        <a:xfrm>
          <a:off x="0" y="0"/>
          <a:ext cx="0" cy="0"/>
          <a:chOff x="0" y="0"/>
          <a:chExt cx="0" cy="0"/>
        </a:xfrm>
      </p:grpSpPr>
      <p:sp>
        <p:nvSpPr>
          <p:cNvPr id="14" name="图片占位符 13">
            <a:extLst>
              <a:ext uri="{FF2B5EF4-FFF2-40B4-BE49-F238E27FC236}">
                <a16:creationId xmlns:a16="http://schemas.microsoft.com/office/drawing/2014/main" id="{B6064F90-E3ED-441E-927B-4CBFAD6D8B86}"/>
              </a:ext>
            </a:extLst>
          </p:cNvPr>
          <p:cNvSpPr>
            <a:spLocks noGrp="1"/>
          </p:cNvSpPr>
          <p:nvPr>
            <p:ph type="pic" sz="quarter" idx="14"/>
          </p:nvPr>
        </p:nvSpPr>
        <p:spPr>
          <a:xfrm>
            <a:off x="7608168" y="1385814"/>
            <a:ext cx="3275732" cy="4086373"/>
          </a:xfrm>
          <a:custGeom>
            <a:avLst/>
            <a:gdLst>
              <a:gd name="connsiteX0" fmla="*/ 638039 w 3275732"/>
              <a:gd name="connsiteY0" fmla="*/ 0 h 4086373"/>
              <a:gd name="connsiteX1" fmla="*/ 3275732 w 3275732"/>
              <a:gd name="connsiteY1" fmla="*/ 0 h 4086373"/>
              <a:gd name="connsiteX2" fmla="*/ 3275732 w 3275732"/>
              <a:gd name="connsiteY2" fmla="*/ 4048 h 4086373"/>
              <a:gd name="connsiteX3" fmla="*/ 2638325 w 3275732"/>
              <a:gd name="connsiteY3" fmla="*/ 4086373 h 4086373"/>
              <a:gd name="connsiteX4" fmla="*/ 0 w 3275732"/>
              <a:gd name="connsiteY4" fmla="*/ 4086373 h 408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732" h="4086373">
                <a:moveTo>
                  <a:pt x="638039" y="0"/>
                </a:moveTo>
                <a:lnTo>
                  <a:pt x="3275732" y="0"/>
                </a:lnTo>
                <a:lnTo>
                  <a:pt x="3275732" y="4048"/>
                </a:lnTo>
                <a:lnTo>
                  <a:pt x="2638325" y="4086373"/>
                </a:lnTo>
                <a:lnTo>
                  <a:pt x="0" y="4086373"/>
                </a:lnTo>
                <a:close/>
              </a:path>
            </a:pathLst>
          </a:custGeom>
        </p:spPr>
        <p:txBody>
          <a:bodyPr wrap="square">
            <a:noAutofit/>
          </a:bodyPr>
          <a:lstStyle/>
          <a:p>
            <a:endParaRPr lang="zh-CN" altLang="en-US"/>
          </a:p>
        </p:txBody>
      </p:sp>
      <p:sp>
        <p:nvSpPr>
          <p:cNvPr id="3" name="日期占位符 2">
            <a:extLst>
              <a:ext uri="{FF2B5EF4-FFF2-40B4-BE49-F238E27FC236}">
                <a16:creationId xmlns:a16="http://schemas.microsoft.com/office/drawing/2014/main" id="{CA29FA19-C50A-4C7F-99CD-F30FDFAD2B2E}"/>
              </a:ext>
            </a:extLst>
          </p:cNvPr>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4" name="页脚占位符 3">
            <a:extLst>
              <a:ext uri="{FF2B5EF4-FFF2-40B4-BE49-F238E27FC236}">
                <a16:creationId xmlns:a16="http://schemas.microsoft.com/office/drawing/2014/main" id="{3855EB93-3343-46E3-8A44-FC15913BDB1B}"/>
              </a:ext>
            </a:extLst>
          </p:cNvPr>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98B4045-FF74-451F-B7B7-8A0722D95F7D}"/>
              </a:ext>
            </a:extLst>
          </p:cNvPr>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cxnSp>
        <p:nvCxnSpPr>
          <p:cNvPr id="6" name="直接连接符 5">
            <a:extLst>
              <a:ext uri="{FF2B5EF4-FFF2-40B4-BE49-F238E27FC236}">
                <a16:creationId xmlns:a16="http://schemas.microsoft.com/office/drawing/2014/main" id="{8046B662-4C6E-44F7-A7A0-6275CE6AE0EC}"/>
              </a:ext>
            </a:extLst>
          </p:cNvPr>
          <p:cNvCxnSpPr/>
          <p:nvPr userDrawn="1"/>
        </p:nvCxnSpPr>
        <p:spPr>
          <a:xfrm>
            <a:off x="0" y="1028700"/>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内容占位符 9">
            <a:extLst>
              <a:ext uri="{FF2B5EF4-FFF2-40B4-BE49-F238E27FC236}">
                <a16:creationId xmlns:a16="http://schemas.microsoft.com/office/drawing/2014/main" id="{8513EF2C-837C-4562-A83D-D70F392E19AF}"/>
              </a:ext>
            </a:extLst>
          </p:cNvPr>
          <p:cNvSpPr>
            <a:spLocks noGrp="1"/>
          </p:cNvSpPr>
          <p:nvPr>
            <p:ph sz="quarter" idx="13" hasCustomPrompt="1"/>
          </p:nvPr>
        </p:nvSpPr>
        <p:spPr>
          <a:xfrm>
            <a:off x="675372" y="252736"/>
            <a:ext cx="2605842" cy="523220"/>
          </a:xfrm>
          <a:prstGeom prst="rect">
            <a:avLst/>
          </a:prstGeom>
          <a:noFill/>
        </p:spPr>
        <p:txBody>
          <a:bodyPr wrap="none" lIns="0" rtlCol="0">
            <a:spAutoFit/>
          </a:bodyPr>
          <a:lstStyle>
            <a:lvl1pPr marL="0" indent="0">
              <a:buNone/>
              <a:defRPr lang="zh-CN" altLang="en-US" sz="2800" b="1" i="0" dirty="0" smtClean="0">
                <a:latin typeface="微软雅黑" panose="020B0503020204020204" pitchFamily="34" charset="-122"/>
                <a:ea typeface="微软雅黑" panose="020B0503020204020204" pitchFamily="34" charset="-122"/>
              </a:defRPr>
            </a:lvl1pPr>
          </a:lstStyle>
          <a:p>
            <a:pPr marL="0" lvl="0"/>
            <a:r>
              <a:rPr lang="zh-CN" altLang="en-US" dirty="0"/>
              <a:t>请输入你的标题</a:t>
            </a:r>
          </a:p>
        </p:txBody>
      </p:sp>
      <p:sp>
        <p:nvSpPr>
          <p:cNvPr id="2" name="矩形 1">
            <a:extLst>
              <a:ext uri="{FF2B5EF4-FFF2-40B4-BE49-F238E27FC236}">
                <a16:creationId xmlns:a16="http://schemas.microsoft.com/office/drawing/2014/main" id="{A119A797-FD8F-4DBD-89D4-4117DA005E50}"/>
              </a:ext>
            </a:extLst>
          </p:cNvPr>
          <p:cNvSpPr/>
          <p:nvPr userDrawn="1"/>
        </p:nvSpPr>
        <p:spPr>
          <a:xfrm>
            <a:off x="575" y="331717"/>
            <a:ext cx="461388"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7CEC3033-0188-4CA9-AB19-4447F35C9E50}"/>
              </a:ext>
            </a:extLst>
          </p:cNvPr>
          <p:cNvSpPr/>
          <p:nvPr userDrawn="1"/>
        </p:nvSpPr>
        <p:spPr>
          <a:xfrm>
            <a:off x="482232"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543FD8C0-2B55-47A9-B5C2-5870B987A0FF}"/>
              </a:ext>
            </a:extLst>
          </p:cNvPr>
          <p:cNvSpPr/>
          <p:nvPr userDrawn="1"/>
        </p:nvSpPr>
        <p:spPr>
          <a:xfrm>
            <a:off x="548219"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 name="组合 11">
            <a:extLst>
              <a:ext uri="{FF2B5EF4-FFF2-40B4-BE49-F238E27FC236}">
                <a16:creationId xmlns:a16="http://schemas.microsoft.com/office/drawing/2014/main" id="{9BA005CE-673E-4031-B532-CFC8DE5C3537}"/>
              </a:ext>
            </a:extLst>
          </p:cNvPr>
          <p:cNvGrpSpPr/>
          <p:nvPr userDrawn="1"/>
        </p:nvGrpSpPr>
        <p:grpSpPr>
          <a:xfrm>
            <a:off x="10104867" y="769329"/>
            <a:ext cx="1477533" cy="108755"/>
            <a:chOff x="4616246" y="3878362"/>
            <a:chExt cx="5571416" cy="410087"/>
          </a:xfrm>
          <a:solidFill>
            <a:srgbClr val="000000">
              <a:alpha val="80000"/>
            </a:srgbClr>
          </a:solidFill>
        </p:grpSpPr>
        <p:sp>
          <p:nvSpPr>
            <p:cNvPr id="13" name="Freeform 17">
              <a:extLst>
                <a:ext uri="{FF2B5EF4-FFF2-40B4-BE49-F238E27FC236}">
                  <a16:creationId xmlns:a16="http://schemas.microsoft.com/office/drawing/2014/main" id="{94570227-A0B3-4CE3-A3E6-C365F73F1877}"/>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6" name="Freeform 18">
              <a:extLst>
                <a:ext uri="{FF2B5EF4-FFF2-40B4-BE49-F238E27FC236}">
                  <a16:creationId xmlns:a16="http://schemas.microsoft.com/office/drawing/2014/main" id="{BC9B1120-07CE-40D6-9861-8DAF71FDFAE2}"/>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7" name="Freeform 19">
              <a:extLst>
                <a:ext uri="{FF2B5EF4-FFF2-40B4-BE49-F238E27FC236}">
                  <a16:creationId xmlns:a16="http://schemas.microsoft.com/office/drawing/2014/main" id="{D381C57B-55EB-41D9-81FA-62827B85A17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8" name="Freeform 20">
              <a:extLst>
                <a:ext uri="{FF2B5EF4-FFF2-40B4-BE49-F238E27FC236}">
                  <a16:creationId xmlns:a16="http://schemas.microsoft.com/office/drawing/2014/main" id="{9D6C59D5-719F-4CA4-B7ED-75441BBF9969}"/>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9" name="Freeform 21">
              <a:extLst>
                <a:ext uri="{FF2B5EF4-FFF2-40B4-BE49-F238E27FC236}">
                  <a16:creationId xmlns:a16="http://schemas.microsoft.com/office/drawing/2014/main" id="{0F10D4E4-5531-4D6C-B4FF-9DD2E4A30BD2}"/>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0" name="Freeform 22">
              <a:extLst>
                <a:ext uri="{FF2B5EF4-FFF2-40B4-BE49-F238E27FC236}">
                  <a16:creationId xmlns:a16="http://schemas.microsoft.com/office/drawing/2014/main" id="{305F38A8-B910-4A60-9CDD-90769CA650A3}"/>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1" name="Freeform 23">
              <a:extLst>
                <a:ext uri="{FF2B5EF4-FFF2-40B4-BE49-F238E27FC236}">
                  <a16:creationId xmlns:a16="http://schemas.microsoft.com/office/drawing/2014/main" id="{FEAC6715-C0B8-4331-8A01-9C8F0B3AC347}"/>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2" name="Freeform 25">
              <a:extLst>
                <a:ext uri="{FF2B5EF4-FFF2-40B4-BE49-F238E27FC236}">
                  <a16:creationId xmlns:a16="http://schemas.microsoft.com/office/drawing/2014/main" id="{79D021E3-3885-48DD-BE83-963CE4504091}"/>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3" name="Freeform 27">
              <a:extLst>
                <a:ext uri="{FF2B5EF4-FFF2-40B4-BE49-F238E27FC236}">
                  <a16:creationId xmlns:a16="http://schemas.microsoft.com/office/drawing/2014/main" id="{7D7D261C-30CD-4AEC-90AB-E74DA98B2177}"/>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4" name="Freeform 29">
              <a:extLst>
                <a:ext uri="{FF2B5EF4-FFF2-40B4-BE49-F238E27FC236}">
                  <a16:creationId xmlns:a16="http://schemas.microsoft.com/office/drawing/2014/main" id="{672F2FAB-8DF0-4F2F-A450-EE98C2FCCDEC}"/>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5" name="Freeform 30">
              <a:extLst>
                <a:ext uri="{FF2B5EF4-FFF2-40B4-BE49-F238E27FC236}">
                  <a16:creationId xmlns:a16="http://schemas.microsoft.com/office/drawing/2014/main" id="{09D7E13C-5B32-4C98-A70F-CBF66007821F}"/>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6" name="Freeform 31">
              <a:extLst>
                <a:ext uri="{FF2B5EF4-FFF2-40B4-BE49-F238E27FC236}">
                  <a16:creationId xmlns:a16="http://schemas.microsoft.com/office/drawing/2014/main" id="{392F3EE1-9989-42F5-9657-E01D42D391F1}"/>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7" name="Freeform 32">
              <a:extLst>
                <a:ext uri="{FF2B5EF4-FFF2-40B4-BE49-F238E27FC236}">
                  <a16:creationId xmlns:a16="http://schemas.microsoft.com/office/drawing/2014/main" id="{74AB46B7-2536-4570-870A-548498AB1D5E}"/>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8" name="Freeform 33">
              <a:extLst>
                <a:ext uri="{FF2B5EF4-FFF2-40B4-BE49-F238E27FC236}">
                  <a16:creationId xmlns:a16="http://schemas.microsoft.com/office/drawing/2014/main" id="{174C4B48-F48A-44C2-8EAC-697C109B1E19}"/>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9" name="Freeform 34">
              <a:extLst>
                <a:ext uri="{FF2B5EF4-FFF2-40B4-BE49-F238E27FC236}">
                  <a16:creationId xmlns:a16="http://schemas.microsoft.com/office/drawing/2014/main" id="{AB81A263-9F70-45FC-A6BC-7F528E7DBCCA}"/>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0" name="Freeform 35">
              <a:extLst>
                <a:ext uri="{FF2B5EF4-FFF2-40B4-BE49-F238E27FC236}">
                  <a16:creationId xmlns:a16="http://schemas.microsoft.com/office/drawing/2014/main" id="{D70B41D0-ED2E-4C2E-8B7E-998912260C91}"/>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31" name="组合 30">
            <a:extLst>
              <a:ext uri="{FF2B5EF4-FFF2-40B4-BE49-F238E27FC236}">
                <a16:creationId xmlns:a16="http://schemas.microsoft.com/office/drawing/2014/main" id="{C5967B8C-5A2C-45DB-AA54-ED954D4EAD3E}"/>
              </a:ext>
            </a:extLst>
          </p:cNvPr>
          <p:cNvGrpSpPr/>
          <p:nvPr userDrawn="1"/>
        </p:nvGrpSpPr>
        <p:grpSpPr>
          <a:xfrm>
            <a:off x="10102318" y="284182"/>
            <a:ext cx="1483481" cy="423973"/>
            <a:chOff x="4606634" y="2048989"/>
            <a:chExt cx="5593843" cy="1598699"/>
          </a:xfrm>
          <a:solidFill>
            <a:srgbClr val="9A0001">
              <a:alpha val="80000"/>
            </a:srgbClr>
          </a:solidFill>
        </p:grpSpPr>
        <p:sp>
          <p:nvSpPr>
            <p:cNvPr id="32" name="Freeform 9">
              <a:extLst>
                <a:ext uri="{FF2B5EF4-FFF2-40B4-BE49-F238E27FC236}">
                  <a16:creationId xmlns:a16="http://schemas.microsoft.com/office/drawing/2014/main" id="{51291673-A5C1-42AF-BE1C-95B8D41B0500}"/>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3" name="Freeform 10">
              <a:extLst>
                <a:ext uri="{FF2B5EF4-FFF2-40B4-BE49-F238E27FC236}">
                  <a16:creationId xmlns:a16="http://schemas.microsoft.com/office/drawing/2014/main" id="{EA361CFD-BA86-4081-A198-A4696F4CE5EB}"/>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4" name="Freeform 11">
              <a:extLst>
                <a:ext uri="{FF2B5EF4-FFF2-40B4-BE49-F238E27FC236}">
                  <a16:creationId xmlns:a16="http://schemas.microsoft.com/office/drawing/2014/main" id="{CB9D42DA-53C6-4CE7-898B-BD73FC1AB406}"/>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5" name="Freeform 12">
              <a:extLst>
                <a:ext uri="{FF2B5EF4-FFF2-40B4-BE49-F238E27FC236}">
                  <a16:creationId xmlns:a16="http://schemas.microsoft.com/office/drawing/2014/main" id="{04FCA18F-B420-471A-A61D-B46C4ABAF9ED}"/>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6" name="Freeform 13">
              <a:extLst>
                <a:ext uri="{FF2B5EF4-FFF2-40B4-BE49-F238E27FC236}">
                  <a16:creationId xmlns:a16="http://schemas.microsoft.com/office/drawing/2014/main" id="{E435CEF8-37B1-4227-AEA2-F9C36F84E299}"/>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7" name="Freeform 14">
              <a:extLst>
                <a:ext uri="{FF2B5EF4-FFF2-40B4-BE49-F238E27FC236}">
                  <a16:creationId xmlns:a16="http://schemas.microsoft.com/office/drawing/2014/main" id="{9E90CF05-9D1E-4E7A-86AD-9050D94B2F88}"/>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8" name="Freeform 15">
              <a:extLst>
                <a:ext uri="{FF2B5EF4-FFF2-40B4-BE49-F238E27FC236}">
                  <a16:creationId xmlns:a16="http://schemas.microsoft.com/office/drawing/2014/main" id="{D64CDC6B-B362-46CF-94C9-A807218E6294}"/>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9" name="Freeform 16">
              <a:extLst>
                <a:ext uri="{FF2B5EF4-FFF2-40B4-BE49-F238E27FC236}">
                  <a16:creationId xmlns:a16="http://schemas.microsoft.com/office/drawing/2014/main" id="{33F81149-E672-4C4A-B9B7-4F4B726B7B9B}"/>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0" name="Freeform 24">
              <a:extLst>
                <a:ext uri="{FF2B5EF4-FFF2-40B4-BE49-F238E27FC236}">
                  <a16:creationId xmlns:a16="http://schemas.microsoft.com/office/drawing/2014/main" id="{6654CA03-B764-4505-8928-48747B09A894}"/>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1" name="Freeform 26">
              <a:extLst>
                <a:ext uri="{FF2B5EF4-FFF2-40B4-BE49-F238E27FC236}">
                  <a16:creationId xmlns:a16="http://schemas.microsoft.com/office/drawing/2014/main" id="{7EDE01ED-3E50-446E-89F7-8C61AB5AE9BE}"/>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2" name="Freeform 28">
              <a:extLst>
                <a:ext uri="{FF2B5EF4-FFF2-40B4-BE49-F238E27FC236}">
                  <a16:creationId xmlns:a16="http://schemas.microsoft.com/office/drawing/2014/main" id="{D7A507B6-DB62-434F-9E31-AFBA92B0F44D}"/>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3" name="Freeform 36">
              <a:extLst>
                <a:ext uri="{FF2B5EF4-FFF2-40B4-BE49-F238E27FC236}">
                  <a16:creationId xmlns:a16="http://schemas.microsoft.com/office/drawing/2014/main" id="{9B95755A-5010-4E9F-8334-E6CD157F126B}"/>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44" name="组合 43">
            <a:extLst>
              <a:ext uri="{FF2B5EF4-FFF2-40B4-BE49-F238E27FC236}">
                <a16:creationId xmlns:a16="http://schemas.microsoft.com/office/drawing/2014/main" id="{9A462D60-7E58-4472-B9C9-25566ABFE105}"/>
              </a:ext>
            </a:extLst>
          </p:cNvPr>
          <p:cNvGrpSpPr/>
          <p:nvPr userDrawn="1"/>
        </p:nvGrpSpPr>
        <p:grpSpPr>
          <a:xfrm>
            <a:off x="9332965" y="237376"/>
            <a:ext cx="664422" cy="662874"/>
            <a:chOff x="2105799" y="20055838"/>
            <a:chExt cx="6748090" cy="6732363"/>
          </a:xfrm>
          <a:solidFill>
            <a:srgbClr val="9A0001">
              <a:alpha val="80000"/>
            </a:srgbClr>
          </a:solidFill>
        </p:grpSpPr>
        <p:sp>
          <p:nvSpPr>
            <p:cNvPr id="45" name="Freeform 8">
              <a:extLst>
                <a:ext uri="{FF2B5EF4-FFF2-40B4-BE49-F238E27FC236}">
                  <a16:creationId xmlns:a16="http://schemas.microsoft.com/office/drawing/2014/main" id="{390EAF5F-31DA-4004-A16C-AB71CD067B85}"/>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6" name="Freeform 42">
              <a:extLst>
                <a:ext uri="{FF2B5EF4-FFF2-40B4-BE49-F238E27FC236}">
                  <a16:creationId xmlns:a16="http://schemas.microsoft.com/office/drawing/2014/main" id="{46B2A92E-7DAE-4081-9341-0BD567D0A754}"/>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7" name="Freeform 43">
              <a:extLst>
                <a:ext uri="{FF2B5EF4-FFF2-40B4-BE49-F238E27FC236}">
                  <a16:creationId xmlns:a16="http://schemas.microsoft.com/office/drawing/2014/main" id="{B3A5E4B2-9816-4AF3-B2FB-EE469F7DFEF2}"/>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8" name="Freeform 44">
              <a:extLst>
                <a:ext uri="{FF2B5EF4-FFF2-40B4-BE49-F238E27FC236}">
                  <a16:creationId xmlns:a16="http://schemas.microsoft.com/office/drawing/2014/main" id="{746E3184-4B9B-441E-976A-416C05FA5D08}"/>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9" name="Freeform 45">
              <a:extLst>
                <a:ext uri="{FF2B5EF4-FFF2-40B4-BE49-F238E27FC236}">
                  <a16:creationId xmlns:a16="http://schemas.microsoft.com/office/drawing/2014/main" id="{3BDE0590-0787-4555-AAE0-5F5259AE5793}"/>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0" name="Freeform 46">
              <a:extLst>
                <a:ext uri="{FF2B5EF4-FFF2-40B4-BE49-F238E27FC236}">
                  <a16:creationId xmlns:a16="http://schemas.microsoft.com/office/drawing/2014/main" id="{BC6D098D-3FE1-41D5-B14A-3AF9BC55E75F}"/>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1" name="Freeform 47">
              <a:extLst>
                <a:ext uri="{FF2B5EF4-FFF2-40B4-BE49-F238E27FC236}">
                  <a16:creationId xmlns:a16="http://schemas.microsoft.com/office/drawing/2014/main" id="{4E5520DD-C244-42E3-B74C-5739652D10B5}"/>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2" name="Freeform 48">
              <a:extLst>
                <a:ext uri="{FF2B5EF4-FFF2-40B4-BE49-F238E27FC236}">
                  <a16:creationId xmlns:a16="http://schemas.microsoft.com/office/drawing/2014/main" id="{EAE63835-5541-4340-B6D8-0D7F198CF441}"/>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3" name="Freeform 49">
              <a:extLst>
                <a:ext uri="{FF2B5EF4-FFF2-40B4-BE49-F238E27FC236}">
                  <a16:creationId xmlns:a16="http://schemas.microsoft.com/office/drawing/2014/main" id="{72A8DF86-41BF-47C9-BADC-0B9791C6C2AD}"/>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4" name="Freeform 50">
              <a:extLst>
                <a:ext uri="{FF2B5EF4-FFF2-40B4-BE49-F238E27FC236}">
                  <a16:creationId xmlns:a16="http://schemas.microsoft.com/office/drawing/2014/main" id="{3711E954-A82B-475A-B66A-32FDCBC934D1}"/>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5" name="Freeform 51">
              <a:extLst>
                <a:ext uri="{FF2B5EF4-FFF2-40B4-BE49-F238E27FC236}">
                  <a16:creationId xmlns:a16="http://schemas.microsoft.com/office/drawing/2014/main" id="{2AD5E811-3627-415C-B6FA-6B8FF06676DE}"/>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6" name="Freeform 52">
              <a:extLst>
                <a:ext uri="{FF2B5EF4-FFF2-40B4-BE49-F238E27FC236}">
                  <a16:creationId xmlns:a16="http://schemas.microsoft.com/office/drawing/2014/main" id="{F48EC867-BF57-467B-B579-D047E23EB0E5}"/>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7" name="Freeform 53">
              <a:extLst>
                <a:ext uri="{FF2B5EF4-FFF2-40B4-BE49-F238E27FC236}">
                  <a16:creationId xmlns:a16="http://schemas.microsoft.com/office/drawing/2014/main" id="{D07C41FA-5163-41DB-AAF0-CBDC40B9F098}"/>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8" name="Freeform 54">
              <a:extLst>
                <a:ext uri="{FF2B5EF4-FFF2-40B4-BE49-F238E27FC236}">
                  <a16:creationId xmlns:a16="http://schemas.microsoft.com/office/drawing/2014/main" id="{CC7A63BB-3BAA-496F-906E-D0351B27AFA0}"/>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9" name="Freeform 55">
              <a:extLst>
                <a:ext uri="{FF2B5EF4-FFF2-40B4-BE49-F238E27FC236}">
                  <a16:creationId xmlns:a16="http://schemas.microsoft.com/office/drawing/2014/main" id="{E51CE424-DD27-4328-BDC7-58CC6FC1033B}"/>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0" name="Freeform 56">
              <a:extLst>
                <a:ext uri="{FF2B5EF4-FFF2-40B4-BE49-F238E27FC236}">
                  <a16:creationId xmlns:a16="http://schemas.microsoft.com/office/drawing/2014/main" id="{6F1438B7-83B0-4649-98E8-DBAA905C0C85}"/>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1" name="Freeform 57">
              <a:extLst>
                <a:ext uri="{FF2B5EF4-FFF2-40B4-BE49-F238E27FC236}">
                  <a16:creationId xmlns:a16="http://schemas.microsoft.com/office/drawing/2014/main" id="{F78EFC12-BE3B-4400-959C-1287F8B54EFE}"/>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2" name="Freeform 58">
              <a:extLst>
                <a:ext uri="{FF2B5EF4-FFF2-40B4-BE49-F238E27FC236}">
                  <a16:creationId xmlns:a16="http://schemas.microsoft.com/office/drawing/2014/main" id="{89FEDBB5-1501-4F1E-8128-8E662D11E2D2}"/>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3" name="Freeform 59">
              <a:extLst>
                <a:ext uri="{FF2B5EF4-FFF2-40B4-BE49-F238E27FC236}">
                  <a16:creationId xmlns:a16="http://schemas.microsoft.com/office/drawing/2014/main" id="{6DF09C92-B048-4C8F-A10F-551F42C3F291}"/>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4" name="Freeform 60">
              <a:extLst>
                <a:ext uri="{FF2B5EF4-FFF2-40B4-BE49-F238E27FC236}">
                  <a16:creationId xmlns:a16="http://schemas.microsoft.com/office/drawing/2014/main" id="{46435578-9E0C-4FDC-9213-C626BBEA2450}"/>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5" name="Freeform 61">
              <a:extLst>
                <a:ext uri="{FF2B5EF4-FFF2-40B4-BE49-F238E27FC236}">
                  <a16:creationId xmlns:a16="http://schemas.microsoft.com/office/drawing/2014/main" id="{695BDC71-6D32-4201-8168-925EBC0B7A78}"/>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6" name="Freeform 62">
              <a:extLst>
                <a:ext uri="{FF2B5EF4-FFF2-40B4-BE49-F238E27FC236}">
                  <a16:creationId xmlns:a16="http://schemas.microsoft.com/office/drawing/2014/main" id="{DAF5CD5E-0DCB-4131-AD54-F232B7754931}"/>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7" name="Freeform 71">
              <a:extLst>
                <a:ext uri="{FF2B5EF4-FFF2-40B4-BE49-F238E27FC236}">
                  <a16:creationId xmlns:a16="http://schemas.microsoft.com/office/drawing/2014/main" id="{F95AB23B-8F55-4430-8F89-6CB3E2F30AD2}"/>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grpSp>
    </p:spTree>
    <p:extLst>
      <p:ext uri="{BB962C8B-B14F-4D97-AF65-F5344CB8AC3E}">
        <p14:creationId xmlns:p14="http://schemas.microsoft.com/office/powerpoint/2010/main" val="176669909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文排版2">
    <p:spTree>
      <p:nvGrpSpPr>
        <p:cNvPr id="1" name=""/>
        <p:cNvGrpSpPr/>
        <p:nvPr/>
      </p:nvGrpSpPr>
      <p:grpSpPr>
        <a:xfrm>
          <a:off x="0" y="0"/>
          <a:ext cx="0" cy="0"/>
          <a:chOff x="0" y="0"/>
          <a:chExt cx="0" cy="0"/>
        </a:xfrm>
      </p:grpSpPr>
      <p:sp>
        <p:nvSpPr>
          <p:cNvPr id="24" name="图片占位符 23">
            <a:extLst>
              <a:ext uri="{FF2B5EF4-FFF2-40B4-BE49-F238E27FC236}">
                <a16:creationId xmlns:a16="http://schemas.microsoft.com/office/drawing/2014/main" id="{AC6F04EB-4E6F-4E48-8B72-963D7E10148B}"/>
              </a:ext>
            </a:extLst>
          </p:cNvPr>
          <p:cNvSpPr>
            <a:spLocks noGrp="1"/>
          </p:cNvSpPr>
          <p:nvPr>
            <p:ph type="pic" sz="quarter" idx="13"/>
          </p:nvPr>
        </p:nvSpPr>
        <p:spPr>
          <a:xfrm>
            <a:off x="9480376" y="1556792"/>
            <a:ext cx="1584176" cy="1584176"/>
          </a:xfrm>
          <a:custGeom>
            <a:avLst/>
            <a:gdLst>
              <a:gd name="connsiteX0" fmla="*/ 792088 w 1584176"/>
              <a:gd name="connsiteY0" fmla="*/ 523253 h 1584176"/>
              <a:gd name="connsiteX1" fmla="*/ 523253 w 1584176"/>
              <a:gd name="connsiteY1" fmla="*/ 792088 h 1584176"/>
              <a:gd name="connsiteX2" fmla="*/ 792088 w 1584176"/>
              <a:gd name="connsiteY2" fmla="*/ 1060923 h 1584176"/>
              <a:gd name="connsiteX3" fmla="*/ 1060923 w 1584176"/>
              <a:gd name="connsiteY3" fmla="*/ 792088 h 1584176"/>
              <a:gd name="connsiteX4" fmla="*/ 792088 w 1584176"/>
              <a:gd name="connsiteY4" fmla="*/ 523253 h 1584176"/>
              <a:gd name="connsiteX5" fmla="*/ 792088 w 1584176"/>
              <a:gd name="connsiteY5" fmla="*/ 0 h 1584176"/>
              <a:gd name="connsiteX6" fmla="*/ 1584176 w 1584176"/>
              <a:gd name="connsiteY6" fmla="*/ 792088 h 1584176"/>
              <a:gd name="connsiteX7" fmla="*/ 792088 w 1584176"/>
              <a:gd name="connsiteY7" fmla="*/ 1584176 h 1584176"/>
              <a:gd name="connsiteX8" fmla="*/ 0 w 1584176"/>
              <a:gd name="connsiteY8" fmla="*/ 792088 h 1584176"/>
              <a:gd name="connsiteX9" fmla="*/ 792088 w 1584176"/>
              <a:gd name="connsiteY9"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176" h="1584176">
                <a:moveTo>
                  <a:pt x="792088" y="523253"/>
                </a:moveTo>
                <a:cubicBezTo>
                  <a:pt x="643615" y="523253"/>
                  <a:pt x="523253" y="643615"/>
                  <a:pt x="523253" y="792088"/>
                </a:cubicBezTo>
                <a:cubicBezTo>
                  <a:pt x="523253" y="940561"/>
                  <a:pt x="643615" y="1060923"/>
                  <a:pt x="792088" y="1060923"/>
                </a:cubicBezTo>
                <a:cubicBezTo>
                  <a:pt x="940561" y="1060923"/>
                  <a:pt x="1060923" y="940561"/>
                  <a:pt x="1060923" y="792088"/>
                </a:cubicBezTo>
                <a:cubicBezTo>
                  <a:pt x="1060923" y="643615"/>
                  <a:pt x="940561" y="523253"/>
                  <a:pt x="792088" y="523253"/>
                </a:cubicBezTo>
                <a:close/>
                <a:moveTo>
                  <a:pt x="792088" y="0"/>
                </a:moveTo>
                <a:cubicBezTo>
                  <a:pt x="1229546" y="0"/>
                  <a:pt x="1584176" y="354630"/>
                  <a:pt x="1584176" y="792088"/>
                </a:cubicBezTo>
                <a:cubicBezTo>
                  <a:pt x="1584176" y="1229546"/>
                  <a:pt x="1229546" y="1584176"/>
                  <a:pt x="792088" y="1584176"/>
                </a:cubicBezTo>
                <a:cubicBezTo>
                  <a:pt x="354630" y="1584176"/>
                  <a:pt x="0" y="1229546"/>
                  <a:pt x="0" y="792088"/>
                </a:cubicBezTo>
                <a:cubicBezTo>
                  <a:pt x="0" y="354630"/>
                  <a:pt x="354630" y="0"/>
                  <a:pt x="792088" y="0"/>
                </a:cubicBezTo>
                <a:close/>
              </a:path>
            </a:pathLst>
          </a:custGeom>
        </p:spPr>
        <p:txBody>
          <a:bodyPr wrap="square">
            <a:noAutofit/>
          </a:bodyPr>
          <a:lstStyle/>
          <a:p>
            <a:endParaRPr lang="zh-CN" altLang="en-US"/>
          </a:p>
        </p:txBody>
      </p:sp>
      <p:sp>
        <p:nvSpPr>
          <p:cNvPr id="21" name="图片占位符 20">
            <a:extLst>
              <a:ext uri="{FF2B5EF4-FFF2-40B4-BE49-F238E27FC236}">
                <a16:creationId xmlns:a16="http://schemas.microsoft.com/office/drawing/2014/main" id="{8BE810E0-F3AF-41EC-B0AA-41A393E77867}"/>
              </a:ext>
            </a:extLst>
          </p:cNvPr>
          <p:cNvSpPr>
            <a:spLocks noGrp="1"/>
          </p:cNvSpPr>
          <p:nvPr>
            <p:ph type="pic" sz="quarter" idx="12"/>
          </p:nvPr>
        </p:nvSpPr>
        <p:spPr>
          <a:xfrm>
            <a:off x="6696066" y="1556792"/>
            <a:ext cx="1584176" cy="1584176"/>
          </a:xfrm>
          <a:custGeom>
            <a:avLst/>
            <a:gdLst>
              <a:gd name="connsiteX0" fmla="*/ 792088 w 1584176"/>
              <a:gd name="connsiteY0" fmla="*/ 523253 h 1584176"/>
              <a:gd name="connsiteX1" fmla="*/ 523253 w 1584176"/>
              <a:gd name="connsiteY1" fmla="*/ 792088 h 1584176"/>
              <a:gd name="connsiteX2" fmla="*/ 792088 w 1584176"/>
              <a:gd name="connsiteY2" fmla="*/ 1060923 h 1584176"/>
              <a:gd name="connsiteX3" fmla="*/ 1060923 w 1584176"/>
              <a:gd name="connsiteY3" fmla="*/ 792088 h 1584176"/>
              <a:gd name="connsiteX4" fmla="*/ 792088 w 1584176"/>
              <a:gd name="connsiteY4" fmla="*/ 523253 h 1584176"/>
              <a:gd name="connsiteX5" fmla="*/ 792088 w 1584176"/>
              <a:gd name="connsiteY5" fmla="*/ 0 h 1584176"/>
              <a:gd name="connsiteX6" fmla="*/ 1584176 w 1584176"/>
              <a:gd name="connsiteY6" fmla="*/ 792088 h 1584176"/>
              <a:gd name="connsiteX7" fmla="*/ 792088 w 1584176"/>
              <a:gd name="connsiteY7" fmla="*/ 1584176 h 1584176"/>
              <a:gd name="connsiteX8" fmla="*/ 0 w 1584176"/>
              <a:gd name="connsiteY8" fmla="*/ 792088 h 1584176"/>
              <a:gd name="connsiteX9" fmla="*/ 792088 w 1584176"/>
              <a:gd name="connsiteY9"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176" h="1584176">
                <a:moveTo>
                  <a:pt x="792088" y="523253"/>
                </a:moveTo>
                <a:cubicBezTo>
                  <a:pt x="643615" y="523253"/>
                  <a:pt x="523253" y="643615"/>
                  <a:pt x="523253" y="792088"/>
                </a:cubicBezTo>
                <a:cubicBezTo>
                  <a:pt x="523253" y="940561"/>
                  <a:pt x="643615" y="1060923"/>
                  <a:pt x="792088" y="1060923"/>
                </a:cubicBezTo>
                <a:cubicBezTo>
                  <a:pt x="940561" y="1060923"/>
                  <a:pt x="1060923" y="940561"/>
                  <a:pt x="1060923" y="792088"/>
                </a:cubicBezTo>
                <a:cubicBezTo>
                  <a:pt x="1060923" y="643615"/>
                  <a:pt x="940561" y="523253"/>
                  <a:pt x="792088" y="523253"/>
                </a:cubicBezTo>
                <a:close/>
                <a:moveTo>
                  <a:pt x="792088" y="0"/>
                </a:moveTo>
                <a:cubicBezTo>
                  <a:pt x="1229546" y="0"/>
                  <a:pt x="1584176" y="354630"/>
                  <a:pt x="1584176" y="792088"/>
                </a:cubicBezTo>
                <a:cubicBezTo>
                  <a:pt x="1584176" y="1229546"/>
                  <a:pt x="1229546" y="1584176"/>
                  <a:pt x="792088" y="1584176"/>
                </a:cubicBezTo>
                <a:cubicBezTo>
                  <a:pt x="354630" y="1584176"/>
                  <a:pt x="0" y="1229546"/>
                  <a:pt x="0" y="792088"/>
                </a:cubicBezTo>
                <a:cubicBezTo>
                  <a:pt x="0" y="354630"/>
                  <a:pt x="354630" y="0"/>
                  <a:pt x="792088" y="0"/>
                </a:cubicBezTo>
                <a:close/>
              </a:path>
            </a:pathLst>
          </a:custGeom>
        </p:spPr>
        <p:txBody>
          <a:bodyPr wrap="square">
            <a:noAutofit/>
          </a:bodyPr>
          <a:lstStyle/>
          <a:p>
            <a:endParaRPr lang="zh-CN" altLang="en-US"/>
          </a:p>
        </p:txBody>
      </p:sp>
      <p:sp>
        <p:nvSpPr>
          <p:cNvPr id="18" name="图片占位符 17">
            <a:extLst>
              <a:ext uri="{FF2B5EF4-FFF2-40B4-BE49-F238E27FC236}">
                <a16:creationId xmlns:a16="http://schemas.microsoft.com/office/drawing/2014/main" id="{A3F0F6D3-BDFB-46E1-90A9-543E1572A5A1}"/>
              </a:ext>
            </a:extLst>
          </p:cNvPr>
          <p:cNvSpPr>
            <a:spLocks noGrp="1"/>
          </p:cNvSpPr>
          <p:nvPr>
            <p:ph type="pic" sz="quarter" idx="11"/>
          </p:nvPr>
        </p:nvSpPr>
        <p:spPr>
          <a:xfrm>
            <a:off x="3911757" y="1556792"/>
            <a:ext cx="1584176" cy="1584176"/>
          </a:xfrm>
          <a:custGeom>
            <a:avLst/>
            <a:gdLst>
              <a:gd name="connsiteX0" fmla="*/ 792088 w 1584176"/>
              <a:gd name="connsiteY0" fmla="*/ 523253 h 1584176"/>
              <a:gd name="connsiteX1" fmla="*/ 523253 w 1584176"/>
              <a:gd name="connsiteY1" fmla="*/ 792088 h 1584176"/>
              <a:gd name="connsiteX2" fmla="*/ 792088 w 1584176"/>
              <a:gd name="connsiteY2" fmla="*/ 1060923 h 1584176"/>
              <a:gd name="connsiteX3" fmla="*/ 1060923 w 1584176"/>
              <a:gd name="connsiteY3" fmla="*/ 792088 h 1584176"/>
              <a:gd name="connsiteX4" fmla="*/ 792088 w 1584176"/>
              <a:gd name="connsiteY4" fmla="*/ 523253 h 1584176"/>
              <a:gd name="connsiteX5" fmla="*/ 792088 w 1584176"/>
              <a:gd name="connsiteY5" fmla="*/ 0 h 1584176"/>
              <a:gd name="connsiteX6" fmla="*/ 1584176 w 1584176"/>
              <a:gd name="connsiteY6" fmla="*/ 792088 h 1584176"/>
              <a:gd name="connsiteX7" fmla="*/ 792088 w 1584176"/>
              <a:gd name="connsiteY7" fmla="*/ 1584176 h 1584176"/>
              <a:gd name="connsiteX8" fmla="*/ 0 w 1584176"/>
              <a:gd name="connsiteY8" fmla="*/ 792088 h 1584176"/>
              <a:gd name="connsiteX9" fmla="*/ 792088 w 1584176"/>
              <a:gd name="connsiteY9"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176" h="1584176">
                <a:moveTo>
                  <a:pt x="792088" y="523253"/>
                </a:moveTo>
                <a:cubicBezTo>
                  <a:pt x="643615" y="523253"/>
                  <a:pt x="523253" y="643615"/>
                  <a:pt x="523253" y="792088"/>
                </a:cubicBezTo>
                <a:cubicBezTo>
                  <a:pt x="523253" y="940561"/>
                  <a:pt x="643615" y="1060923"/>
                  <a:pt x="792088" y="1060923"/>
                </a:cubicBezTo>
                <a:cubicBezTo>
                  <a:pt x="940561" y="1060923"/>
                  <a:pt x="1060923" y="940561"/>
                  <a:pt x="1060923" y="792088"/>
                </a:cubicBezTo>
                <a:cubicBezTo>
                  <a:pt x="1060923" y="643615"/>
                  <a:pt x="940561" y="523253"/>
                  <a:pt x="792088" y="523253"/>
                </a:cubicBezTo>
                <a:close/>
                <a:moveTo>
                  <a:pt x="792088" y="0"/>
                </a:moveTo>
                <a:cubicBezTo>
                  <a:pt x="1229546" y="0"/>
                  <a:pt x="1584176" y="354630"/>
                  <a:pt x="1584176" y="792088"/>
                </a:cubicBezTo>
                <a:cubicBezTo>
                  <a:pt x="1584176" y="1229546"/>
                  <a:pt x="1229546" y="1584176"/>
                  <a:pt x="792088" y="1584176"/>
                </a:cubicBezTo>
                <a:cubicBezTo>
                  <a:pt x="354630" y="1584176"/>
                  <a:pt x="0" y="1229546"/>
                  <a:pt x="0" y="792088"/>
                </a:cubicBezTo>
                <a:cubicBezTo>
                  <a:pt x="0" y="354630"/>
                  <a:pt x="354630" y="0"/>
                  <a:pt x="792088" y="0"/>
                </a:cubicBezTo>
                <a:close/>
              </a:path>
            </a:pathLst>
          </a:custGeom>
        </p:spPr>
        <p:txBody>
          <a:bodyPr wrap="square">
            <a:noAutofit/>
          </a:bodyPr>
          <a:lstStyle/>
          <a:p>
            <a:endParaRPr lang="zh-CN" altLang="en-US"/>
          </a:p>
        </p:txBody>
      </p:sp>
      <p:sp>
        <p:nvSpPr>
          <p:cNvPr id="12" name="图片占位符 11">
            <a:extLst>
              <a:ext uri="{FF2B5EF4-FFF2-40B4-BE49-F238E27FC236}">
                <a16:creationId xmlns:a16="http://schemas.microsoft.com/office/drawing/2014/main" id="{607D1421-F65A-44CF-92CF-EA5ED509288C}"/>
              </a:ext>
            </a:extLst>
          </p:cNvPr>
          <p:cNvSpPr>
            <a:spLocks noGrp="1"/>
          </p:cNvSpPr>
          <p:nvPr>
            <p:ph type="pic" sz="quarter" idx="10"/>
          </p:nvPr>
        </p:nvSpPr>
        <p:spPr>
          <a:xfrm>
            <a:off x="1127448" y="1556792"/>
            <a:ext cx="1584176" cy="1584176"/>
          </a:xfrm>
          <a:custGeom>
            <a:avLst/>
            <a:gdLst>
              <a:gd name="connsiteX0" fmla="*/ 792088 w 1584176"/>
              <a:gd name="connsiteY0" fmla="*/ 523253 h 1584176"/>
              <a:gd name="connsiteX1" fmla="*/ 523253 w 1584176"/>
              <a:gd name="connsiteY1" fmla="*/ 792088 h 1584176"/>
              <a:gd name="connsiteX2" fmla="*/ 792088 w 1584176"/>
              <a:gd name="connsiteY2" fmla="*/ 1060923 h 1584176"/>
              <a:gd name="connsiteX3" fmla="*/ 1060923 w 1584176"/>
              <a:gd name="connsiteY3" fmla="*/ 792088 h 1584176"/>
              <a:gd name="connsiteX4" fmla="*/ 792088 w 1584176"/>
              <a:gd name="connsiteY4" fmla="*/ 523253 h 1584176"/>
              <a:gd name="connsiteX5" fmla="*/ 792088 w 1584176"/>
              <a:gd name="connsiteY5" fmla="*/ 0 h 1584176"/>
              <a:gd name="connsiteX6" fmla="*/ 1584176 w 1584176"/>
              <a:gd name="connsiteY6" fmla="*/ 792088 h 1584176"/>
              <a:gd name="connsiteX7" fmla="*/ 792088 w 1584176"/>
              <a:gd name="connsiteY7" fmla="*/ 1584176 h 1584176"/>
              <a:gd name="connsiteX8" fmla="*/ 0 w 1584176"/>
              <a:gd name="connsiteY8" fmla="*/ 792088 h 1584176"/>
              <a:gd name="connsiteX9" fmla="*/ 792088 w 1584176"/>
              <a:gd name="connsiteY9"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176" h="1584176">
                <a:moveTo>
                  <a:pt x="792088" y="523253"/>
                </a:moveTo>
                <a:cubicBezTo>
                  <a:pt x="643615" y="523253"/>
                  <a:pt x="523253" y="643615"/>
                  <a:pt x="523253" y="792088"/>
                </a:cubicBezTo>
                <a:cubicBezTo>
                  <a:pt x="523253" y="940561"/>
                  <a:pt x="643615" y="1060923"/>
                  <a:pt x="792088" y="1060923"/>
                </a:cubicBezTo>
                <a:cubicBezTo>
                  <a:pt x="940561" y="1060923"/>
                  <a:pt x="1060923" y="940561"/>
                  <a:pt x="1060923" y="792088"/>
                </a:cubicBezTo>
                <a:cubicBezTo>
                  <a:pt x="1060923" y="643615"/>
                  <a:pt x="940561" y="523253"/>
                  <a:pt x="792088" y="523253"/>
                </a:cubicBezTo>
                <a:close/>
                <a:moveTo>
                  <a:pt x="792088" y="0"/>
                </a:moveTo>
                <a:cubicBezTo>
                  <a:pt x="1229546" y="0"/>
                  <a:pt x="1584176" y="354630"/>
                  <a:pt x="1584176" y="792088"/>
                </a:cubicBezTo>
                <a:cubicBezTo>
                  <a:pt x="1584176" y="1229546"/>
                  <a:pt x="1229546" y="1584176"/>
                  <a:pt x="792088" y="1584176"/>
                </a:cubicBezTo>
                <a:cubicBezTo>
                  <a:pt x="354630" y="1584176"/>
                  <a:pt x="0" y="1229546"/>
                  <a:pt x="0" y="792088"/>
                </a:cubicBezTo>
                <a:cubicBezTo>
                  <a:pt x="0" y="354630"/>
                  <a:pt x="354630" y="0"/>
                  <a:pt x="792088" y="0"/>
                </a:cubicBezTo>
                <a:close/>
              </a:path>
            </a:pathLst>
          </a:custGeom>
        </p:spPr>
        <p:txBody>
          <a:bodyPr wrap="square">
            <a:noAutofit/>
          </a:bodyPr>
          <a:lstStyle/>
          <a:p>
            <a:endParaRPr lang="zh-CN" altLang="en-US" dirty="0"/>
          </a:p>
        </p:txBody>
      </p:sp>
      <p:cxnSp>
        <p:nvCxnSpPr>
          <p:cNvPr id="25" name="直接连接符 24">
            <a:extLst>
              <a:ext uri="{FF2B5EF4-FFF2-40B4-BE49-F238E27FC236}">
                <a16:creationId xmlns:a16="http://schemas.microsoft.com/office/drawing/2014/main" id="{1BAFF7BC-F132-487D-8F90-C7684FAF54D0}"/>
              </a:ext>
            </a:extLst>
          </p:cNvPr>
          <p:cNvCxnSpPr/>
          <p:nvPr userDrawn="1"/>
        </p:nvCxnSpPr>
        <p:spPr>
          <a:xfrm>
            <a:off x="0" y="1028700"/>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内容占位符 9">
            <a:extLst>
              <a:ext uri="{FF2B5EF4-FFF2-40B4-BE49-F238E27FC236}">
                <a16:creationId xmlns:a16="http://schemas.microsoft.com/office/drawing/2014/main" id="{509FA0B3-D9EE-470D-9DE7-AECF757907A5}"/>
              </a:ext>
            </a:extLst>
          </p:cNvPr>
          <p:cNvSpPr>
            <a:spLocks noGrp="1"/>
          </p:cNvSpPr>
          <p:nvPr>
            <p:ph sz="quarter" idx="14" hasCustomPrompt="1"/>
          </p:nvPr>
        </p:nvSpPr>
        <p:spPr>
          <a:xfrm>
            <a:off x="675372" y="252736"/>
            <a:ext cx="2605842" cy="523220"/>
          </a:xfrm>
          <a:prstGeom prst="rect">
            <a:avLst/>
          </a:prstGeom>
          <a:noFill/>
        </p:spPr>
        <p:txBody>
          <a:bodyPr wrap="none" lIns="0" rtlCol="0">
            <a:spAutoFit/>
          </a:bodyPr>
          <a:lstStyle>
            <a:lvl1pPr marL="0" indent="0">
              <a:buNone/>
              <a:defRPr lang="zh-CN" altLang="en-US" sz="2800" b="1" i="0" dirty="0" smtClean="0">
                <a:latin typeface="微软雅黑" panose="020B0503020204020204" pitchFamily="34" charset="-122"/>
                <a:ea typeface="微软雅黑" panose="020B0503020204020204" pitchFamily="34" charset="-122"/>
              </a:defRPr>
            </a:lvl1pPr>
          </a:lstStyle>
          <a:p>
            <a:pPr marL="0" lvl="0"/>
            <a:r>
              <a:rPr lang="zh-CN" altLang="en-US" dirty="0"/>
              <a:t>请输入你的标题</a:t>
            </a:r>
          </a:p>
        </p:txBody>
      </p:sp>
      <p:sp>
        <p:nvSpPr>
          <p:cNvPr id="14" name="矩形 13">
            <a:extLst>
              <a:ext uri="{FF2B5EF4-FFF2-40B4-BE49-F238E27FC236}">
                <a16:creationId xmlns:a16="http://schemas.microsoft.com/office/drawing/2014/main" id="{8F75FBFE-CA1E-4DEC-848E-E199485BECCC}"/>
              </a:ext>
            </a:extLst>
          </p:cNvPr>
          <p:cNvSpPr/>
          <p:nvPr userDrawn="1"/>
        </p:nvSpPr>
        <p:spPr>
          <a:xfrm>
            <a:off x="575" y="331717"/>
            <a:ext cx="461388"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F0C77192-0568-475A-9063-559C668F2DC3}"/>
              </a:ext>
            </a:extLst>
          </p:cNvPr>
          <p:cNvSpPr/>
          <p:nvPr userDrawn="1"/>
        </p:nvSpPr>
        <p:spPr>
          <a:xfrm>
            <a:off x="482232"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a:extLst>
              <a:ext uri="{FF2B5EF4-FFF2-40B4-BE49-F238E27FC236}">
                <a16:creationId xmlns:a16="http://schemas.microsoft.com/office/drawing/2014/main" id="{70CBDD7C-5D45-41D3-AA1D-7C74B94A8418}"/>
              </a:ext>
            </a:extLst>
          </p:cNvPr>
          <p:cNvSpPr/>
          <p:nvPr userDrawn="1"/>
        </p:nvSpPr>
        <p:spPr>
          <a:xfrm>
            <a:off x="548219"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 name="组合 12">
            <a:extLst>
              <a:ext uri="{FF2B5EF4-FFF2-40B4-BE49-F238E27FC236}">
                <a16:creationId xmlns:a16="http://schemas.microsoft.com/office/drawing/2014/main" id="{833AC64C-8B24-4E09-B31B-3BB4D3BD7075}"/>
              </a:ext>
            </a:extLst>
          </p:cNvPr>
          <p:cNvGrpSpPr/>
          <p:nvPr userDrawn="1"/>
        </p:nvGrpSpPr>
        <p:grpSpPr>
          <a:xfrm>
            <a:off x="10039095" y="811860"/>
            <a:ext cx="1477533" cy="108755"/>
            <a:chOff x="4616246" y="3878362"/>
            <a:chExt cx="5571416" cy="410087"/>
          </a:xfrm>
          <a:solidFill>
            <a:srgbClr val="000000">
              <a:alpha val="80000"/>
            </a:srgbClr>
          </a:solidFill>
        </p:grpSpPr>
        <p:sp>
          <p:nvSpPr>
            <p:cNvPr id="17" name="Freeform 17">
              <a:extLst>
                <a:ext uri="{FF2B5EF4-FFF2-40B4-BE49-F238E27FC236}">
                  <a16:creationId xmlns:a16="http://schemas.microsoft.com/office/drawing/2014/main" id="{8BDCF9DF-80C2-4D59-B202-5E33137DFE26}"/>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9" name="Freeform 18">
              <a:extLst>
                <a:ext uri="{FF2B5EF4-FFF2-40B4-BE49-F238E27FC236}">
                  <a16:creationId xmlns:a16="http://schemas.microsoft.com/office/drawing/2014/main" id="{CE1DFE29-C292-4ED0-9DA4-D7FFFFFE8BE0}"/>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0" name="Freeform 19">
              <a:extLst>
                <a:ext uri="{FF2B5EF4-FFF2-40B4-BE49-F238E27FC236}">
                  <a16:creationId xmlns:a16="http://schemas.microsoft.com/office/drawing/2014/main" id="{AD61B133-F44A-49B2-86B9-266CF2472936}"/>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2" name="Freeform 20">
              <a:extLst>
                <a:ext uri="{FF2B5EF4-FFF2-40B4-BE49-F238E27FC236}">
                  <a16:creationId xmlns:a16="http://schemas.microsoft.com/office/drawing/2014/main" id="{BB8E56EF-CB25-4903-822E-A85E6757BB4B}"/>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3" name="Freeform 21">
              <a:extLst>
                <a:ext uri="{FF2B5EF4-FFF2-40B4-BE49-F238E27FC236}">
                  <a16:creationId xmlns:a16="http://schemas.microsoft.com/office/drawing/2014/main" id="{AF0CB3B7-8B3D-4349-B1E3-83AE33958058}"/>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8" name="Freeform 22">
              <a:extLst>
                <a:ext uri="{FF2B5EF4-FFF2-40B4-BE49-F238E27FC236}">
                  <a16:creationId xmlns:a16="http://schemas.microsoft.com/office/drawing/2014/main" id="{14ECA183-56A2-4772-8397-77AEB4A4DCA2}"/>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9" name="Freeform 23">
              <a:extLst>
                <a:ext uri="{FF2B5EF4-FFF2-40B4-BE49-F238E27FC236}">
                  <a16:creationId xmlns:a16="http://schemas.microsoft.com/office/drawing/2014/main" id="{B9E2543B-88A9-467E-B5D5-D276D0B4CE35}"/>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0" name="Freeform 25">
              <a:extLst>
                <a:ext uri="{FF2B5EF4-FFF2-40B4-BE49-F238E27FC236}">
                  <a16:creationId xmlns:a16="http://schemas.microsoft.com/office/drawing/2014/main" id="{2459ACC3-A454-4218-9D93-88979723D8FF}"/>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1" name="Freeform 27">
              <a:extLst>
                <a:ext uri="{FF2B5EF4-FFF2-40B4-BE49-F238E27FC236}">
                  <a16:creationId xmlns:a16="http://schemas.microsoft.com/office/drawing/2014/main" id="{031F9D1E-4DE0-48B9-BC7A-B1E6FCDD7FF9}"/>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2" name="Freeform 29">
              <a:extLst>
                <a:ext uri="{FF2B5EF4-FFF2-40B4-BE49-F238E27FC236}">
                  <a16:creationId xmlns:a16="http://schemas.microsoft.com/office/drawing/2014/main" id="{4127DF4D-ACCA-4216-8ABC-D77C9C448514}"/>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3" name="Freeform 30">
              <a:extLst>
                <a:ext uri="{FF2B5EF4-FFF2-40B4-BE49-F238E27FC236}">
                  <a16:creationId xmlns:a16="http://schemas.microsoft.com/office/drawing/2014/main" id="{8864D689-65E7-4AE6-A154-B59B4D4C929B}"/>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4" name="Freeform 31">
              <a:extLst>
                <a:ext uri="{FF2B5EF4-FFF2-40B4-BE49-F238E27FC236}">
                  <a16:creationId xmlns:a16="http://schemas.microsoft.com/office/drawing/2014/main" id="{06B04C7B-CA8B-43C8-B618-707EE93A4B6E}"/>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5" name="Freeform 32">
              <a:extLst>
                <a:ext uri="{FF2B5EF4-FFF2-40B4-BE49-F238E27FC236}">
                  <a16:creationId xmlns:a16="http://schemas.microsoft.com/office/drawing/2014/main" id="{E012FDA9-7A64-4CBC-9C61-07404B272307}"/>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6" name="Freeform 33">
              <a:extLst>
                <a:ext uri="{FF2B5EF4-FFF2-40B4-BE49-F238E27FC236}">
                  <a16:creationId xmlns:a16="http://schemas.microsoft.com/office/drawing/2014/main" id="{771CB166-C643-4C29-B823-ED97CC9A7217}"/>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7" name="Freeform 34">
              <a:extLst>
                <a:ext uri="{FF2B5EF4-FFF2-40B4-BE49-F238E27FC236}">
                  <a16:creationId xmlns:a16="http://schemas.microsoft.com/office/drawing/2014/main" id="{F83DB221-42CA-4628-959B-4767937AECD2}"/>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8" name="Freeform 35">
              <a:extLst>
                <a:ext uri="{FF2B5EF4-FFF2-40B4-BE49-F238E27FC236}">
                  <a16:creationId xmlns:a16="http://schemas.microsoft.com/office/drawing/2014/main" id="{1048708C-B231-460E-B932-1B8A37464365}"/>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39" name="组合 38">
            <a:extLst>
              <a:ext uri="{FF2B5EF4-FFF2-40B4-BE49-F238E27FC236}">
                <a16:creationId xmlns:a16="http://schemas.microsoft.com/office/drawing/2014/main" id="{9A9BCE68-FBFE-4870-B548-5ADF70259933}"/>
              </a:ext>
            </a:extLst>
          </p:cNvPr>
          <p:cNvGrpSpPr/>
          <p:nvPr userDrawn="1"/>
        </p:nvGrpSpPr>
        <p:grpSpPr>
          <a:xfrm>
            <a:off x="10036546" y="326713"/>
            <a:ext cx="1483481" cy="423973"/>
            <a:chOff x="4606634" y="2048989"/>
            <a:chExt cx="5593843" cy="1598699"/>
          </a:xfrm>
          <a:solidFill>
            <a:srgbClr val="9A0001">
              <a:alpha val="80000"/>
            </a:srgbClr>
          </a:solidFill>
        </p:grpSpPr>
        <p:sp>
          <p:nvSpPr>
            <p:cNvPr id="40" name="Freeform 9">
              <a:extLst>
                <a:ext uri="{FF2B5EF4-FFF2-40B4-BE49-F238E27FC236}">
                  <a16:creationId xmlns:a16="http://schemas.microsoft.com/office/drawing/2014/main" id="{310837AB-49A5-4624-A908-5B4F2A22927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1" name="Freeform 10">
              <a:extLst>
                <a:ext uri="{FF2B5EF4-FFF2-40B4-BE49-F238E27FC236}">
                  <a16:creationId xmlns:a16="http://schemas.microsoft.com/office/drawing/2014/main" id="{E6D2B3FD-7123-4D54-B0A6-15879F45F8F1}"/>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2" name="Freeform 11">
              <a:extLst>
                <a:ext uri="{FF2B5EF4-FFF2-40B4-BE49-F238E27FC236}">
                  <a16:creationId xmlns:a16="http://schemas.microsoft.com/office/drawing/2014/main" id="{7BABB89D-DE98-49F0-8482-C01BC0B92472}"/>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3" name="Freeform 12">
              <a:extLst>
                <a:ext uri="{FF2B5EF4-FFF2-40B4-BE49-F238E27FC236}">
                  <a16:creationId xmlns:a16="http://schemas.microsoft.com/office/drawing/2014/main" id="{6582013E-76BC-4CBF-B215-6ECE8114D13B}"/>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4" name="Freeform 13">
              <a:extLst>
                <a:ext uri="{FF2B5EF4-FFF2-40B4-BE49-F238E27FC236}">
                  <a16:creationId xmlns:a16="http://schemas.microsoft.com/office/drawing/2014/main" id="{74CACEDB-9E6E-4B01-809F-6E359260AC74}"/>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5" name="Freeform 14">
              <a:extLst>
                <a:ext uri="{FF2B5EF4-FFF2-40B4-BE49-F238E27FC236}">
                  <a16:creationId xmlns:a16="http://schemas.microsoft.com/office/drawing/2014/main" id="{5B1B41F9-6A8D-4A1B-BFED-12F4DA6E6D22}"/>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6" name="Freeform 15">
              <a:extLst>
                <a:ext uri="{FF2B5EF4-FFF2-40B4-BE49-F238E27FC236}">
                  <a16:creationId xmlns:a16="http://schemas.microsoft.com/office/drawing/2014/main" id="{3EC8FDE1-A191-4634-BE9F-C58AAEECAAFF}"/>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7" name="Freeform 16">
              <a:extLst>
                <a:ext uri="{FF2B5EF4-FFF2-40B4-BE49-F238E27FC236}">
                  <a16:creationId xmlns:a16="http://schemas.microsoft.com/office/drawing/2014/main" id="{47575785-BEB3-4C7D-AF68-9FE5A549A791}"/>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8" name="Freeform 24">
              <a:extLst>
                <a:ext uri="{FF2B5EF4-FFF2-40B4-BE49-F238E27FC236}">
                  <a16:creationId xmlns:a16="http://schemas.microsoft.com/office/drawing/2014/main" id="{020F7BCD-A71A-4AB0-BB69-8DF1A1EF2A9F}"/>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9" name="Freeform 26">
              <a:extLst>
                <a:ext uri="{FF2B5EF4-FFF2-40B4-BE49-F238E27FC236}">
                  <a16:creationId xmlns:a16="http://schemas.microsoft.com/office/drawing/2014/main" id="{327B4A7C-89C0-4108-8738-44BDE347CFE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50" name="Freeform 28">
              <a:extLst>
                <a:ext uri="{FF2B5EF4-FFF2-40B4-BE49-F238E27FC236}">
                  <a16:creationId xmlns:a16="http://schemas.microsoft.com/office/drawing/2014/main" id="{BAA92527-6010-4E8B-8214-B984D454DE7F}"/>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51" name="Freeform 36">
              <a:extLst>
                <a:ext uri="{FF2B5EF4-FFF2-40B4-BE49-F238E27FC236}">
                  <a16:creationId xmlns:a16="http://schemas.microsoft.com/office/drawing/2014/main" id="{C1A69C8B-A308-4820-98BC-F752A40BA781}"/>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52" name="组合 51">
            <a:extLst>
              <a:ext uri="{FF2B5EF4-FFF2-40B4-BE49-F238E27FC236}">
                <a16:creationId xmlns:a16="http://schemas.microsoft.com/office/drawing/2014/main" id="{BCB65B42-6A45-489C-A9A1-E82CE7055A85}"/>
              </a:ext>
            </a:extLst>
          </p:cNvPr>
          <p:cNvGrpSpPr/>
          <p:nvPr userDrawn="1"/>
        </p:nvGrpSpPr>
        <p:grpSpPr>
          <a:xfrm>
            <a:off x="9267193" y="279907"/>
            <a:ext cx="664422" cy="662874"/>
            <a:chOff x="2105799" y="20055838"/>
            <a:chExt cx="6748090" cy="6732363"/>
          </a:xfrm>
          <a:solidFill>
            <a:srgbClr val="9A0001">
              <a:alpha val="80000"/>
            </a:srgbClr>
          </a:solidFill>
        </p:grpSpPr>
        <p:sp>
          <p:nvSpPr>
            <p:cNvPr id="53" name="Freeform 8">
              <a:extLst>
                <a:ext uri="{FF2B5EF4-FFF2-40B4-BE49-F238E27FC236}">
                  <a16:creationId xmlns:a16="http://schemas.microsoft.com/office/drawing/2014/main" id="{0A17E933-68F5-46A6-91F7-5552F36F83D7}"/>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4" name="Freeform 42">
              <a:extLst>
                <a:ext uri="{FF2B5EF4-FFF2-40B4-BE49-F238E27FC236}">
                  <a16:creationId xmlns:a16="http://schemas.microsoft.com/office/drawing/2014/main" id="{2612C523-CFF3-4995-8EAA-AFEF94B1F761}"/>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5" name="Freeform 43">
              <a:extLst>
                <a:ext uri="{FF2B5EF4-FFF2-40B4-BE49-F238E27FC236}">
                  <a16:creationId xmlns:a16="http://schemas.microsoft.com/office/drawing/2014/main" id="{F182148D-310C-49E7-861D-DED0DFA6526F}"/>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6" name="Freeform 44">
              <a:extLst>
                <a:ext uri="{FF2B5EF4-FFF2-40B4-BE49-F238E27FC236}">
                  <a16:creationId xmlns:a16="http://schemas.microsoft.com/office/drawing/2014/main" id="{FD6FF119-795D-4FD6-9070-6E3C2F6A4749}"/>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7" name="Freeform 45">
              <a:extLst>
                <a:ext uri="{FF2B5EF4-FFF2-40B4-BE49-F238E27FC236}">
                  <a16:creationId xmlns:a16="http://schemas.microsoft.com/office/drawing/2014/main" id="{022850AE-2504-4B83-9C77-5AC2999D0928}"/>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8" name="Freeform 46">
              <a:extLst>
                <a:ext uri="{FF2B5EF4-FFF2-40B4-BE49-F238E27FC236}">
                  <a16:creationId xmlns:a16="http://schemas.microsoft.com/office/drawing/2014/main" id="{AF11BB50-00FC-4687-8C16-91F18E8267B4}"/>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9" name="Freeform 47">
              <a:extLst>
                <a:ext uri="{FF2B5EF4-FFF2-40B4-BE49-F238E27FC236}">
                  <a16:creationId xmlns:a16="http://schemas.microsoft.com/office/drawing/2014/main" id="{473148F4-F332-4A47-B72E-7C4E95BD26E9}"/>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0" name="Freeform 48">
              <a:extLst>
                <a:ext uri="{FF2B5EF4-FFF2-40B4-BE49-F238E27FC236}">
                  <a16:creationId xmlns:a16="http://schemas.microsoft.com/office/drawing/2014/main" id="{AB70909A-D2BE-4D21-BFDB-60A3F919352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1" name="Freeform 49">
              <a:extLst>
                <a:ext uri="{FF2B5EF4-FFF2-40B4-BE49-F238E27FC236}">
                  <a16:creationId xmlns:a16="http://schemas.microsoft.com/office/drawing/2014/main" id="{A367C69E-46A7-4A8A-A9A4-62B2C0A63501}"/>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2" name="Freeform 50">
              <a:extLst>
                <a:ext uri="{FF2B5EF4-FFF2-40B4-BE49-F238E27FC236}">
                  <a16:creationId xmlns:a16="http://schemas.microsoft.com/office/drawing/2014/main" id="{BC5224A3-3C47-45BD-9889-FB1FAC410167}"/>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3" name="Freeform 51">
              <a:extLst>
                <a:ext uri="{FF2B5EF4-FFF2-40B4-BE49-F238E27FC236}">
                  <a16:creationId xmlns:a16="http://schemas.microsoft.com/office/drawing/2014/main" id="{1A339E15-FE74-426D-BFAD-B9177075F624}"/>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4" name="Freeform 52">
              <a:extLst>
                <a:ext uri="{FF2B5EF4-FFF2-40B4-BE49-F238E27FC236}">
                  <a16:creationId xmlns:a16="http://schemas.microsoft.com/office/drawing/2014/main" id="{68BE322B-0C25-460D-8743-36E1A2F683C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5" name="Freeform 53">
              <a:extLst>
                <a:ext uri="{FF2B5EF4-FFF2-40B4-BE49-F238E27FC236}">
                  <a16:creationId xmlns:a16="http://schemas.microsoft.com/office/drawing/2014/main" id="{827F7029-0DCB-40CB-A4AC-C0AB9B7B23D5}"/>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6" name="Freeform 54">
              <a:extLst>
                <a:ext uri="{FF2B5EF4-FFF2-40B4-BE49-F238E27FC236}">
                  <a16:creationId xmlns:a16="http://schemas.microsoft.com/office/drawing/2014/main" id="{1F0AC8F9-FBF4-4772-9256-F4BA340535B3}"/>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7" name="Freeform 55">
              <a:extLst>
                <a:ext uri="{FF2B5EF4-FFF2-40B4-BE49-F238E27FC236}">
                  <a16:creationId xmlns:a16="http://schemas.microsoft.com/office/drawing/2014/main" id="{936F04DD-15AB-4ED2-B19B-720BA8B988E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8" name="Freeform 56">
              <a:extLst>
                <a:ext uri="{FF2B5EF4-FFF2-40B4-BE49-F238E27FC236}">
                  <a16:creationId xmlns:a16="http://schemas.microsoft.com/office/drawing/2014/main" id="{9A7344F7-562A-410E-A5E9-E2269B3F9F59}"/>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9" name="Freeform 57">
              <a:extLst>
                <a:ext uri="{FF2B5EF4-FFF2-40B4-BE49-F238E27FC236}">
                  <a16:creationId xmlns:a16="http://schemas.microsoft.com/office/drawing/2014/main" id="{68790FF5-6FEE-401B-8EE1-9ED1CBB735EC}"/>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0" name="Freeform 58">
              <a:extLst>
                <a:ext uri="{FF2B5EF4-FFF2-40B4-BE49-F238E27FC236}">
                  <a16:creationId xmlns:a16="http://schemas.microsoft.com/office/drawing/2014/main" id="{A0FB5B83-FB3E-4126-A30C-E2E5E0AF2A1C}"/>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1" name="Freeform 59">
              <a:extLst>
                <a:ext uri="{FF2B5EF4-FFF2-40B4-BE49-F238E27FC236}">
                  <a16:creationId xmlns:a16="http://schemas.microsoft.com/office/drawing/2014/main" id="{C57C94DC-8FEA-4365-AC53-35633A790F77}"/>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2" name="Freeform 60">
              <a:extLst>
                <a:ext uri="{FF2B5EF4-FFF2-40B4-BE49-F238E27FC236}">
                  <a16:creationId xmlns:a16="http://schemas.microsoft.com/office/drawing/2014/main" id="{35430D26-E2EA-48D8-A960-E85DE71E422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3" name="Freeform 61">
              <a:extLst>
                <a:ext uri="{FF2B5EF4-FFF2-40B4-BE49-F238E27FC236}">
                  <a16:creationId xmlns:a16="http://schemas.microsoft.com/office/drawing/2014/main" id="{F48C939A-1E52-45F0-8CB9-3B6C82C2F35E}"/>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4" name="Freeform 62">
              <a:extLst>
                <a:ext uri="{FF2B5EF4-FFF2-40B4-BE49-F238E27FC236}">
                  <a16:creationId xmlns:a16="http://schemas.microsoft.com/office/drawing/2014/main" id="{74C4C818-826E-4119-B62A-484D5B99FFDF}"/>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5" name="Freeform 71">
              <a:extLst>
                <a:ext uri="{FF2B5EF4-FFF2-40B4-BE49-F238E27FC236}">
                  <a16:creationId xmlns:a16="http://schemas.microsoft.com/office/drawing/2014/main" id="{6521ACDB-636A-454B-8A9D-24E215FDB9B4}"/>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grpSp>
    </p:spTree>
    <p:extLst>
      <p:ext uri="{BB962C8B-B14F-4D97-AF65-F5344CB8AC3E}">
        <p14:creationId xmlns:p14="http://schemas.microsoft.com/office/powerpoint/2010/main" val="348005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文排版3">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1C7996F6-DBD6-4A58-A87D-C8FADF3B286F}"/>
              </a:ext>
            </a:extLst>
          </p:cNvPr>
          <p:cNvSpPr>
            <a:spLocks noGrp="1"/>
          </p:cNvSpPr>
          <p:nvPr>
            <p:ph type="pic" sz="quarter" idx="10"/>
          </p:nvPr>
        </p:nvSpPr>
        <p:spPr>
          <a:xfrm>
            <a:off x="1258293" y="1916832"/>
            <a:ext cx="2784673" cy="1656184"/>
          </a:xfrm>
          <a:custGeom>
            <a:avLst/>
            <a:gdLst>
              <a:gd name="connsiteX0" fmla="*/ 356202 w 2784673"/>
              <a:gd name="connsiteY0" fmla="*/ 144016 h 1656184"/>
              <a:gd name="connsiteX1" fmla="*/ 326052 w 2784673"/>
              <a:gd name="connsiteY1" fmla="*/ 174166 h 1656184"/>
              <a:gd name="connsiteX2" fmla="*/ 356202 w 2784673"/>
              <a:gd name="connsiteY2" fmla="*/ 204316 h 1656184"/>
              <a:gd name="connsiteX3" fmla="*/ 655942 w 2784673"/>
              <a:gd name="connsiteY3" fmla="*/ 204316 h 1656184"/>
              <a:gd name="connsiteX4" fmla="*/ 686092 w 2784673"/>
              <a:gd name="connsiteY4" fmla="*/ 174166 h 1656184"/>
              <a:gd name="connsiteX5" fmla="*/ 655942 w 2784673"/>
              <a:gd name="connsiteY5" fmla="*/ 144016 h 1656184"/>
              <a:gd name="connsiteX6" fmla="*/ 236259 w 2784673"/>
              <a:gd name="connsiteY6" fmla="*/ 144016 h 1656184"/>
              <a:gd name="connsiteX7" fmla="*/ 206109 w 2784673"/>
              <a:gd name="connsiteY7" fmla="*/ 174166 h 1656184"/>
              <a:gd name="connsiteX8" fmla="*/ 236259 w 2784673"/>
              <a:gd name="connsiteY8" fmla="*/ 204316 h 1656184"/>
              <a:gd name="connsiteX9" fmla="*/ 266409 w 2784673"/>
              <a:gd name="connsiteY9" fmla="*/ 174166 h 1656184"/>
              <a:gd name="connsiteX10" fmla="*/ 236259 w 2784673"/>
              <a:gd name="connsiteY10" fmla="*/ 144016 h 1656184"/>
              <a:gd name="connsiteX11" fmla="*/ 66231 w 2784673"/>
              <a:gd name="connsiteY11" fmla="*/ 0 h 1656184"/>
              <a:gd name="connsiteX12" fmla="*/ 2718442 w 2784673"/>
              <a:gd name="connsiteY12" fmla="*/ 0 h 1656184"/>
              <a:gd name="connsiteX13" fmla="*/ 2784673 w 2784673"/>
              <a:gd name="connsiteY13" fmla="*/ 66231 h 1656184"/>
              <a:gd name="connsiteX14" fmla="*/ 2784673 w 2784673"/>
              <a:gd name="connsiteY14" fmla="*/ 1589953 h 1656184"/>
              <a:gd name="connsiteX15" fmla="*/ 2718442 w 2784673"/>
              <a:gd name="connsiteY15" fmla="*/ 1656184 h 1656184"/>
              <a:gd name="connsiteX16" fmla="*/ 66231 w 2784673"/>
              <a:gd name="connsiteY16" fmla="*/ 1656184 h 1656184"/>
              <a:gd name="connsiteX17" fmla="*/ 0 w 2784673"/>
              <a:gd name="connsiteY17" fmla="*/ 1589953 h 1656184"/>
              <a:gd name="connsiteX18" fmla="*/ 0 w 2784673"/>
              <a:gd name="connsiteY18" fmla="*/ 66231 h 1656184"/>
              <a:gd name="connsiteX19" fmla="*/ 66231 w 2784673"/>
              <a:gd name="connsiteY19" fmla="*/ 0 h 16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84673" h="1656184">
                <a:moveTo>
                  <a:pt x="356202" y="144016"/>
                </a:moveTo>
                <a:cubicBezTo>
                  <a:pt x="339551" y="144016"/>
                  <a:pt x="326052" y="157515"/>
                  <a:pt x="326052" y="174166"/>
                </a:cubicBezTo>
                <a:cubicBezTo>
                  <a:pt x="326052" y="190817"/>
                  <a:pt x="339551" y="204316"/>
                  <a:pt x="356202" y="204316"/>
                </a:cubicBezTo>
                <a:lnTo>
                  <a:pt x="655942" y="204316"/>
                </a:lnTo>
                <a:cubicBezTo>
                  <a:pt x="672593" y="204316"/>
                  <a:pt x="686092" y="190817"/>
                  <a:pt x="686092" y="174166"/>
                </a:cubicBezTo>
                <a:cubicBezTo>
                  <a:pt x="686092" y="157515"/>
                  <a:pt x="672593" y="144016"/>
                  <a:pt x="655942" y="144016"/>
                </a:cubicBezTo>
                <a:close/>
                <a:moveTo>
                  <a:pt x="236259" y="144016"/>
                </a:moveTo>
                <a:cubicBezTo>
                  <a:pt x="219608" y="144016"/>
                  <a:pt x="206109" y="157515"/>
                  <a:pt x="206109" y="174166"/>
                </a:cubicBezTo>
                <a:cubicBezTo>
                  <a:pt x="206109" y="190817"/>
                  <a:pt x="219608" y="204316"/>
                  <a:pt x="236259" y="204316"/>
                </a:cubicBezTo>
                <a:cubicBezTo>
                  <a:pt x="252910" y="204316"/>
                  <a:pt x="266409" y="190817"/>
                  <a:pt x="266409" y="174166"/>
                </a:cubicBezTo>
                <a:cubicBezTo>
                  <a:pt x="266409" y="157515"/>
                  <a:pt x="252910" y="144016"/>
                  <a:pt x="236259" y="144016"/>
                </a:cubicBezTo>
                <a:close/>
                <a:moveTo>
                  <a:pt x="66231" y="0"/>
                </a:moveTo>
                <a:lnTo>
                  <a:pt x="2718442" y="0"/>
                </a:lnTo>
                <a:cubicBezTo>
                  <a:pt x="2755020" y="0"/>
                  <a:pt x="2784673" y="29653"/>
                  <a:pt x="2784673" y="66231"/>
                </a:cubicBezTo>
                <a:lnTo>
                  <a:pt x="2784673" y="1589953"/>
                </a:lnTo>
                <a:cubicBezTo>
                  <a:pt x="2784673" y="1626531"/>
                  <a:pt x="2755020" y="1656184"/>
                  <a:pt x="2718442" y="1656184"/>
                </a:cubicBezTo>
                <a:lnTo>
                  <a:pt x="66231" y="1656184"/>
                </a:lnTo>
                <a:cubicBezTo>
                  <a:pt x="29653" y="1656184"/>
                  <a:pt x="0" y="1626531"/>
                  <a:pt x="0" y="1589953"/>
                </a:cubicBezTo>
                <a:lnTo>
                  <a:pt x="0" y="66231"/>
                </a:lnTo>
                <a:cubicBezTo>
                  <a:pt x="0" y="29653"/>
                  <a:pt x="29653" y="0"/>
                  <a:pt x="66231" y="0"/>
                </a:cubicBezTo>
                <a:close/>
              </a:path>
            </a:pathLst>
          </a:custGeom>
        </p:spPr>
        <p:txBody>
          <a:bodyPr wrap="square">
            <a:noAutofit/>
          </a:bodyPr>
          <a:lstStyle/>
          <a:p>
            <a:endParaRPr lang="zh-CN" altLang="en-US"/>
          </a:p>
        </p:txBody>
      </p:sp>
      <p:sp>
        <p:nvSpPr>
          <p:cNvPr id="12" name="图片占位符 11">
            <a:extLst>
              <a:ext uri="{FF2B5EF4-FFF2-40B4-BE49-F238E27FC236}">
                <a16:creationId xmlns:a16="http://schemas.microsoft.com/office/drawing/2014/main" id="{38F07C0B-71C3-4DC4-960D-F400EE762C48}"/>
              </a:ext>
            </a:extLst>
          </p:cNvPr>
          <p:cNvSpPr>
            <a:spLocks noGrp="1"/>
          </p:cNvSpPr>
          <p:nvPr>
            <p:ph type="pic" sz="quarter" idx="11"/>
          </p:nvPr>
        </p:nvSpPr>
        <p:spPr>
          <a:xfrm>
            <a:off x="4703664" y="1916832"/>
            <a:ext cx="2784673" cy="1656184"/>
          </a:xfrm>
          <a:custGeom>
            <a:avLst/>
            <a:gdLst>
              <a:gd name="connsiteX0" fmla="*/ 356202 w 2784673"/>
              <a:gd name="connsiteY0" fmla="*/ 144016 h 1656184"/>
              <a:gd name="connsiteX1" fmla="*/ 326052 w 2784673"/>
              <a:gd name="connsiteY1" fmla="*/ 174166 h 1656184"/>
              <a:gd name="connsiteX2" fmla="*/ 356202 w 2784673"/>
              <a:gd name="connsiteY2" fmla="*/ 204316 h 1656184"/>
              <a:gd name="connsiteX3" fmla="*/ 655942 w 2784673"/>
              <a:gd name="connsiteY3" fmla="*/ 204316 h 1656184"/>
              <a:gd name="connsiteX4" fmla="*/ 686092 w 2784673"/>
              <a:gd name="connsiteY4" fmla="*/ 174166 h 1656184"/>
              <a:gd name="connsiteX5" fmla="*/ 655942 w 2784673"/>
              <a:gd name="connsiteY5" fmla="*/ 144016 h 1656184"/>
              <a:gd name="connsiteX6" fmla="*/ 236259 w 2784673"/>
              <a:gd name="connsiteY6" fmla="*/ 144016 h 1656184"/>
              <a:gd name="connsiteX7" fmla="*/ 206109 w 2784673"/>
              <a:gd name="connsiteY7" fmla="*/ 174166 h 1656184"/>
              <a:gd name="connsiteX8" fmla="*/ 236259 w 2784673"/>
              <a:gd name="connsiteY8" fmla="*/ 204316 h 1656184"/>
              <a:gd name="connsiteX9" fmla="*/ 266409 w 2784673"/>
              <a:gd name="connsiteY9" fmla="*/ 174166 h 1656184"/>
              <a:gd name="connsiteX10" fmla="*/ 236259 w 2784673"/>
              <a:gd name="connsiteY10" fmla="*/ 144016 h 1656184"/>
              <a:gd name="connsiteX11" fmla="*/ 66231 w 2784673"/>
              <a:gd name="connsiteY11" fmla="*/ 0 h 1656184"/>
              <a:gd name="connsiteX12" fmla="*/ 2718442 w 2784673"/>
              <a:gd name="connsiteY12" fmla="*/ 0 h 1656184"/>
              <a:gd name="connsiteX13" fmla="*/ 2784673 w 2784673"/>
              <a:gd name="connsiteY13" fmla="*/ 66231 h 1656184"/>
              <a:gd name="connsiteX14" fmla="*/ 2784673 w 2784673"/>
              <a:gd name="connsiteY14" fmla="*/ 1589953 h 1656184"/>
              <a:gd name="connsiteX15" fmla="*/ 2718442 w 2784673"/>
              <a:gd name="connsiteY15" fmla="*/ 1656184 h 1656184"/>
              <a:gd name="connsiteX16" fmla="*/ 66231 w 2784673"/>
              <a:gd name="connsiteY16" fmla="*/ 1656184 h 1656184"/>
              <a:gd name="connsiteX17" fmla="*/ 0 w 2784673"/>
              <a:gd name="connsiteY17" fmla="*/ 1589953 h 1656184"/>
              <a:gd name="connsiteX18" fmla="*/ 0 w 2784673"/>
              <a:gd name="connsiteY18" fmla="*/ 66231 h 1656184"/>
              <a:gd name="connsiteX19" fmla="*/ 66231 w 2784673"/>
              <a:gd name="connsiteY19" fmla="*/ 0 h 16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84673" h="1656184">
                <a:moveTo>
                  <a:pt x="356202" y="144016"/>
                </a:moveTo>
                <a:cubicBezTo>
                  <a:pt x="339551" y="144016"/>
                  <a:pt x="326052" y="157515"/>
                  <a:pt x="326052" y="174166"/>
                </a:cubicBezTo>
                <a:cubicBezTo>
                  <a:pt x="326052" y="190817"/>
                  <a:pt x="339551" y="204316"/>
                  <a:pt x="356202" y="204316"/>
                </a:cubicBezTo>
                <a:lnTo>
                  <a:pt x="655942" y="204316"/>
                </a:lnTo>
                <a:cubicBezTo>
                  <a:pt x="672593" y="204316"/>
                  <a:pt x="686092" y="190817"/>
                  <a:pt x="686092" y="174166"/>
                </a:cubicBezTo>
                <a:cubicBezTo>
                  <a:pt x="686092" y="157515"/>
                  <a:pt x="672593" y="144016"/>
                  <a:pt x="655942" y="144016"/>
                </a:cubicBezTo>
                <a:close/>
                <a:moveTo>
                  <a:pt x="236259" y="144016"/>
                </a:moveTo>
                <a:cubicBezTo>
                  <a:pt x="219608" y="144016"/>
                  <a:pt x="206109" y="157515"/>
                  <a:pt x="206109" y="174166"/>
                </a:cubicBezTo>
                <a:cubicBezTo>
                  <a:pt x="206109" y="190817"/>
                  <a:pt x="219608" y="204316"/>
                  <a:pt x="236259" y="204316"/>
                </a:cubicBezTo>
                <a:cubicBezTo>
                  <a:pt x="252910" y="204316"/>
                  <a:pt x="266409" y="190817"/>
                  <a:pt x="266409" y="174166"/>
                </a:cubicBezTo>
                <a:cubicBezTo>
                  <a:pt x="266409" y="157515"/>
                  <a:pt x="252910" y="144016"/>
                  <a:pt x="236259" y="144016"/>
                </a:cubicBezTo>
                <a:close/>
                <a:moveTo>
                  <a:pt x="66231" y="0"/>
                </a:moveTo>
                <a:lnTo>
                  <a:pt x="2718442" y="0"/>
                </a:lnTo>
                <a:cubicBezTo>
                  <a:pt x="2755020" y="0"/>
                  <a:pt x="2784673" y="29653"/>
                  <a:pt x="2784673" y="66231"/>
                </a:cubicBezTo>
                <a:lnTo>
                  <a:pt x="2784673" y="1589953"/>
                </a:lnTo>
                <a:cubicBezTo>
                  <a:pt x="2784673" y="1626531"/>
                  <a:pt x="2755020" y="1656184"/>
                  <a:pt x="2718442" y="1656184"/>
                </a:cubicBezTo>
                <a:lnTo>
                  <a:pt x="66231" y="1656184"/>
                </a:lnTo>
                <a:cubicBezTo>
                  <a:pt x="29653" y="1656184"/>
                  <a:pt x="0" y="1626531"/>
                  <a:pt x="0" y="1589953"/>
                </a:cubicBezTo>
                <a:lnTo>
                  <a:pt x="0" y="66231"/>
                </a:lnTo>
                <a:cubicBezTo>
                  <a:pt x="0" y="29653"/>
                  <a:pt x="29653" y="0"/>
                  <a:pt x="66231" y="0"/>
                </a:cubicBezTo>
                <a:close/>
              </a:path>
            </a:pathLst>
          </a:custGeom>
        </p:spPr>
        <p:txBody>
          <a:bodyPr wrap="square">
            <a:noAutofit/>
          </a:bodyPr>
          <a:lstStyle/>
          <a:p>
            <a:endParaRPr lang="zh-CN" altLang="en-US"/>
          </a:p>
        </p:txBody>
      </p:sp>
      <p:sp>
        <p:nvSpPr>
          <p:cNvPr id="13" name="图片占位符 12">
            <a:extLst>
              <a:ext uri="{FF2B5EF4-FFF2-40B4-BE49-F238E27FC236}">
                <a16:creationId xmlns:a16="http://schemas.microsoft.com/office/drawing/2014/main" id="{2C31814C-B2A0-4A28-A746-F42AB644F2AF}"/>
              </a:ext>
            </a:extLst>
          </p:cNvPr>
          <p:cNvSpPr>
            <a:spLocks noGrp="1"/>
          </p:cNvSpPr>
          <p:nvPr>
            <p:ph type="pic" sz="quarter" idx="12"/>
          </p:nvPr>
        </p:nvSpPr>
        <p:spPr>
          <a:xfrm>
            <a:off x="8149035" y="1916832"/>
            <a:ext cx="2784673" cy="1656184"/>
          </a:xfrm>
          <a:custGeom>
            <a:avLst/>
            <a:gdLst>
              <a:gd name="connsiteX0" fmla="*/ 356202 w 2784673"/>
              <a:gd name="connsiteY0" fmla="*/ 144016 h 1656184"/>
              <a:gd name="connsiteX1" fmla="*/ 326052 w 2784673"/>
              <a:gd name="connsiteY1" fmla="*/ 174166 h 1656184"/>
              <a:gd name="connsiteX2" fmla="*/ 356202 w 2784673"/>
              <a:gd name="connsiteY2" fmla="*/ 204316 h 1656184"/>
              <a:gd name="connsiteX3" fmla="*/ 655942 w 2784673"/>
              <a:gd name="connsiteY3" fmla="*/ 204316 h 1656184"/>
              <a:gd name="connsiteX4" fmla="*/ 686092 w 2784673"/>
              <a:gd name="connsiteY4" fmla="*/ 174166 h 1656184"/>
              <a:gd name="connsiteX5" fmla="*/ 655942 w 2784673"/>
              <a:gd name="connsiteY5" fmla="*/ 144016 h 1656184"/>
              <a:gd name="connsiteX6" fmla="*/ 236259 w 2784673"/>
              <a:gd name="connsiteY6" fmla="*/ 144016 h 1656184"/>
              <a:gd name="connsiteX7" fmla="*/ 206109 w 2784673"/>
              <a:gd name="connsiteY7" fmla="*/ 174166 h 1656184"/>
              <a:gd name="connsiteX8" fmla="*/ 236259 w 2784673"/>
              <a:gd name="connsiteY8" fmla="*/ 204316 h 1656184"/>
              <a:gd name="connsiteX9" fmla="*/ 266409 w 2784673"/>
              <a:gd name="connsiteY9" fmla="*/ 174166 h 1656184"/>
              <a:gd name="connsiteX10" fmla="*/ 236259 w 2784673"/>
              <a:gd name="connsiteY10" fmla="*/ 144016 h 1656184"/>
              <a:gd name="connsiteX11" fmla="*/ 66231 w 2784673"/>
              <a:gd name="connsiteY11" fmla="*/ 0 h 1656184"/>
              <a:gd name="connsiteX12" fmla="*/ 2718442 w 2784673"/>
              <a:gd name="connsiteY12" fmla="*/ 0 h 1656184"/>
              <a:gd name="connsiteX13" fmla="*/ 2784673 w 2784673"/>
              <a:gd name="connsiteY13" fmla="*/ 66231 h 1656184"/>
              <a:gd name="connsiteX14" fmla="*/ 2784673 w 2784673"/>
              <a:gd name="connsiteY14" fmla="*/ 1589953 h 1656184"/>
              <a:gd name="connsiteX15" fmla="*/ 2718442 w 2784673"/>
              <a:gd name="connsiteY15" fmla="*/ 1656184 h 1656184"/>
              <a:gd name="connsiteX16" fmla="*/ 66231 w 2784673"/>
              <a:gd name="connsiteY16" fmla="*/ 1656184 h 1656184"/>
              <a:gd name="connsiteX17" fmla="*/ 0 w 2784673"/>
              <a:gd name="connsiteY17" fmla="*/ 1589953 h 1656184"/>
              <a:gd name="connsiteX18" fmla="*/ 0 w 2784673"/>
              <a:gd name="connsiteY18" fmla="*/ 66231 h 1656184"/>
              <a:gd name="connsiteX19" fmla="*/ 66231 w 2784673"/>
              <a:gd name="connsiteY19" fmla="*/ 0 h 16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84673" h="1656184">
                <a:moveTo>
                  <a:pt x="356202" y="144016"/>
                </a:moveTo>
                <a:cubicBezTo>
                  <a:pt x="339551" y="144016"/>
                  <a:pt x="326052" y="157515"/>
                  <a:pt x="326052" y="174166"/>
                </a:cubicBezTo>
                <a:cubicBezTo>
                  <a:pt x="326052" y="190817"/>
                  <a:pt x="339551" y="204316"/>
                  <a:pt x="356202" y="204316"/>
                </a:cubicBezTo>
                <a:lnTo>
                  <a:pt x="655942" y="204316"/>
                </a:lnTo>
                <a:cubicBezTo>
                  <a:pt x="672593" y="204316"/>
                  <a:pt x="686092" y="190817"/>
                  <a:pt x="686092" y="174166"/>
                </a:cubicBezTo>
                <a:cubicBezTo>
                  <a:pt x="686092" y="157515"/>
                  <a:pt x="672593" y="144016"/>
                  <a:pt x="655942" y="144016"/>
                </a:cubicBezTo>
                <a:close/>
                <a:moveTo>
                  <a:pt x="236259" y="144016"/>
                </a:moveTo>
                <a:cubicBezTo>
                  <a:pt x="219608" y="144016"/>
                  <a:pt x="206109" y="157515"/>
                  <a:pt x="206109" y="174166"/>
                </a:cubicBezTo>
                <a:cubicBezTo>
                  <a:pt x="206109" y="190817"/>
                  <a:pt x="219608" y="204316"/>
                  <a:pt x="236259" y="204316"/>
                </a:cubicBezTo>
                <a:cubicBezTo>
                  <a:pt x="252910" y="204316"/>
                  <a:pt x="266409" y="190817"/>
                  <a:pt x="266409" y="174166"/>
                </a:cubicBezTo>
                <a:cubicBezTo>
                  <a:pt x="266409" y="157515"/>
                  <a:pt x="252910" y="144016"/>
                  <a:pt x="236259" y="144016"/>
                </a:cubicBezTo>
                <a:close/>
                <a:moveTo>
                  <a:pt x="66231" y="0"/>
                </a:moveTo>
                <a:lnTo>
                  <a:pt x="2718442" y="0"/>
                </a:lnTo>
                <a:cubicBezTo>
                  <a:pt x="2755020" y="0"/>
                  <a:pt x="2784673" y="29653"/>
                  <a:pt x="2784673" y="66231"/>
                </a:cubicBezTo>
                <a:lnTo>
                  <a:pt x="2784673" y="1589953"/>
                </a:lnTo>
                <a:cubicBezTo>
                  <a:pt x="2784673" y="1626531"/>
                  <a:pt x="2755020" y="1656184"/>
                  <a:pt x="2718442" y="1656184"/>
                </a:cubicBezTo>
                <a:lnTo>
                  <a:pt x="66231" y="1656184"/>
                </a:lnTo>
                <a:cubicBezTo>
                  <a:pt x="29653" y="1656184"/>
                  <a:pt x="0" y="1626531"/>
                  <a:pt x="0" y="1589953"/>
                </a:cubicBezTo>
                <a:lnTo>
                  <a:pt x="0" y="66231"/>
                </a:lnTo>
                <a:cubicBezTo>
                  <a:pt x="0" y="29653"/>
                  <a:pt x="29653" y="0"/>
                  <a:pt x="66231" y="0"/>
                </a:cubicBezTo>
                <a:close/>
              </a:path>
            </a:pathLst>
          </a:custGeom>
        </p:spPr>
        <p:txBody>
          <a:bodyPr wrap="square">
            <a:noAutofit/>
          </a:bodyPr>
          <a:lstStyle/>
          <a:p>
            <a:endParaRPr lang="zh-CN" altLang="en-US"/>
          </a:p>
        </p:txBody>
      </p:sp>
      <p:cxnSp>
        <p:nvCxnSpPr>
          <p:cNvPr id="14" name="直接连接符 13">
            <a:extLst>
              <a:ext uri="{FF2B5EF4-FFF2-40B4-BE49-F238E27FC236}">
                <a16:creationId xmlns:a16="http://schemas.microsoft.com/office/drawing/2014/main" id="{232FE9F8-9435-44EC-9FE9-8E010EBAB9C7}"/>
              </a:ext>
            </a:extLst>
          </p:cNvPr>
          <p:cNvCxnSpPr/>
          <p:nvPr userDrawn="1"/>
        </p:nvCxnSpPr>
        <p:spPr>
          <a:xfrm>
            <a:off x="0" y="1028700"/>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内容占位符 9">
            <a:extLst>
              <a:ext uri="{FF2B5EF4-FFF2-40B4-BE49-F238E27FC236}">
                <a16:creationId xmlns:a16="http://schemas.microsoft.com/office/drawing/2014/main" id="{EBD831D2-0955-4BC9-949F-E46C081C7474}"/>
              </a:ext>
            </a:extLst>
          </p:cNvPr>
          <p:cNvSpPr>
            <a:spLocks noGrp="1"/>
          </p:cNvSpPr>
          <p:nvPr>
            <p:ph sz="quarter" idx="13" hasCustomPrompt="1"/>
          </p:nvPr>
        </p:nvSpPr>
        <p:spPr>
          <a:xfrm>
            <a:off x="675372" y="252736"/>
            <a:ext cx="2605842" cy="523220"/>
          </a:xfrm>
          <a:prstGeom prst="rect">
            <a:avLst/>
          </a:prstGeom>
          <a:noFill/>
        </p:spPr>
        <p:txBody>
          <a:bodyPr wrap="none" lIns="0" rtlCol="0">
            <a:spAutoFit/>
          </a:bodyPr>
          <a:lstStyle>
            <a:lvl1pPr marL="0" indent="0">
              <a:buNone/>
              <a:defRPr lang="zh-CN" altLang="en-US" sz="2800" b="1" i="0" dirty="0" smtClean="0">
                <a:latin typeface="微软雅黑" panose="020B0503020204020204" pitchFamily="34" charset="-122"/>
                <a:ea typeface="微软雅黑" panose="020B0503020204020204" pitchFamily="34" charset="-122"/>
              </a:defRPr>
            </a:lvl1pPr>
          </a:lstStyle>
          <a:p>
            <a:pPr marL="0" lvl="0"/>
            <a:r>
              <a:rPr lang="zh-CN" altLang="en-US" dirty="0"/>
              <a:t>请输入你的标题</a:t>
            </a:r>
          </a:p>
        </p:txBody>
      </p:sp>
      <p:sp>
        <p:nvSpPr>
          <p:cNvPr id="22" name="矩形 21">
            <a:extLst>
              <a:ext uri="{FF2B5EF4-FFF2-40B4-BE49-F238E27FC236}">
                <a16:creationId xmlns:a16="http://schemas.microsoft.com/office/drawing/2014/main" id="{2E273CA7-0E33-4737-9439-3BF7C0724CE5}"/>
              </a:ext>
            </a:extLst>
          </p:cNvPr>
          <p:cNvSpPr/>
          <p:nvPr userDrawn="1"/>
        </p:nvSpPr>
        <p:spPr>
          <a:xfrm>
            <a:off x="575" y="331717"/>
            <a:ext cx="461388"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a:extLst>
              <a:ext uri="{FF2B5EF4-FFF2-40B4-BE49-F238E27FC236}">
                <a16:creationId xmlns:a16="http://schemas.microsoft.com/office/drawing/2014/main" id="{60050559-048B-46B8-9D2F-055B0B5E1E1A}"/>
              </a:ext>
            </a:extLst>
          </p:cNvPr>
          <p:cNvSpPr/>
          <p:nvPr userDrawn="1"/>
        </p:nvSpPr>
        <p:spPr>
          <a:xfrm>
            <a:off x="482232"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a:extLst>
              <a:ext uri="{FF2B5EF4-FFF2-40B4-BE49-F238E27FC236}">
                <a16:creationId xmlns:a16="http://schemas.microsoft.com/office/drawing/2014/main" id="{B574A965-7329-436D-8FB8-F78EE7D442B9}"/>
              </a:ext>
            </a:extLst>
          </p:cNvPr>
          <p:cNvSpPr/>
          <p:nvPr userDrawn="1"/>
        </p:nvSpPr>
        <p:spPr>
          <a:xfrm>
            <a:off x="548219"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7" name="组合 16">
            <a:extLst>
              <a:ext uri="{FF2B5EF4-FFF2-40B4-BE49-F238E27FC236}">
                <a16:creationId xmlns:a16="http://schemas.microsoft.com/office/drawing/2014/main" id="{B1F05DB7-D610-4E22-AFEE-C6C67F3B036E}"/>
              </a:ext>
            </a:extLst>
          </p:cNvPr>
          <p:cNvGrpSpPr/>
          <p:nvPr userDrawn="1"/>
        </p:nvGrpSpPr>
        <p:grpSpPr>
          <a:xfrm>
            <a:off x="10231824" y="731088"/>
            <a:ext cx="1477533" cy="108755"/>
            <a:chOff x="4616246" y="3878362"/>
            <a:chExt cx="5571416" cy="410087"/>
          </a:xfrm>
          <a:solidFill>
            <a:srgbClr val="000000">
              <a:alpha val="80000"/>
            </a:srgbClr>
          </a:solidFill>
        </p:grpSpPr>
        <p:sp>
          <p:nvSpPr>
            <p:cNvPr id="18" name="Freeform 17">
              <a:extLst>
                <a:ext uri="{FF2B5EF4-FFF2-40B4-BE49-F238E27FC236}">
                  <a16:creationId xmlns:a16="http://schemas.microsoft.com/office/drawing/2014/main" id="{1082B121-80E3-4102-8A18-4157574F0976}"/>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9" name="Freeform 18">
              <a:extLst>
                <a:ext uri="{FF2B5EF4-FFF2-40B4-BE49-F238E27FC236}">
                  <a16:creationId xmlns:a16="http://schemas.microsoft.com/office/drawing/2014/main" id="{04706FE6-32D7-4047-B27E-E38A09F2C1FA}"/>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0" name="Freeform 19">
              <a:extLst>
                <a:ext uri="{FF2B5EF4-FFF2-40B4-BE49-F238E27FC236}">
                  <a16:creationId xmlns:a16="http://schemas.microsoft.com/office/drawing/2014/main" id="{314DCD9C-7786-4218-BED7-EA3CB053D691}"/>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1" name="Freeform 20">
              <a:extLst>
                <a:ext uri="{FF2B5EF4-FFF2-40B4-BE49-F238E27FC236}">
                  <a16:creationId xmlns:a16="http://schemas.microsoft.com/office/drawing/2014/main" id="{B769C987-5518-42D1-A82A-1E94715B05BF}"/>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5" name="Freeform 21">
              <a:extLst>
                <a:ext uri="{FF2B5EF4-FFF2-40B4-BE49-F238E27FC236}">
                  <a16:creationId xmlns:a16="http://schemas.microsoft.com/office/drawing/2014/main" id="{D72B7EEC-CB12-4A5E-B376-1D5A865DF34F}"/>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6" name="Freeform 22">
              <a:extLst>
                <a:ext uri="{FF2B5EF4-FFF2-40B4-BE49-F238E27FC236}">
                  <a16:creationId xmlns:a16="http://schemas.microsoft.com/office/drawing/2014/main" id="{C7D3C859-EA90-449E-B27B-FB0AAF6AFAAC}"/>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7" name="Freeform 23">
              <a:extLst>
                <a:ext uri="{FF2B5EF4-FFF2-40B4-BE49-F238E27FC236}">
                  <a16:creationId xmlns:a16="http://schemas.microsoft.com/office/drawing/2014/main" id="{0B6AE081-6977-4824-B398-06682B1BBF2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8" name="Freeform 25">
              <a:extLst>
                <a:ext uri="{FF2B5EF4-FFF2-40B4-BE49-F238E27FC236}">
                  <a16:creationId xmlns:a16="http://schemas.microsoft.com/office/drawing/2014/main" id="{46B234D3-5F11-4A10-A8BA-F526F19D96F6}"/>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9" name="Freeform 27">
              <a:extLst>
                <a:ext uri="{FF2B5EF4-FFF2-40B4-BE49-F238E27FC236}">
                  <a16:creationId xmlns:a16="http://schemas.microsoft.com/office/drawing/2014/main" id="{3C133559-ADD7-420A-AC26-D050FE3042C8}"/>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0" name="Freeform 29">
              <a:extLst>
                <a:ext uri="{FF2B5EF4-FFF2-40B4-BE49-F238E27FC236}">
                  <a16:creationId xmlns:a16="http://schemas.microsoft.com/office/drawing/2014/main" id="{0AB572DD-CDD2-4676-9F79-549C9E913213}"/>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1" name="Freeform 30">
              <a:extLst>
                <a:ext uri="{FF2B5EF4-FFF2-40B4-BE49-F238E27FC236}">
                  <a16:creationId xmlns:a16="http://schemas.microsoft.com/office/drawing/2014/main" id="{DB994798-94F7-4BB7-91AD-EED8A6C8A0CD}"/>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2" name="Freeform 31">
              <a:extLst>
                <a:ext uri="{FF2B5EF4-FFF2-40B4-BE49-F238E27FC236}">
                  <a16:creationId xmlns:a16="http://schemas.microsoft.com/office/drawing/2014/main" id="{B00521C5-3482-4E46-842D-BBF3122377C0}"/>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3" name="Freeform 32">
              <a:extLst>
                <a:ext uri="{FF2B5EF4-FFF2-40B4-BE49-F238E27FC236}">
                  <a16:creationId xmlns:a16="http://schemas.microsoft.com/office/drawing/2014/main" id="{BF0581D3-24E5-4E71-9D95-DCB93111D685}"/>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4" name="Freeform 33">
              <a:extLst>
                <a:ext uri="{FF2B5EF4-FFF2-40B4-BE49-F238E27FC236}">
                  <a16:creationId xmlns:a16="http://schemas.microsoft.com/office/drawing/2014/main" id="{14ED8BD9-D44A-4BF4-8F2B-7593B0B7FBA6}"/>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5" name="Freeform 34">
              <a:extLst>
                <a:ext uri="{FF2B5EF4-FFF2-40B4-BE49-F238E27FC236}">
                  <a16:creationId xmlns:a16="http://schemas.microsoft.com/office/drawing/2014/main" id="{6E218EB5-DF2E-42A2-BBB7-6C7495868F2F}"/>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6" name="Freeform 35">
              <a:extLst>
                <a:ext uri="{FF2B5EF4-FFF2-40B4-BE49-F238E27FC236}">
                  <a16:creationId xmlns:a16="http://schemas.microsoft.com/office/drawing/2014/main" id="{3D147256-F1F0-47BE-AD99-F6216575EC97}"/>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37" name="组合 36">
            <a:extLst>
              <a:ext uri="{FF2B5EF4-FFF2-40B4-BE49-F238E27FC236}">
                <a16:creationId xmlns:a16="http://schemas.microsoft.com/office/drawing/2014/main" id="{038A1426-84A8-4823-A502-D2833A3325F0}"/>
              </a:ext>
            </a:extLst>
          </p:cNvPr>
          <p:cNvGrpSpPr/>
          <p:nvPr userDrawn="1"/>
        </p:nvGrpSpPr>
        <p:grpSpPr>
          <a:xfrm>
            <a:off x="10229275" y="245941"/>
            <a:ext cx="1483481" cy="423973"/>
            <a:chOff x="4606634" y="2048989"/>
            <a:chExt cx="5593843" cy="1598699"/>
          </a:xfrm>
          <a:solidFill>
            <a:srgbClr val="9A0001">
              <a:alpha val="80000"/>
            </a:srgbClr>
          </a:solidFill>
        </p:grpSpPr>
        <p:sp>
          <p:nvSpPr>
            <p:cNvPr id="38" name="Freeform 9">
              <a:extLst>
                <a:ext uri="{FF2B5EF4-FFF2-40B4-BE49-F238E27FC236}">
                  <a16:creationId xmlns:a16="http://schemas.microsoft.com/office/drawing/2014/main" id="{FA1D2606-4ABA-4940-8358-53F54E433D8B}"/>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9" name="Freeform 10">
              <a:extLst>
                <a:ext uri="{FF2B5EF4-FFF2-40B4-BE49-F238E27FC236}">
                  <a16:creationId xmlns:a16="http://schemas.microsoft.com/office/drawing/2014/main" id="{DC78A49C-1EA3-4485-B919-DF996F411C7E}"/>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0" name="Freeform 11">
              <a:extLst>
                <a:ext uri="{FF2B5EF4-FFF2-40B4-BE49-F238E27FC236}">
                  <a16:creationId xmlns:a16="http://schemas.microsoft.com/office/drawing/2014/main" id="{55E2108E-6DA0-410A-AC2A-886C81AD378E}"/>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1" name="Freeform 12">
              <a:extLst>
                <a:ext uri="{FF2B5EF4-FFF2-40B4-BE49-F238E27FC236}">
                  <a16:creationId xmlns:a16="http://schemas.microsoft.com/office/drawing/2014/main" id="{788A145A-8008-4C41-B6BA-2C8DE1F11467}"/>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2" name="Freeform 13">
              <a:extLst>
                <a:ext uri="{FF2B5EF4-FFF2-40B4-BE49-F238E27FC236}">
                  <a16:creationId xmlns:a16="http://schemas.microsoft.com/office/drawing/2014/main" id="{49FB8BB2-F168-4799-909C-A608C5E2B58C}"/>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3" name="Freeform 14">
              <a:extLst>
                <a:ext uri="{FF2B5EF4-FFF2-40B4-BE49-F238E27FC236}">
                  <a16:creationId xmlns:a16="http://schemas.microsoft.com/office/drawing/2014/main" id="{07DDBC95-ECCE-4960-8B81-1F193E76BA59}"/>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4" name="Freeform 15">
              <a:extLst>
                <a:ext uri="{FF2B5EF4-FFF2-40B4-BE49-F238E27FC236}">
                  <a16:creationId xmlns:a16="http://schemas.microsoft.com/office/drawing/2014/main" id="{B3DFD54E-60BC-4E26-968D-1E9B30241B54}"/>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5" name="Freeform 16">
              <a:extLst>
                <a:ext uri="{FF2B5EF4-FFF2-40B4-BE49-F238E27FC236}">
                  <a16:creationId xmlns:a16="http://schemas.microsoft.com/office/drawing/2014/main" id="{5B2EF2CD-DD17-4704-804F-97F4B2D04A8D}"/>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6" name="Freeform 24">
              <a:extLst>
                <a:ext uri="{FF2B5EF4-FFF2-40B4-BE49-F238E27FC236}">
                  <a16:creationId xmlns:a16="http://schemas.microsoft.com/office/drawing/2014/main" id="{25CD27A8-974F-4514-8FFB-5DA8F8BB519F}"/>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7" name="Freeform 26">
              <a:extLst>
                <a:ext uri="{FF2B5EF4-FFF2-40B4-BE49-F238E27FC236}">
                  <a16:creationId xmlns:a16="http://schemas.microsoft.com/office/drawing/2014/main" id="{520F84C5-57FC-41AF-8EF8-605BCC01FF59}"/>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8" name="Freeform 28">
              <a:extLst>
                <a:ext uri="{FF2B5EF4-FFF2-40B4-BE49-F238E27FC236}">
                  <a16:creationId xmlns:a16="http://schemas.microsoft.com/office/drawing/2014/main" id="{4964F4B0-A6C3-47B7-B867-D8CB30992B59}"/>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9" name="Freeform 36">
              <a:extLst>
                <a:ext uri="{FF2B5EF4-FFF2-40B4-BE49-F238E27FC236}">
                  <a16:creationId xmlns:a16="http://schemas.microsoft.com/office/drawing/2014/main" id="{58637510-F141-487F-B475-BAB0C8E48DF8}"/>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50" name="组合 49">
            <a:extLst>
              <a:ext uri="{FF2B5EF4-FFF2-40B4-BE49-F238E27FC236}">
                <a16:creationId xmlns:a16="http://schemas.microsoft.com/office/drawing/2014/main" id="{957FD92B-4C2F-4936-8AFD-ECA2184C39E1}"/>
              </a:ext>
            </a:extLst>
          </p:cNvPr>
          <p:cNvGrpSpPr/>
          <p:nvPr userDrawn="1"/>
        </p:nvGrpSpPr>
        <p:grpSpPr>
          <a:xfrm>
            <a:off x="9459922" y="199135"/>
            <a:ext cx="664422" cy="662874"/>
            <a:chOff x="2105799" y="20055838"/>
            <a:chExt cx="6748090" cy="6732363"/>
          </a:xfrm>
          <a:solidFill>
            <a:srgbClr val="9A0001">
              <a:alpha val="80000"/>
            </a:srgbClr>
          </a:solidFill>
        </p:grpSpPr>
        <p:sp>
          <p:nvSpPr>
            <p:cNvPr id="51" name="Freeform 8">
              <a:extLst>
                <a:ext uri="{FF2B5EF4-FFF2-40B4-BE49-F238E27FC236}">
                  <a16:creationId xmlns:a16="http://schemas.microsoft.com/office/drawing/2014/main" id="{E87A3804-A34A-4C31-B212-E8082602E041}"/>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2" name="Freeform 42">
              <a:extLst>
                <a:ext uri="{FF2B5EF4-FFF2-40B4-BE49-F238E27FC236}">
                  <a16:creationId xmlns:a16="http://schemas.microsoft.com/office/drawing/2014/main" id="{C10109D0-11C7-435D-95C0-E0EB8751F34F}"/>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3" name="Freeform 43">
              <a:extLst>
                <a:ext uri="{FF2B5EF4-FFF2-40B4-BE49-F238E27FC236}">
                  <a16:creationId xmlns:a16="http://schemas.microsoft.com/office/drawing/2014/main" id="{D88DDE6D-5A13-43E0-98E8-2ED17211C0D8}"/>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4" name="Freeform 44">
              <a:extLst>
                <a:ext uri="{FF2B5EF4-FFF2-40B4-BE49-F238E27FC236}">
                  <a16:creationId xmlns:a16="http://schemas.microsoft.com/office/drawing/2014/main" id="{D94523A1-ADC8-48E0-A67F-61BB4CD2EEEE}"/>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5" name="Freeform 45">
              <a:extLst>
                <a:ext uri="{FF2B5EF4-FFF2-40B4-BE49-F238E27FC236}">
                  <a16:creationId xmlns:a16="http://schemas.microsoft.com/office/drawing/2014/main" id="{8E0B707E-3C40-404F-8381-34EA5C275174}"/>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6" name="Freeform 46">
              <a:extLst>
                <a:ext uri="{FF2B5EF4-FFF2-40B4-BE49-F238E27FC236}">
                  <a16:creationId xmlns:a16="http://schemas.microsoft.com/office/drawing/2014/main" id="{094571AA-C380-466B-9846-3FC411A0A197}"/>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7" name="Freeform 47">
              <a:extLst>
                <a:ext uri="{FF2B5EF4-FFF2-40B4-BE49-F238E27FC236}">
                  <a16:creationId xmlns:a16="http://schemas.microsoft.com/office/drawing/2014/main" id="{535B9169-BCA0-4422-8329-90693FC60B3A}"/>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8" name="Freeform 48">
              <a:extLst>
                <a:ext uri="{FF2B5EF4-FFF2-40B4-BE49-F238E27FC236}">
                  <a16:creationId xmlns:a16="http://schemas.microsoft.com/office/drawing/2014/main" id="{9C78D7D9-41E6-4257-B6D5-3682DD243C09}"/>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9" name="Freeform 49">
              <a:extLst>
                <a:ext uri="{FF2B5EF4-FFF2-40B4-BE49-F238E27FC236}">
                  <a16:creationId xmlns:a16="http://schemas.microsoft.com/office/drawing/2014/main" id="{AC63B382-258B-443E-AD41-43D044C7A974}"/>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0" name="Freeform 50">
              <a:extLst>
                <a:ext uri="{FF2B5EF4-FFF2-40B4-BE49-F238E27FC236}">
                  <a16:creationId xmlns:a16="http://schemas.microsoft.com/office/drawing/2014/main" id="{8B6B6507-8D23-416E-9921-CAADD10D3050}"/>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1" name="Freeform 51">
              <a:extLst>
                <a:ext uri="{FF2B5EF4-FFF2-40B4-BE49-F238E27FC236}">
                  <a16:creationId xmlns:a16="http://schemas.microsoft.com/office/drawing/2014/main" id="{96C431D9-04A3-4510-BE6F-234067A0CD1B}"/>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2" name="Freeform 52">
              <a:extLst>
                <a:ext uri="{FF2B5EF4-FFF2-40B4-BE49-F238E27FC236}">
                  <a16:creationId xmlns:a16="http://schemas.microsoft.com/office/drawing/2014/main" id="{8DDB8584-372B-4F80-8545-E47B156BD8CA}"/>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3" name="Freeform 53">
              <a:extLst>
                <a:ext uri="{FF2B5EF4-FFF2-40B4-BE49-F238E27FC236}">
                  <a16:creationId xmlns:a16="http://schemas.microsoft.com/office/drawing/2014/main" id="{A7577A97-524B-464B-A937-86C1A4EA9EB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4" name="Freeform 54">
              <a:extLst>
                <a:ext uri="{FF2B5EF4-FFF2-40B4-BE49-F238E27FC236}">
                  <a16:creationId xmlns:a16="http://schemas.microsoft.com/office/drawing/2014/main" id="{E6C948FE-F611-405F-AF10-6E0AA5FE6E60}"/>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5" name="Freeform 55">
              <a:extLst>
                <a:ext uri="{FF2B5EF4-FFF2-40B4-BE49-F238E27FC236}">
                  <a16:creationId xmlns:a16="http://schemas.microsoft.com/office/drawing/2014/main" id="{044BDF8F-89F9-478F-85D4-2C742D6F547D}"/>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6" name="Freeform 56">
              <a:extLst>
                <a:ext uri="{FF2B5EF4-FFF2-40B4-BE49-F238E27FC236}">
                  <a16:creationId xmlns:a16="http://schemas.microsoft.com/office/drawing/2014/main" id="{18265B74-A938-40B2-A27B-D4051B9B137F}"/>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7" name="Freeform 57">
              <a:extLst>
                <a:ext uri="{FF2B5EF4-FFF2-40B4-BE49-F238E27FC236}">
                  <a16:creationId xmlns:a16="http://schemas.microsoft.com/office/drawing/2014/main" id="{37409850-FB26-4536-972D-34B2C148D009}"/>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8" name="Freeform 58">
              <a:extLst>
                <a:ext uri="{FF2B5EF4-FFF2-40B4-BE49-F238E27FC236}">
                  <a16:creationId xmlns:a16="http://schemas.microsoft.com/office/drawing/2014/main" id="{56579862-3DDC-457F-A83E-6F49BE1C3602}"/>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9" name="Freeform 59">
              <a:extLst>
                <a:ext uri="{FF2B5EF4-FFF2-40B4-BE49-F238E27FC236}">
                  <a16:creationId xmlns:a16="http://schemas.microsoft.com/office/drawing/2014/main" id="{1E468E13-40B0-4F58-BB7D-F0186A709D3A}"/>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0" name="Freeform 60">
              <a:extLst>
                <a:ext uri="{FF2B5EF4-FFF2-40B4-BE49-F238E27FC236}">
                  <a16:creationId xmlns:a16="http://schemas.microsoft.com/office/drawing/2014/main" id="{7725C92B-35DD-410A-ABAD-1E5771D9455E}"/>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1" name="Freeform 61">
              <a:extLst>
                <a:ext uri="{FF2B5EF4-FFF2-40B4-BE49-F238E27FC236}">
                  <a16:creationId xmlns:a16="http://schemas.microsoft.com/office/drawing/2014/main" id="{6A05463E-54D7-4FE8-8751-F541AAD76BB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2" name="Freeform 62">
              <a:extLst>
                <a:ext uri="{FF2B5EF4-FFF2-40B4-BE49-F238E27FC236}">
                  <a16:creationId xmlns:a16="http://schemas.microsoft.com/office/drawing/2014/main" id="{ACE16CCC-2DDF-4DEB-B70C-BA932FA05639}"/>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3" name="Freeform 71">
              <a:extLst>
                <a:ext uri="{FF2B5EF4-FFF2-40B4-BE49-F238E27FC236}">
                  <a16:creationId xmlns:a16="http://schemas.microsoft.com/office/drawing/2014/main" id="{2F0D6E77-BF89-40E8-BA1D-F891EB793C56}"/>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grpSp>
    </p:spTree>
    <p:extLst>
      <p:ext uri="{BB962C8B-B14F-4D97-AF65-F5344CB8AC3E}">
        <p14:creationId xmlns:p14="http://schemas.microsoft.com/office/powerpoint/2010/main" val="2033265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文排版4">
    <p:spTree>
      <p:nvGrpSpPr>
        <p:cNvPr id="1" name=""/>
        <p:cNvGrpSpPr/>
        <p:nvPr/>
      </p:nvGrpSpPr>
      <p:grpSpPr>
        <a:xfrm>
          <a:off x="0" y="0"/>
          <a:ext cx="0" cy="0"/>
          <a:chOff x="0" y="0"/>
          <a:chExt cx="0" cy="0"/>
        </a:xfrm>
      </p:grpSpPr>
      <p:sp>
        <p:nvSpPr>
          <p:cNvPr id="14" name="图片占位符 13">
            <a:extLst>
              <a:ext uri="{FF2B5EF4-FFF2-40B4-BE49-F238E27FC236}">
                <a16:creationId xmlns:a16="http://schemas.microsoft.com/office/drawing/2014/main" id="{64599EF9-2AB4-4580-9B9C-B930CE0FF4C9}"/>
              </a:ext>
            </a:extLst>
          </p:cNvPr>
          <p:cNvSpPr>
            <a:spLocks noGrp="1"/>
          </p:cNvSpPr>
          <p:nvPr>
            <p:ph type="pic" sz="quarter" idx="14"/>
          </p:nvPr>
        </p:nvSpPr>
        <p:spPr>
          <a:xfrm>
            <a:off x="0" y="1666900"/>
            <a:ext cx="5715000" cy="2880320"/>
          </a:xfrm>
          <a:custGeom>
            <a:avLst/>
            <a:gdLst>
              <a:gd name="connsiteX0" fmla="*/ 0 w 5715000"/>
              <a:gd name="connsiteY0" fmla="*/ 0 h 2880320"/>
              <a:gd name="connsiteX1" fmla="*/ 5715000 w 5715000"/>
              <a:gd name="connsiteY1" fmla="*/ 0 h 2880320"/>
              <a:gd name="connsiteX2" fmla="*/ 5715000 w 5715000"/>
              <a:gd name="connsiteY2" fmla="*/ 2880320 h 2880320"/>
              <a:gd name="connsiteX3" fmla="*/ 0 w 5715000"/>
              <a:gd name="connsiteY3" fmla="*/ 2880320 h 2880320"/>
            </a:gdLst>
            <a:ahLst/>
            <a:cxnLst>
              <a:cxn ang="0">
                <a:pos x="connsiteX0" y="connsiteY0"/>
              </a:cxn>
              <a:cxn ang="0">
                <a:pos x="connsiteX1" y="connsiteY1"/>
              </a:cxn>
              <a:cxn ang="0">
                <a:pos x="connsiteX2" y="connsiteY2"/>
              </a:cxn>
              <a:cxn ang="0">
                <a:pos x="connsiteX3" y="connsiteY3"/>
              </a:cxn>
            </a:cxnLst>
            <a:rect l="l" t="t" r="r" b="b"/>
            <a:pathLst>
              <a:path w="5715000" h="2880320">
                <a:moveTo>
                  <a:pt x="0" y="0"/>
                </a:moveTo>
                <a:lnTo>
                  <a:pt x="5715000" y="0"/>
                </a:lnTo>
                <a:lnTo>
                  <a:pt x="5715000" y="2880320"/>
                </a:lnTo>
                <a:lnTo>
                  <a:pt x="0" y="2880320"/>
                </a:lnTo>
                <a:close/>
              </a:path>
            </a:pathLst>
          </a:custGeom>
        </p:spPr>
        <p:txBody>
          <a:bodyPr wrap="square">
            <a:noAutofit/>
          </a:bodyPr>
          <a:lstStyle/>
          <a:p>
            <a:endParaRPr lang="zh-CN" altLang="en-US"/>
          </a:p>
        </p:txBody>
      </p:sp>
      <p:cxnSp>
        <p:nvCxnSpPr>
          <p:cNvPr id="6" name="直接连接符 5">
            <a:extLst>
              <a:ext uri="{FF2B5EF4-FFF2-40B4-BE49-F238E27FC236}">
                <a16:creationId xmlns:a16="http://schemas.microsoft.com/office/drawing/2014/main" id="{8046B662-4C6E-44F7-A7A0-6275CE6AE0EC}"/>
              </a:ext>
            </a:extLst>
          </p:cNvPr>
          <p:cNvCxnSpPr/>
          <p:nvPr userDrawn="1"/>
        </p:nvCxnSpPr>
        <p:spPr>
          <a:xfrm>
            <a:off x="0" y="1028700"/>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内容占位符 9">
            <a:extLst>
              <a:ext uri="{FF2B5EF4-FFF2-40B4-BE49-F238E27FC236}">
                <a16:creationId xmlns:a16="http://schemas.microsoft.com/office/drawing/2014/main" id="{8513EF2C-837C-4562-A83D-D70F392E19AF}"/>
              </a:ext>
            </a:extLst>
          </p:cNvPr>
          <p:cNvSpPr>
            <a:spLocks noGrp="1"/>
          </p:cNvSpPr>
          <p:nvPr>
            <p:ph sz="quarter" idx="13" hasCustomPrompt="1"/>
          </p:nvPr>
        </p:nvSpPr>
        <p:spPr>
          <a:xfrm>
            <a:off x="675372" y="252736"/>
            <a:ext cx="2605842" cy="523220"/>
          </a:xfrm>
          <a:prstGeom prst="rect">
            <a:avLst/>
          </a:prstGeom>
          <a:noFill/>
        </p:spPr>
        <p:txBody>
          <a:bodyPr wrap="none" lIns="0" rtlCol="0">
            <a:spAutoFit/>
          </a:bodyPr>
          <a:lstStyle>
            <a:lvl1pPr marL="0" indent="0">
              <a:buNone/>
              <a:defRPr lang="zh-CN" altLang="en-US" sz="2800" b="1" i="0" dirty="0" smtClean="0">
                <a:latin typeface="微软雅黑" panose="020B0503020204020204" pitchFamily="34" charset="-122"/>
                <a:ea typeface="微软雅黑" panose="020B0503020204020204" pitchFamily="34" charset="-122"/>
              </a:defRPr>
            </a:lvl1pPr>
          </a:lstStyle>
          <a:p>
            <a:pPr marL="0" lvl="0"/>
            <a:r>
              <a:rPr lang="zh-CN" altLang="en-US" dirty="0"/>
              <a:t>请输入你的标题</a:t>
            </a:r>
          </a:p>
        </p:txBody>
      </p:sp>
      <p:sp>
        <p:nvSpPr>
          <p:cNvPr id="2" name="矩形 1">
            <a:extLst>
              <a:ext uri="{FF2B5EF4-FFF2-40B4-BE49-F238E27FC236}">
                <a16:creationId xmlns:a16="http://schemas.microsoft.com/office/drawing/2014/main" id="{A119A797-FD8F-4DBD-89D4-4117DA005E50}"/>
              </a:ext>
            </a:extLst>
          </p:cNvPr>
          <p:cNvSpPr/>
          <p:nvPr userDrawn="1"/>
        </p:nvSpPr>
        <p:spPr>
          <a:xfrm>
            <a:off x="575" y="331717"/>
            <a:ext cx="461388"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7CEC3033-0188-4CA9-AB19-4447F35C9E50}"/>
              </a:ext>
            </a:extLst>
          </p:cNvPr>
          <p:cNvSpPr/>
          <p:nvPr userDrawn="1"/>
        </p:nvSpPr>
        <p:spPr>
          <a:xfrm>
            <a:off x="482232"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543FD8C0-2B55-47A9-B5C2-5870B987A0FF}"/>
              </a:ext>
            </a:extLst>
          </p:cNvPr>
          <p:cNvSpPr/>
          <p:nvPr userDrawn="1"/>
        </p:nvSpPr>
        <p:spPr>
          <a:xfrm>
            <a:off x="548219"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9" name="组合 8">
            <a:extLst>
              <a:ext uri="{FF2B5EF4-FFF2-40B4-BE49-F238E27FC236}">
                <a16:creationId xmlns:a16="http://schemas.microsoft.com/office/drawing/2014/main" id="{D3FC7CCB-9B04-4AD5-ACED-59ED4A2BD29C}"/>
              </a:ext>
            </a:extLst>
          </p:cNvPr>
          <p:cNvGrpSpPr/>
          <p:nvPr userDrawn="1"/>
        </p:nvGrpSpPr>
        <p:grpSpPr>
          <a:xfrm>
            <a:off x="10166248" y="775956"/>
            <a:ext cx="1477533" cy="108755"/>
            <a:chOff x="4616246" y="3878362"/>
            <a:chExt cx="5571416" cy="410087"/>
          </a:xfrm>
          <a:solidFill>
            <a:srgbClr val="000000">
              <a:alpha val="80000"/>
            </a:srgbClr>
          </a:solidFill>
        </p:grpSpPr>
        <p:sp>
          <p:nvSpPr>
            <p:cNvPr id="11" name="Freeform 17">
              <a:extLst>
                <a:ext uri="{FF2B5EF4-FFF2-40B4-BE49-F238E27FC236}">
                  <a16:creationId xmlns:a16="http://schemas.microsoft.com/office/drawing/2014/main" id="{0C3A84C3-0533-41EF-AB7E-340B891ADFD5}"/>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2" name="Freeform 18">
              <a:extLst>
                <a:ext uri="{FF2B5EF4-FFF2-40B4-BE49-F238E27FC236}">
                  <a16:creationId xmlns:a16="http://schemas.microsoft.com/office/drawing/2014/main" id="{0164AC22-C5DF-43E2-946D-F55BE428362D}"/>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3" name="Freeform 19">
              <a:extLst>
                <a:ext uri="{FF2B5EF4-FFF2-40B4-BE49-F238E27FC236}">
                  <a16:creationId xmlns:a16="http://schemas.microsoft.com/office/drawing/2014/main" id="{49C96EBA-C322-4E7D-9A37-FBF3C1DA189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6" name="Freeform 20">
              <a:extLst>
                <a:ext uri="{FF2B5EF4-FFF2-40B4-BE49-F238E27FC236}">
                  <a16:creationId xmlns:a16="http://schemas.microsoft.com/office/drawing/2014/main" id="{82ECCF77-0E43-4BBC-85D2-D72B4F7F3997}"/>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7" name="Freeform 21">
              <a:extLst>
                <a:ext uri="{FF2B5EF4-FFF2-40B4-BE49-F238E27FC236}">
                  <a16:creationId xmlns:a16="http://schemas.microsoft.com/office/drawing/2014/main" id="{951A6666-BE2B-4993-B2A2-DAD83DE99815}"/>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8" name="Freeform 22">
              <a:extLst>
                <a:ext uri="{FF2B5EF4-FFF2-40B4-BE49-F238E27FC236}">
                  <a16:creationId xmlns:a16="http://schemas.microsoft.com/office/drawing/2014/main" id="{91FFEDDD-D600-4663-8E33-E22829D096E3}"/>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9" name="Freeform 23">
              <a:extLst>
                <a:ext uri="{FF2B5EF4-FFF2-40B4-BE49-F238E27FC236}">
                  <a16:creationId xmlns:a16="http://schemas.microsoft.com/office/drawing/2014/main" id="{B3030F4F-611B-4D25-B9A5-249EC68A9008}"/>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0" name="Freeform 25">
              <a:extLst>
                <a:ext uri="{FF2B5EF4-FFF2-40B4-BE49-F238E27FC236}">
                  <a16:creationId xmlns:a16="http://schemas.microsoft.com/office/drawing/2014/main" id="{76C57ACA-B4C7-4A68-A038-18AC668010E8}"/>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1" name="Freeform 27">
              <a:extLst>
                <a:ext uri="{FF2B5EF4-FFF2-40B4-BE49-F238E27FC236}">
                  <a16:creationId xmlns:a16="http://schemas.microsoft.com/office/drawing/2014/main" id="{8D431EF3-65D5-4979-85D5-1359F18AF8F9}"/>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2" name="Freeform 29">
              <a:extLst>
                <a:ext uri="{FF2B5EF4-FFF2-40B4-BE49-F238E27FC236}">
                  <a16:creationId xmlns:a16="http://schemas.microsoft.com/office/drawing/2014/main" id="{63C25761-7E22-4B5F-B000-1C1D35A10B62}"/>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3" name="Freeform 30">
              <a:extLst>
                <a:ext uri="{FF2B5EF4-FFF2-40B4-BE49-F238E27FC236}">
                  <a16:creationId xmlns:a16="http://schemas.microsoft.com/office/drawing/2014/main" id="{94ED1468-6750-4AA2-93EE-9683183E6EAF}"/>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4" name="Freeform 31">
              <a:extLst>
                <a:ext uri="{FF2B5EF4-FFF2-40B4-BE49-F238E27FC236}">
                  <a16:creationId xmlns:a16="http://schemas.microsoft.com/office/drawing/2014/main" id="{421835C8-F6A2-4F6B-B297-98DA7E70D038}"/>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5" name="Freeform 32">
              <a:extLst>
                <a:ext uri="{FF2B5EF4-FFF2-40B4-BE49-F238E27FC236}">
                  <a16:creationId xmlns:a16="http://schemas.microsoft.com/office/drawing/2014/main" id="{38FA2AC7-0539-4EE6-B8E7-F431DD95B025}"/>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6" name="Freeform 33">
              <a:extLst>
                <a:ext uri="{FF2B5EF4-FFF2-40B4-BE49-F238E27FC236}">
                  <a16:creationId xmlns:a16="http://schemas.microsoft.com/office/drawing/2014/main" id="{6814379E-5DFA-48F3-875C-EAD670187B49}"/>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7" name="Freeform 34">
              <a:extLst>
                <a:ext uri="{FF2B5EF4-FFF2-40B4-BE49-F238E27FC236}">
                  <a16:creationId xmlns:a16="http://schemas.microsoft.com/office/drawing/2014/main" id="{CF561621-F6AA-4C7E-B2CF-7DEEE1B8ECF0}"/>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8" name="Freeform 35">
              <a:extLst>
                <a:ext uri="{FF2B5EF4-FFF2-40B4-BE49-F238E27FC236}">
                  <a16:creationId xmlns:a16="http://schemas.microsoft.com/office/drawing/2014/main" id="{CC31F511-9EC7-4988-8CAF-80D777B750BC}"/>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29" name="组合 28">
            <a:extLst>
              <a:ext uri="{FF2B5EF4-FFF2-40B4-BE49-F238E27FC236}">
                <a16:creationId xmlns:a16="http://schemas.microsoft.com/office/drawing/2014/main" id="{E782E3C1-4439-485F-B1A6-DF4CB9BA50C6}"/>
              </a:ext>
            </a:extLst>
          </p:cNvPr>
          <p:cNvGrpSpPr/>
          <p:nvPr userDrawn="1"/>
        </p:nvGrpSpPr>
        <p:grpSpPr>
          <a:xfrm>
            <a:off x="10163699" y="290809"/>
            <a:ext cx="1483481" cy="423973"/>
            <a:chOff x="4606634" y="2048989"/>
            <a:chExt cx="5593843" cy="1598699"/>
          </a:xfrm>
          <a:solidFill>
            <a:srgbClr val="9A0001">
              <a:alpha val="80000"/>
            </a:srgbClr>
          </a:solidFill>
        </p:grpSpPr>
        <p:sp>
          <p:nvSpPr>
            <p:cNvPr id="30" name="Freeform 9">
              <a:extLst>
                <a:ext uri="{FF2B5EF4-FFF2-40B4-BE49-F238E27FC236}">
                  <a16:creationId xmlns:a16="http://schemas.microsoft.com/office/drawing/2014/main" id="{FFC198D9-0DF1-4BFA-BA6C-8CF079945BDC}"/>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1" name="Freeform 10">
              <a:extLst>
                <a:ext uri="{FF2B5EF4-FFF2-40B4-BE49-F238E27FC236}">
                  <a16:creationId xmlns:a16="http://schemas.microsoft.com/office/drawing/2014/main" id="{50DEDCCE-D725-4284-803F-CC126465F340}"/>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2" name="Freeform 11">
              <a:extLst>
                <a:ext uri="{FF2B5EF4-FFF2-40B4-BE49-F238E27FC236}">
                  <a16:creationId xmlns:a16="http://schemas.microsoft.com/office/drawing/2014/main" id="{38C0724D-BC3B-424C-A791-C1868071C7A1}"/>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3" name="Freeform 12">
              <a:extLst>
                <a:ext uri="{FF2B5EF4-FFF2-40B4-BE49-F238E27FC236}">
                  <a16:creationId xmlns:a16="http://schemas.microsoft.com/office/drawing/2014/main" id="{4049329B-BF51-443C-81A8-AAC6DEB7C4E1}"/>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4" name="Freeform 13">
              <a:extLst>
                <a:ext uri="{FF2B5EF4-FFF2-40B4-BE49-F238E27FC236}">
                  <a16:creationId xmlns:a16="http://schemas.microsoft.com/office/drawing/2014/main" id="{CF3B8207-14D8-452A-AA9C-EFA5AD96C78A}"/>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5" name="Freeform 14">
              <a:extLst>
                <a:ext uri="{FF2B5EF4-FFF2-40B4-BE49-F238E27FC236}">
                  <a16:creationId xmlns:a16="http://schemas.microsoft.com/office/drawing/2014/main" id="{A3D2993E-2D71-40AE-BEE0-B7866454277B}"/>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6" name="Freeform 15">
              <a:extLst>
                <a:ext uri="{FF2B5EF4-FFF2-40B4-BE49-F238E27FC236}">
                  <a16:creationId xmlns:a16="http://schemas.microsoft.com/office/drawing/2014/main" id="{17FDEE7C-2357-445C-AAAA-6F85AD9E4EDE}"/>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7" name="Freeform 16">
              <a:extLst>
                <a:ext uri="{FF2B5EF4-FFF2-40B4-BE49-F238E27FC236}">
                  <a16:creationId xmlns:a16="http://schemas.microsoft.com/office/drawing/2014/main" id="{A579A15D-4AAD-4EDF-AC24-BC94A0EEBCAC}"/>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8" name="Freeform 24">
              <a:extLst>
                <a:ext uri="{FF2B5EF4-FFF2-40B4-BE49-F238E27FC236}">
                  <a16:creationId xmlns:a16="http://schemas.microsoft.com/office/drawing/2014/main" id="{337DBCC6-50F2-4279-9FF1-A64EE32A4B74}"/>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9" name="Freeform 26">
              <a:extLst>
                <a:ext uri="{FF2B5EF4-FFF2-40B4-BE49-F238E27FC236}">
                  <a16:creationId xmlns:a16="http://schemas.microsoft.com/office/drawing/2014/main" id="{B4F5CC50-B539-456B-BC05-8ED8D794CE17}"/>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0" name="Freeform 28">
              <a:extLst>
                <a:ext uri="{FF2B5EF4-FFF2-40B4-BE49-F238E27FC236}">
                  <a16:creationId xmlns:a16="http://schemas.microsoft.com/office/drawing/2014/main" id="{AC66444E-38E0-49B8-B793-F498AA73816A}"/>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1" name="Freeform 36">
              <a:extLst>
                <a:ext uri="{FF2B5EF4-FFF2-40B4-BE49-F238E27FC236}">
                  <a16:creationId xmlns:a16="http://schemas.microsoft.com/office/drawing/2014/main" id="{5464FCB8-11A5-4A8B-96C6-405B0BA60537}"/>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42" name="组合 41">
            <a:extLst>
              <a:ext uri="{FF2B5EF4-FFF2-40B4-BE49-F238E27FC236}">
                <a16:creationId xmlns:a16="http://schemas.microsoft.com/office/drawing/2014/main" id="{DE23E06E-2183-4D49-8976-4DB0FA9829E2}"/>
              </a:ext>
            </a:extLst>
          </p:cNvPr>
          <p:cNvGrpSpPr/>
          <p:nvPr userDrawn="1"/>
        </p:nvGrpSpPr>
        <p:grpSpPr>
          <a:xfrm>
            <a:off x="9394346" y="244003"/>
            <a:ext cx="664422" cy="662874"/>
            <a:chOff x="2105799" y="20055838"/>
            <a:chExt cx="6748090" cy="6732363"/>
          </a:xfrm>
          <a:solidFill>
            <a:srgbClr val="9A0001">
              <a:alpha val="80000"/>
            </a:srgbClr>
          </a:solidFill>
        </p:grpSpPr>
        <p:sp>
          <p:nvSpPr>
            <p:cNvPr id="43" name="Freeform 8">
              <a:extLst>
                <a:ext uri="{FF2B5EF4-FFF2-40B4-BE49-F238E27FC236}">
                  <a16:creationId xmlns:a16="http://schemas.microsoft.com/office/drawing/2014/main" id="{8D27E22C-F23C-40DA-9FA9-C0AADF701588}"/>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4" name="Freeform 42">
              <a:extLst>
                <a:ext uri="{FF2B5EF4-FFF2-40B4-BE49-F238E27FC236}">
                  <a16:creationId xmlns:a16="http://schemas.microsoft.com/office/drawing/2014/main" id="{95BADD36-5C5F-4E31-ADEA-49B15FBBA7AA}"/>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5" name="Freeform 43">
              <a:extLst>
                <a:ext uri="{FF2B5EF4-FFF2-40B4-BE49-F238E27FC236}">
                  <a16:creationId xmlns:a16="http://schemas.microsoft.com/office/drawing/2014/main" id="{51968186-CCC5-4E34-B31A-B5641F7524F5}"/>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6" name="Freeform 44">
              <a:extLst>
                <a:ext uri="{FF2B5EF4-FFF2-40B4-BE49-F238E27FC236}">
                  <a16:creationId xmlns:a16="http://schemas.microsoft.com/office/drawing/2014/main" id="{1B22D481-2637-4141-91BB-E37B6E8E1A84}"/>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7" name="Freeform 45">
              <a:extLst>
                <a:ext uri="{FF2B5EF4-FFF2-40B4-BE49-F238E27FC236}">
                  <a16:creationId xmlns:a16="http://schemas.microsoft.com/office/drawing/2014/main" id="{05E3A3AA-9EF1-4278-847C-26936EA08787}"/>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8" name="Freeform 46">
              <a:extLst>
                <a:ext uri="{FF2B5EF4-FFF2-40B4-BE49-F238E27FC236}">
                  <a16:creationId xmlns:a16="http://schemas.microsoft.com/office/drawing/2014/main" id="{DD9751B9-1477-4358-BB65-6BC0ED1BCDC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9" name="Freeform 47">
              <a:extLst>
                <a:ext uri="{FF2B5EF4-FFF2-40B4-BE49-F238E27FC236}">
                  <a16:creationId xmlns:a16="http://schemas.microsoft.com/office/drawing/2014/main" id="{68638609-BB4A-4461-984C-6FAF64EE4F86}"/>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0" name="Freeform 48">
              <a:extLst>
                <a:ext uri="{FF2B5EF4-FFF2-40B4-BE49-F238E27FC236}">
                  <a16:creationId xmlns:a16="http://schemas.microsoft.com/office/drawing/2014/main" id="{B95E2670-1B2E-4AE5-9050-D6BB6254644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1" name="Freeform 49">
              <a:extLst>
                <a:ext uri="{FF2B5EF4-FFF2-40B4-BE49-F238E27FC236}">
                  <a16:creationId xmlns:a16="http://schemas.microsoft.com/office/drawing/2014/main" id="{F49E6F42-741B-4E83-9D6E-FDF71D9A340F}"/>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2" name="Freeform 50">
              <a:extLst>
                <a:ext uri="{FF2B5EF4-FFF2-40B4-BE49-F238E27FC236}">
                  <a16:creationId xmlns:a16="http://schemas.microsoft.com/office/drawing/2014/main" id="{B060796E-7958-48C6-B2F1-2F7C2CF863A8}"/>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3" name="Freeform 51">
              <a:extLst>
                <a:ext uri="{FF2B5EF4-FFF2-40B4-BE49-F238E27FC236}">
                  <a16:creationId xmlns:a16="http://schemas.microsoft.com/office/drawing/2014/main" id="{54E6BEB3-CAEF-4D8D-885B-213FCF33D1F8}"/>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4" name="Freeform 52">
              <a:extLst>
                <a:ext uri="{FF2B5EF4-FFF2-40B4-BE49-F238E27FC236}">
                  <a16:creationId xmlns:a16="http://schemas.microsoft.com/office/drawing/2014/main" id="{9245CC9D-8ADE-490B-A463-00A47E8F939F}"/>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5" name="Freeform 53">
              <a:extLst>
                <a:ext uri="{FF2B5EF4-FFF2-40B4-BE49-F238E27FC236}">
                  <a16:creationId xmlns:a16="http://schemas.microsoft.com/office/drawing/2014/main" id="{134D6153-C565-4E85-9187-7B8E133DC876}"/>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6" name="Freeform 54">
              <a:extLst>
                <a:ext uri="{FF2B5EF4-FFF2-40B4-BE49-F238E27FC236}">
                  <a16:creationId xmlns:a16="http://schemas.microsoft.com/office/drawing/2014/main" id="{5D7CAE1D-B0E7-46B1-9007-A681900E43D5}"/>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7" name="Freeform 55">
              <a:extLst>
                <a:ext uri="{FF2B5EF4-FFF2-40B4-BE49-F238E27FC236}">
                  <a16:creationId xmlns:a16="http://schemas.microsoft.com/office/drawing/2014/main" id="{42CAC9AB-841A-49DD-AA57-131935AB9426}"/>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8" name="Freeform 56">
              <a:extLst>
                <a:ext uri="{FF2B5EF4-FFF2-40B4-BE49-F238E27FC236}">
                  <a16:creationId xmlns:a16="http://schemas.microsoft.com/office/drawing/2014/main" id="{202B944D-E61B-4DED-9834-0203371D87F0}"/>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9" name="Freeform 57">
              <a:extLst>
                <a:ext uri="{FF2B5EF4-FFF2-40B4-BE49-F238E27FC236}">
                  <a16:creationId xmlns:a16="http://schemas.microsoft.com/office/drawing/2014/main" id="{AF627D33-E6BA-4791-A117-7BD70DDB96A2}"/>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0" name="Freeform 58">
              <a:extLst>
                <a:ext uri="{FF2B5EF4-FFF2-40B4-BE49-F238E27FC236}">
                  <a16:creationId xmlns:a16="http://schemas.microsoft.com/office/drawing/2014/main" id="{80815A76-C856-407E-85EF-0BB33E83C48F}"/>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1" name="Freeform 59">
              <a:extLst>
                <a:ext uri="{FF2B5EF4-FFF2-40B4-BE49-F238E27FC236}">
                  <a16:creationId xmlns:a16="http://schemas.microsoft.com/office/drawing/2014/main" id="{4E4B2692-18B0-4009-B754-354492AEA886}"/>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2" name="Freeform 60">
              <a:extLst>
                <a:ext uri="{FF2B5EF4-FFF2-40B4-BE49-F238E27FC236}">
                  <a16:creationId xmlns:a16="http://schemas.microsoft.com/office/drawing/2014/main" id="{C1C8F40F-6962-4BAF-B114-181058AF1A4A}"/>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3" name="Freeform 61">
              <a:extLst>
                <a:ext uri="{FF2B5EF4-FFF2-40B4-BE49-F238E27FC236}">
                  <a16:creationId xmlns:a16="http://schemas.microsoft.com/office/drawing/2014/main" id="{D48C0738-EBF3-40BB-99EF-9230EE1565E0}"/>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4" name="Freeform 62">
              <a:extLst>
                <a:ext uri="{FF2B5EF4-FFF2-40B4-BE49-F238E27FC236}">
                  <a16:creationId xmlns:a16="http://schemas.microsoft.com/office/drawing/2014/main" id="{A0135A03-13DA-46F4-B4B7-06B00B8B5EC8}"/>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5" name="Freeform 71">
              <a:extLst>
                <a:ext uri="{FF2B5EF4-FFF2-40B4-BE49-F238E27FC236}">
                  <a16:creationId xmlns:a16="http://schemas.microsoft.com/office/drawing/2014/main" id="{48E2B5CD-2503-4619-A152-FEFEC691E4E7}"/>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grpSp>
    </p:spTree>
    <p:extLst>
      <p:ext uri="{BB962C8B-B14F-4D97-AF65-F5344CB8AC3E}">
        <p14:creationId xmlns:p14="http://schemas.microsoft.com/office/powerpoint/2010/main" val="140048671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tx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A677578-EE5C-4EF4-B0AD-2C9F9C6AC6B2}"/>
              </a:ext>
            </a:extLst>
          </p:cNvPr>
          <p:cNvPicPr>
            <a:picLocks noChangeAspect="1"/>
          </p:cNvPicPr>
          <p:nvPr userDrawn="1"/>
        </p:nvPicPr>
        <p:blipFill rotWithShape="1">
          <a:blip r:embed="rId2">
            <a:duotone>
              <a:schemeClr val="bg2">
                <a:shade val="45000"/>
                <a:satMod val="135000"/>
              </a:schemeClr>
              <a:prstClr val="white"/>
            </a:duotone>
          </a:blip>
          <a:srcRect r="27993"/>
          <a:stretch/>
        </p:blipFill>
        <p:spPr>
          <a:xfrm>
            <a:off x="1" y="-5557"/>
            <a:ext cx="12192000" cy="6863557"/>
          </a:xfrm>
          <a:prstGeom prst="rect">
            <a:avLst/>
          </a:prstGeom>
        </p:spPr>
      </p:pic>
      <p:sp>
        <p:nvSpPr>
          <p:cNvPr id="4" name="矩形 3">
            <a:extLst>
              <a:ext uri="{FF2B5EF4-FFF2-40B4-BE49-F238E27FC236}">
                <a16:creationId xmlns:a16="http://schemas.microsoft.com/office/drawing/2014/main" id="{8216A5A6-7707-4E8A-942A-139653FAB1BC}"/>
              </a:ext>
            </a:extLst>
          </p:cNvPr>
          <p:cNvSpPr/>
          <p:nvPr userDrawn="1"/>
        </p:nvSpPr>
        <p:spPr>
          <a:xfrm>
            <a:off x="-3" y="2077796"/>
            <a:ext cx="12192000" cy="4780204"/>
          </a:xfrm>
          <a:prstGeom prst="rect">
            <a:avLst/>
          </a:prstGeom>
          <a:gradFill>
            <a:gsLst>
              <a:gs pos="0">
                <a:srgbClr val="010000">
                  <a:alpha val="0"/>
                </a:srgbClr>
              </a:gs>
              <a:gs pos="100000">
                <a:srgbClr val="010000">
                  <a:alpha val="8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矩形 4">
            <a:extLst>
              <a:ext uri="{FF2B5EF4-FFF2-40B4-BE49-F238E27FC236}">
                <a16:creationId xmlns:a16="http://schemas.microsoft.com/office/drawing/2014/main" id="{F740F69A-19BB-4AA3-A265-5AB4D0D430F4}"/>
              </a:ext>
            </a:extLst>
          </p:cNvPr>
          <p:cNvSpPr/>
          <p:nvPr userDrawn="1"/>
        </p:nvSpPr>
        <p:spPr>
          <a:xfrm rot="10800000">
            <a:off x="-1" y="-5557"/>
            <a:ext cx="12191999" cy="3217764"/>
          </a:xfrm>
          <a:prstGeom prst="rect">
            <a:avLst/>
          </a:prstGeom>
          <a:gradFill>
            <a:gsLst>
              <a:gs pos="0">
                <a:srgbClr val="010000">
                  <a:alpha val="0"/>
                </a:srgbClr>
              </a:gs>
              <a:gs pos="100000">
                <a:srgbClr val="01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2BDA7112-A044-49CE-B9CA-A72126AA67B4}"/>
              </a:ext>
            </a:extLst>
          </p:cNvPr>
          <p:cNvSpPr/>
          <p:nvPr userDrawn="1"/>
        </p:nvSpPr>
        <p:spPr>
          <a:xfrm>
            <a:off x="-1" y="0"/>
            <a:ext cx="12192001" cy="6811864"/>
          </a:xfrm>
          <a:prstGeom prst="rect">
            <a:avLst/>
          </a:prstGeom>
          <a:solidFill>
            <a:srgbClr val="080304">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1444A070-E8CF-4E44-B7E5-DA7C47A7E6A7}"/>
              </a:ext>
            </a:extLst>
          </p:cNvPr>
          <p:cNvSpPr txBox="1"/>
          <p:nvPr userDrawn="1"/>
        </p:nvSpPr>
        <p:spPr>
          <a:xfrm>
            <a:off x="4760680" y="564634"/>
            <a:ext cx="2670634" cy="369332"/>
          </a:xfrm>
          <a:prstGeom prst="rect">
            <a:avLst/>
          </a:prstGeom>
          <a:noFill/>
        </p:spPr>
        <p:txBody>
          <a:bodyPr wrap="square" rtlCol="0">
            <a:spAutoFit/>
          </a:bodyPr>
          <a:lstStyle>
            <a:defPPr>
              <a:defRPr lang="en-US"/>
            </a:defPPr>
            <a:lvl1pPr algn="dist">
              <a:defRPr sz="1600">
                <a:solidFill>
                  <a:schemeClr val="bg1"/>
                </a:solidFill>
                <a:latin typeface="+mj-ea"/>
                <a:ea typeface="+mj-ea"/>
              </a:defRPr>
            </a:lvl1p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latin typeface="微软雅黑"/>
                <a:ea typeface="微软雅黑"/>
                <a:cs typeface="+mn-cs"/>
              </a:rPr>
              <a:t>本</a:t>
            </a:r>
            <a:r>
              <a:rPr kumimoji="0" lang="en-US" altLang="zh-CN" sz="1800" b="0" i="0" u="none" strike="noStrike" kern="1200" cap="none" spc="0" normalizeH="0" baseline="0" noProof="0">
                <a:ln>
                  <a:noFill/>
                </a:ln>
                <a:solidFill>
                  <a:prstClr val="white"/>
                </a:solidFill>
                <a:effectLst/>
                <a:uLnTx/>
                <a:uFillTx/>
                <a:latin typeface="微软雅黑"/>
                <a:ea typeface="微软雅黑"/>
                <a:cs typeface="+mn-cs"/>
              </a:rPr>
              <a:t>PPT</a:t>
            </a:r>
            <a:r>
              <a:rPr kumimoji="0" lang="zh-CN" altLang="en-US" sz="1800" b="0" i="0" u="none" strike="noStrike" kern="1200" cap="none" spc="0" normalizeH="0" baseline="0" noProof="0">
                <a:ln>
                  <a:noFill/>
                </a:ln>
                <a:solidFill>
                  <a:prstClr val="white"/>
                </a:solidFill>
                <a:effectLst/>
                <a:uLnTx/>
                <a:uFillTx/>
                <a:latin typeface="微软雅黑"/>
                <a:ea typeface="微软雅黑"/>
                <a:cs typeface="+mn-cs"/>
              </a:rPr>
              <a:t>模板正参与</a:t>
            </a: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8" name="矩形 7">
            <a:extLst>
              <a:ext uri="{FF2B5EF4-FFF2-40B4-BE49-F238E27FC236}">
                <a16:creationId xmlns:a16="http://schemas.microsoft.com/office/drawing/2014/main" id="{E5858290-D261-4C60-BB99-630C19F3840C}"/>
              </a:ext>
            </a:extLst>
          </p:cNvPr>
          <p:cNvSpPr/>
          <p:nvPr userDrawn="1"/>
        </p:nvSpPr>
        <p:spPr>
          <a:xfrm>
            <a:off x="3602350" y="2482543"/>
            <a:ext cx="4987300" cy="400109"/>
          </a:xfrm>
          <a:prstGeom prst="rect">
            <a:avLst/>
          </a:prstGeom>
          <a:gradFill flip="none" rotWithShape="1">
            <a:gsLst>
              <a:gs pos="100000">
                <a:srgbClr val="CB9B53">
                  <a:alpha val="0"/>
                </a:srgbClr>
              </a:gs>
              <a:gs pos="0">
                <a:srgbClr val="CB9B53">
                  <a:alpha val="7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E5177"/>
              </a:solidFill>
              <a:effectLst/>
              <a:uLnTx/>
              <a:uFillTx/>
              <a:latin typeface="Segoe UI"/>
              <a:ea typeface="微软雅黑"/>
              <a:cs typeface="+mn-cs"/>
            </a:endParaRPr>
          </a:p>
        </p:txBody>
      </p:sp>
      <p:sp>
        <p:nvSpPr>
          <p:cNvPr id="9" name="文本框 8">
            <a:extLst>
              <a:ext uri="{FF2B5EF4-FFF2-40B4-BE49-F238E27FC236}">
                <a16:creationId xmlns:a16="http://schemas.microsoft.com/office/drawing/2014/main" id="{87DC30B4-F006-4610-BE34-27B2068262E4}"/>
              </a:ext>
            </a:extLst>
          </p:cNvPr>
          <p:cNvSpPr txBox="1"/>
          <p:nvPr userDrawn="1"/>
        </p:nvSpPr>
        <p:spPr>
          <a:xfrm>
            <a:off x="4049486" y="2517885"/>
            <a:ext cx="409302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white"/>
                </a:solidFill>
                <a:effectLst/>
                <a:uLnTx/>
                <a:uFillTx/>
                <a:latin typeface="微软雅黑"/>
                <a:ea typeface="微软雅黑"/>
                <a:cs typeface="+mn-cs"/>
              </a:rPr>
              <a:t> </a:t>
            </a:r>
            <a:r>
              <a:rPr kumimoji="0" lang="zh-CN" altLang="en-US" sz="1600" b="0" i="0" u="none" strike="noStrike" kern="1200" cap="none" spc="0" normalizeH="0" baseline="0" noProof="0">
                <a:ln>
                  <a:noFill/>
                </a:ln>
                <a:solidFill>
                  <a:prstClr val="white"/>
                </a:solidFill>
                <a:effectLst/>
                <a:uLnTx/>
                <a:uFillTx/>
                <a:latin typeface="微软雅黑"/>
                <a:ea typeface="微软雅黑"/>
                <a:cs typeface="+mn-cs"/>
              </a:rPr>
              <a:t>第一届高校</a:t>
            </a:r>
            <a:r>
              <a:rPr kumimoji="0" lang="en-US" altLang="zh-CN" sz="1600" b="0" i="0" u="none" strike="noStrike" kern="1200" cap="none" spc="0" normalizeH="0" baseline="0" noProof="0">
                <a:ln>
                  <a:noFill/>
                </a:ln>
                <a:solidFill>
                  <a:prstClr val="white"/>
                </a:solidFill>
                <a:effectLst/>
                <a:uLnTx/>
                <a:uFillTx/>
                <a:latin typeface="微软雅黑"/>
                <a:ea typeface="微软雅黑"/>
                <a:cs typeface="+mn-cs"/>
              </a:rPr>
              <a:t>PPT</a:t>
            </a:r>
            <a:r>
              <a:rPr kumimoji="0" lang="zh-CN" altLang="en-US" sz="1600" b="0" i="0" u="none" strike="noStrike" kern="1200" cap="none" spc="0" normalizeH="0" baseline="0" noProof="0">
                <a:ln>
                  <a:noFill/>
                </a:ln>
                <a:solidFill>
                  <a:prstClr val="white"/>
                </a:solidFill>
                <a:effectLst/>
                <a:uLnTx/>
                <a:uFillTx/>
                <a:latin typeface="微软雅黑"/>
                <a:ea typeface="微软雅黑"/>
                <a:cs typeface="+mn-cs"/>
              </a:rPr>
              <a:t>模板设计大赛 </a:t>
            </a:r>
            <a:endParaRPr kumimoji="0" lang="en-US" sz="16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1" name="文本框 10">
            <a:extLst>
              <a:ext uri="{FF2B5EF4-FFF2-40B4-BE49-F238E27FC236}">
                <a16:creationId xmlns:a16="http://schemas.microsoft.com/office/drawing/2014/main" id="{6DC88D0E-6AEB-4B0D-AE77-4A1F31C8C366}"/>
              </a:ext>
            </a:extLst>
          </p:cNvPr>
          <p:cNvSpPr txBox="1"/>
          <p:nvPr userDrawn="1"/>
        </p:nvSpPr>
        <p:spPr>
          <a:xfrm>
            <a:off x="6133678" y="4824918"/>
            <a:ext cx="2545865" cy="1061381"/>
          </a:xfrm>
          <a:prstGeom prst="rect">
            <a:avLst/>
          </a:prstGeom>
          <a:noFill/>
        </p:spPr>
        <p:txBody>
          <a:bodyPr wrap="square" rtlCol="0">
            <a:spAutoFit/>
          </a:bodyPr>
          <a:lstStyle>
            <a:defPPr>
              <a:defRPr lang="en-US"/>
            </a:defPPr>
            <a:lvl1pPr algn="dist">
              <a:defRPr>
                <a:solidFill>
                  <a:schemeClr val="bg1"/>
                </a:solidFill>
                <a:latin typeface="+mj-ea"/>
                <a:ea typeface="+mj-ea"/>
              </a:defRPr>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prstClr val="white"/>
                </a:solidFill>
                <a:effectLst/>
                <a:uLnTx/>
                <a:uFillTx/>
                <a:latin typeface="微软雅黑"/>
                <a:ea typeface="微软雅黑"/>
                <a:cs typeface="+mn-cs"/>
              </a:rPr>
              <a:t>微信扫码</a:t>
            </a:r>
            <a:endParaRPr kumimoji="0" lang="en-US" altLang="zh-CN" sz="1800" b="0" i="0" u="none" strike="noStrike" kern="1200" cap="none" spc="150" normalizeH="0" baseline="0" noProof="0">
              <a:ln>
                <a:noFill/>
              </a:ln>
              <a:solidFill>
                <a:prstClr val="white"/>
              </a:solidFill>
              <a:effectLst/>
              <a:uLnTx/>
              <a:uFillTx/>
              <a:latin typeface="微软雅黑"/>
              <a:ea typeface="微软雅黑"/>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prstClr val="white"/>
                </a:solidFill>
                <a:effectLst/>
                <a:uLnTx/>
                <a:uFillTx/>
                <a:latin typeface="微软雅黑"/>
                <a:ea typeface="微软雅黑"/>
                <a:cs typeface="+mn-cs"/>
              </a:rPr>
              <a:t>来聆听模板作者</a:t>
            </a:r>
            <a:endParaRPr kumimoji="0" lang="en-US" altLang="zh-CN" sz="1800" b="0" i="0" u="none" strike="noStrike" kern="1200" cap="none" spc="150" normalizeH="0" baseline="0" noProof="0">
              <a:ln>
                <a:noFill/>
              </a:ln>
              <a:solidFill>
                <a:prstClr val="white"/>
              </a:solidFill>
              <a:effectLst/>
              <a:uLnTx/>
              <a:uFillTx/>
              <a:latin typeface="微软雅黑"/>
              <a:ea typeface="微软雅黑"/>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prstClr val="white"/>
                </a:solidFill>
                <a:effectLst/>
                <a:uLnTx/>
                <a:uFillTx/>
                <a:latin typeface="微软雅黑"/>
                <a:ea typeface="微软雅黑"/>
                <a:cs typeface="+mn-cs"/>
              </a:rPr>
              <a:t>设计灵感、制作思路</a:t>
            </a:r>
            <a:endParaRPr kumimoji="0" lang="en-US" sz="1800" b="0" i="0" u="none" strike="noStrike" kern="1200" cap="none" spc="150" normalizeH="0" baseline="0" noProof="0">
              <a:ln>
                <a:noFill/>
              </a:ln>
              <a:solidFill>
                <a:prstClr val="white"/>
              </a:solidFill>
              <a:effectLst/>
              <a:uLnTx/>
              <a:uFillTx/>
              <a:latin typeface="微软雅黑"/>
              <a:ea typeface="微软雅黑"/>
              <a:cs typeface="+mn-cs"/>
            </a:endParaRPr>
          </a:p>
        </p:txBody>
      </p:sp>
      <p:pic>
        <p:nvPicPr>
          <p:cNvPr id="12" name="图片 11">
            <a:extLst>
              <a:ext uri="{FF2B5EF4-FFF2-40B4-BE49-F238E27FC236}">
                <a16:creationId xmlns:a16="http://schemas.microsoft.com/office/drawing/2014/main" id="{D791EC9B-5DBA-40F6-9696-4F391A93BCEF}"/>
              </a:ext>
            </a:extLst>
          </p:cNvPr>
          <p:cNvPicPr>
            <a:picLocks noChangeAspect="1"/>
          </p:cNvPicPr>
          <p:nvPr userDrawn="1"/>
        </p:nvPicPr>
        <p:blipFill>
          <a:blip r:embed="rId3"/>
          <a:stretch>
            <a:fillRect/>
          </a:stretch>
        </p:blipFill>
        <p:spPr>
          <a:xfrm>
            <a:off x="-615419" y="3771974"/>
            <a:ext cx="13817069" cy="3996426"/>
          </a:xfrm>
          <a:prstGeom prst="rect">
            <a:avLst/>
          </a:prstGeom>
        </p:spPr>
      </p:pic>
      <p:pic>
        <p:nvPicPr>
          <p:cNvPr id="13" name="图片 12">
            <a:extLst>
              <a:ext uri="{FF2B5EF4-FFF2-40B4-BE49-F238E27FC236}">
                <a16:creationId xmlns:a16="http://schemas.microsoft.com/office/drawing/2014/main" id="{3337B091-14D1-40FD-B8AD-B9A96874112A}"/>
              </a:ext>
            </a:extLst>
          </p:cNvPr>
          <p:cNvPicPr>
            <a:picLocks noChangeAspect="1"/>
          </p:cNvPicPr>
          <p:nvPr userDrawn="1"/>
        </p:nvPicPr>
        <p:blipFill>
          <a:blip r:embed="rId4"/>
          <a:stretch>
            <a:fillRect/>
          </a:stretch>
        </p:blipFill>
        <p:spPr>
          <a:xfrm>
            <a:off x="1683657" y="716939"/>
            <a:ext cx="8824686" cy="1844708"/>
          </a:xfrm>
          <a:prstGeom prst="rect">
            <a:avLst/>
          </a:prstGeom>
        </p:spPr>
      </p:pic>
      <p:sp>
        <p:nvSpPr>
          <p:cNvPr id="14" name="文本框 13">
            <a:extLst>
              <a:ext uri="{FF2B5EF4-FFF2-40B4-BE49-F238E27FC236}">
                <a16:creationId xmlns:a16="http://schemas.microsoft.com/office/drawing/2014/main" id="{260EA93C-471D-411C-A976-09210F7DFE72}"/>
              </a:ext>
            </a:extLst>
          </p:cNvPr>
          <p:cNvSpPr txBox="1"/>
          <p:nvPr userDrawn="1"/>
        </p:nvSpPr>
        <p:spPr>
          <a:xfrm>
            <a:off x="3742050" y="2971888"/>
            <a:ext cx="1983605"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prstClr val="white">
                    <a:lumMod val="75000"/>
                  </a:prstClr>
                </a:solidFill>
                <a:effectLst/>
                <a:uLnTx/>
                <a:uFillTx/>
                <a:latin typeface="微软雅黑"/>
                <a:ea typeface="微软雅黑"/>
                <a:cs typeface="+mn-cs"/>
              </a:rPr>
              <a:t>活动主办：秋叶</a:t>
            </a:r>
            <a:r>
              <a:rPr kumimoji="0" lang="en-US" altLang="zh-CN" sz="1100" b="0" i="0" u="none" strike="noStrike" kern="1200" cap="none" spc="0" normalizeH="0" baseline="0" noProof="0">
                <a:ln>
                  <a:noFill/>
                </a:ln>
                <a:solidFill>
                  <a:prstClr val="white">
                    <a:lumMod val="75000"/>
                  </a:prstClr>
                </a:solidFill>
                <a:effectLst/>
                <a:uLnTx/>
                <a:uFillTx/>
                <a:latin typeface="微软雅黑"/>
                <a:ea typeface="微软雅黑"/>
                <a:cs typeface="+mn-cs"/>
              </a:rPr>
              <a:t>PPT</a:t>
            </a:r>
            <a:endParaRPr kumimoji="0" lang="en-US" sz="1100" b="0" i="0" u="none" strike="noStrike" kern="1200" cap="none" spc="0" normalizeH="0" baseline="0" noProof="0">
              <a:ln>
                <a:noFill/>
              </a:ln>
              <a:solidFill>
                <a:prstClr val="white">
                  <a:lumMod val="75000"/>
                </a:prstClr>
              </a:solidFill>
              <a:effectLst/>
              <a:uLnTx/>
              <a:uFillTx/>
              <a:latin typeface="微软雅黑"/>
              <a:ea typeface="微软雅黑"/>
              <a:cs typeface="+mn-cs"/>
            </a:endParaRPr>
          </a:p>
        </p:txBody>
      </p:sp>
      <p:sp>
        <p:nvSpPr>
          <p:cNvPr id="15" name="文本框 14">
            <a:extLst>
              <a:ext uri="{FF2B5EF4-FFF2-40B4-BE49-F238E27FC236}">
                <a16:creationId xmlns:a16="http://schemas.microsoft.com/office/drawing/2014/main" id="{636416E4-5D2E-4F0B-8673-534B0C96E10E}"/>
              </a:ext>
            </a:extLst>
          </p:cNvPr>
          <p:cNvSpPr txBox="1"/>
          <p:nvPr userDrawn="1"/>
        </p:nvSpPr>
        <p:spPr>
          <a:xfrm>
            <a:off x="6079638" y="2971888"/>
            <a:ext cx="2492943"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prstClr val="white">
                    <a:lumMod val="75000"/>
                  </a:prstClr>
                </a:solidFill>
                <a:effectLst/>
                <a:uLnTx/>
                <a:uFillTx/>
                <a:latin typeface="微软雅黑"/>
                <a:ea typeface="微软雅黑"/>
                <a:cs typeface="+mn-cs"/>
              </a:rPr>
              <a:t>技术支持：微软听听文档</a:t>
            </a:r>
            <a:endParaRPr kumimoji="0" lang="en-US" sz="1100" b="0" i="0" u="none" strike="noStrike" kern="1200" cap="none" spc="0" normalizeH="0" baseline="0" noProof="0">
              <a:ln>
                <a:noFill/>
              </a:ln>
              <a:solidFill>
                <a:prstClr val="white">
                  <a:lumMod val="75000"/>
                </a:prstClr>
              </a:solidFill>
              <a:effectLst/>
              <a:uLnTx/>
              <a:uFillTx/>
              <a:latin typeface="微软雅黑"/>
              <a:ea typeface="微软雅黑"/>
              <a:cs typeface="+mn-cs"/>
            </a:endParaRPr>
          </a:p>
        </p:txBody>
      </p:sp>
      <p:sp>
        <p:nvSpPr>
          <p:cNvPr id="16" name="矩形 15">
            <a:extLst>
              <a:ext uri="{FF2B5EF4-FFF2-40B4-BE49-F238E27FC236}">
                <a16:creationId xmlns:a16="http://schemas.microsoft.com/office/drawing/2014/main" id="{90FAAB6E-BB88-4DC1-B3F2-030FD2561703}"/>
              </a:ext>
            </a:extLst>
          </p:cNvPr>
          <p:cNvSpPr/>
          <p:nvPr userDrawn="1"/>
        </p:nvSpPr>
        <p:spPr>
          <a:xfrm>
            <a:off x="3600610" y="3494767"/>
            <a:ext cx="2318400" cy="2318400"/>
          </a:xfrm>
          <a:prstGeom prst="rect">
            <a:avLst/>
          </a:prstGeom>
          <a:solidFill>
            <a:schemeClr val="bg1"/>
          </a:solidFill>
          <a:ln w="57150">
            <a:solidFill>
              <a:srgbClr val="CB9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57367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46331" cy="369332"/>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a:ln>
                  <a:noFill/>
                </a:ln>
                <a:solidFill>
                  <a:srgbClr val="FFFFFF"/>
                </a:solidFill>
                <a:effectLst/>
                <a:uLnTx/>
                <a:uFillTx/>
                <a:latin typeface="Segoe UI Light"/>
                <a:ea typeface="微软雅黑"/>
                <a:cs typeface="Segoe UI Light"/>
              </a:rPr>
              <a:t>标注</a:t>
            </a:r>
            <a:endParaRPr kumimoji="0" lang="zh-CN" altLang="en-US" sz="18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1" name="矩形 10"/>
          <p:cNvSpPr/>
          <p:nvPr userDrawn="1"/>
        </p:nvSpPr>
        <p:spPr>
          <a:xfrm>
            <a:off x="2572589" y="759873"/>
            <a:ext cx="1402001" cy="2025170"/>
          </a:xfrm>
          <a:prstGeom prst="rect">
            <a:avLst/>
          </a:prstGeom>
        </p:spPr>
        <p:txBody>
          <a:bodyPr wrap="square">
            <a:spAutoFit/>
          </a:bodyPr>
          <a:lstStyle/>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使用说明 </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声明</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2" name="矩形 11"/>
          <p:cNvSpPr/>
          <p:nvPr userDrawn="1"/>
        </p:nvSpPr>
        <p:spPr>
          <a:xfrm>
            <a:off x="4153010" y="759873"/>
            <a:ext cx="7074345" cy="2585323"/>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本</a:t>
            </a: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PPT</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模板为作者原创，著作权归作者所有。</a:t>
            </a: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您仅可以个人非商业用途使用本</a:t>
            </a: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PPT</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模板，</a:t>
            </a:r>
            <a:r>
              <a:rPr kumimoji="0" lang="zh-CN" altLang="en-US" sz="1400" b="0" i="0" u="none" strike="noStrike" kern="1200" cap="none" spc="0" normalizeH="0" baseline="0" noProof="0">
                <a:ln>
                  <a:noFill/>
                </a:ln>
                <a:solidFill>
                  <a:prstClr val="white"/>
                </a:solidFill>
                <a:effectLst/>
                <a:uLnTx/>
                <a:uFillTx/>
                <a:latin typeface="+mn-lt"/>
                <a:ea typeface="微软雅黑" charset="0"/>
                <a:cs typeface="+mn-cs"/>
              </a:rPr>
              <a:t>未经权利人书面明确授权，不可将信息内容的全部或部分用于出售，或以出租、出借、转让、分销、发布等其他任何方式供他人使用</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a:t>
            </a:r>
            <a:r>
              <a:rPr kumimoji="0" lang="zh-CN" altLang="en-US" sz="1400" b="0" i="0" u="none" strike="noStrike" kern="1200" cap="none" spc="0" normalizeH="0" baseline="0" noProof="0">
                <a:ln>
                  <a:noFill/>
                </a:ln>
                <a:solidFill>
                  <a:prstClr val="white"/>
                </a:solidFill>
                <a:effectLst/>
                <a:uLnTx/>
                <a:uFillTx/>
                <a:latin typeface="+mn-lt"/>
                <a:ea typeface="微软雅黑" charset="0"/>
                <a:cs typeface="+mn-cs"/>
              </a:rPr>
              <a:t>否则将承担法律责任。</a:t>
            </a: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OfficePLUS</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尊重知识产权并注重保护用户享有的各项权利。</a:t>
            </a: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OfficePLUS</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拥有对本</a:t>
            </a: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PPT</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模板进行展示、报道、宣传及用于市场活动的权利，若在比赛或商业应用过程中发生版权纠纷，其法律责任由作者本人承担。</a:t>
            </a: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prstClr val="white"/>
                </a:solidFill>
                <a:effectLst/>
                <a:uLnTx/>
                <a:uFillTx/>
                <a:latin typeface="Segoe UI Light"/>
                <a:ea typeface="微软雅黑" charset="0"/>
                <a:cs typeface="Segoe UI Light"/>
              </a:rPr>
              <a:t>OfficePLUS</a:t>
            </a:r>
            <a:endParaRPr kumimoji="0" lang="zh-CN" altLang="en-US" sz="1000" b="0" i="0" u="none" strike="noStrike" kern="0" cap="none" spc="0" normalizeH="0" baseline="0" noProof="0" dirty="0">
              <a:ln>
                <a:noFill/>
              </a:ln>
              <a:solidFill>
                <a:prstClr val="white"/>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374654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cxnSp>
        <p:nvCxnSpPr>
          <p:cNvPr id="6" name="直接连接符 5">
            <a:extLst>
              <a:ext uri="{FF2B5EF4-FFF2-40B4-BE49-F238E27FC236}">
                <a16:creationId xmlns:a16="http://schemas.microsoft.com/office/drawing/2014/main" id="{C1FF2297-1202-4BE3-B5A6-4C674EEAF2BB}"/>
              </a:ext>
            </a:extLst>
          </p:cNvPr>
          <p:cNvCxnSpPr>
            <a:cxnSpLocks/>
          </p:cNvCxnSpPr>
          <p:nvPr userDrawn="1"/>
        </p:nvCxnSpPr>
        <p:spPr>
          <a:xfrm>
            <a:off x="0" y="605830"/>
            <a:ext cx="83282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F0F954CE-B03F-4B13-A175-03924765F074}"/>
              </a:ext>
            </a:extLst>
          </p:cNvPr>
          <p:cNvPicPr>
            <a:picLocks noChangeAspect="1"/>
          </p:cNvPicPr>
          <p:nvPr userDrawn="1"/>
        </p:nvPicPr>
        <p:blipFill>
          <a:blip r:embed="rId2"/>
          <a:stretch>
            <a:fillRect/>
          </a:stretch>
        </p:blipFill>
        <p:spPr>
          <a:xfrm>
            <a:off x="9264352" y="276617"/>
            <a:ext cx="2249619" cy="658425"/>
          </a:xfrm>
          <a:prstGeom prst="rect">
            <a:avLst/>
          </a:prstGeom>
        </p:spPr>
      </p:pic>
      <p:grpSp>
        <p:nvGrpSpPr>
          <p:cNvPr id="4" name="组合 3">
            <a:extLst>
              <a:ext uri="{FF2B5EF4-FFF2-40B4-BE49-F238E27FC236}">
                <a16:creationId xmlns:a16="http://schemas.microsoft.com/office/drawing/2014/main" id="{17EFB60B-53CD-4A51-B017-B8BE81C6823A}"/>
              </a:ext>
            </a:extLst>
          </p:cNvPr>
          <p:cNvGrpSpPr/>
          <p:nvPr userDrawn="1"/>
        </p:nvGrpSpPr>
        <p:grpSpPr>
          <a:xfrm>
            <a:off x="6606576" y="-241003"/>
            <a:ext cx="7357162" cy="7340006"/>
            <a:chOff x="2105799" y="20055838"/>
            <a:chExt cx="6748090" cy="6732363"/>
          </a:xfrm>
          <a:solidFill>
            <a:srgbClr val="9A0001">
              <a:alpha val="10000"/>
            </a:srgbClr>
          </a:solidFill>
        </p:grpSpPr>
        <p:sp>
          <p:nvSpPr>
            <p:cNvPr id="5" name="Freeform 8">
              <a:extLst>
                <a:ext uri="{FF2B5EF4-FFF2-40B4-BE49-F238E27FC236}">
                  <a16:creationId xmlns:a16="http://schemas.microsoft.com/office/drawing/2014/main" id="{DC089BE7-73EC-4B9C-95E6-8947EC0FB0D0}"/>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 name="Freeform 42">
              <a:extLst>
                <a:ext uri="{FF2B5EF4-FFF2-40B4-BE49-F238E27FC236}">
                  <a16:creationId xmlns:a16="http://schemas.microsoft.com/office/drawing/2014/main" id="{1AEC69C2-1E55-4D99-A578-621880389469}"/>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 name="Freeform 43">
              <a:extLst>
                <a:ext uri="{FF2B5EF4-FFF2-40B4-BE49-F238E27FC236}">
                  <a16:creationId xmlns:a16="http://schemas.microsoft.com/office/drawing/2014/main" id="{6813CD11-7FAB-4D58-AD7D-D060CEBE1535}"/>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 name="Freeform 44">
              <a:extLst>
                <a:ext uri="{FF2B5EF4-FFF2-40B4-BE49-F238E27FC236}">
                  <a16:creationId xmlns:a16="http://schemas.microsoft.com/office/drawing/2014/main" id="{6EBC082F-6158-48AC-952A-1E4272999F26}"/>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 name="Freeform 45">
              <a:extLst>
                <a:ext uri="{FF2B5EF4-FFF2-40B4-BE49-F238E27FC236}">
                  <a16:creationId xmlns:a16="http://schemas.microsoft.com/office/drawing/2014/main" id="{F401668D-D10B-48C5-B6C8-A7E99D0767E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 name="Freeform 46">
              <a:extLst>
                <a:ext uri="{FF2B5EF4-FFF2-40B4-BE49-F238E27FC236}">
                  <a16:creationId xmlns:a16="http://schemas.microsoft.com/office/drawing/2014/main" id="{4215A3D9-FDED-4122-9F29-DAB360B857DD}"/>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 name="Freeform 47">
              <a:extLst>
                <a:ext uri="{FF2B5EF4-FFF2-40B4-BE49-F238E27FC236}">
                  <a16:creationId xmlns:a16="http://schemas.microsoft.com/office/drawing/2014/main" id="{04B55CE2-2663-495B-B140-B02B9473DCA7}"/>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 name="Freeform 48">
              <a:extLst>
                <a:ext uri="{FF2B5EF4-FFF2-40B4-BE49-F238E27FC236}">
                  <a16:creationId xmlns:a16="http://schemas.microsoft.com/office/drawing/2014/main" id="{975088E6-E725-41EF-AF2C-56492434259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4" name="Freeform 49">
              <a:extLst>
                <a:ext uri="{FF2B5EF4-FFF2-40B4-BE49-F238E27FC236}">
                  <a16:creationId xmlns:a16="http://schemas.microsoft.com/office/drawing/2014/main" id="{A18EA542-7C33-4068-A88F-7950EFA5D8D7}"/>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5" name="Freeform 50">
              <a:extLst>
                <a:ext uri="{FF2B5EF4-FFF2-40B4-BE49-F238E27FC236}">
                  <a16:creationId xmlns:a16="http://schemas.microsoft.com/office/drawing/2014/main" id="{07AC54EE-4DAE-4195-8473-19ACA5BF7451}"/>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6" name="Freeform 51">
              <a:extLst>
                <a:ext uri="{FF2B5EF4-FFF2-40B4-BE49-F238E27FC236}">
                  <a16:creationId xmlns:a16="http://schemas.microsoft.com/office/drawing/2014/main" id="{F725EC5A-D4E4-4CAD-881E-7DFC7B580632}"/>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7" name="Freeform 52">
              <a:extLst>
                <a:ext uri="{FF2B5EF4-FFF2-40B4-BE49-F238E27FC236}">
                  <a16:creationId xmlns:a16="http://schemas.microsoft.com/office/drawing/2014/main" id="{2DED0AC5-C786-4E29-97CB-FA4AA93350C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8" name="Freeform 53">
              <a:extLst>
                <a:ext uri="{FF2B5EF4-FFF2-40B4-BE49-F238E27FC236}">
                  <a16:creationId xmlns:a16="http://schemas.microsoft.com/office/drawing/2014/main" id="{149233E6-1F3A-4EBC-877D-2B65364B56B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9" name="Freeform 54">
              <a:extLst>
                <a:ext uri="{FF2B5EF4-FFF2-40B4-BE49-F238E27FC236}">
                  <a16:creationId xmlns:a16="http://schemas.microsoft.com/office/drawing/2014/main" id="{17B87117-62A4-494A-80D0-8CB3A8357FA2}"/>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0" name="Freeform 55">
              <a:extLst>
                <a:ext uri="{FF2B5EF4-FFF2-40B4-BE49-F238E27FC236}">
                  <a16:creationId xmlns:a16="http://schemas.microsoft.com/office/drawing/2014/main" id="{5E7AB2BC-CBF6-42AF-B12E-1D4D40EF2ADB}"/>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1" name="Freeform 56">
              <a:extLst>
                <a:ext uri="{FF2B5EF4-FFF2-40B4-BE49-F238E27FC236}">
                  <a16:creationId xmlns:a16="http://schemas.microsoft.com/office/drawing/2014/main" id="{D0EFDD1B-1B60-4822-9FC9-E886CAFCB840}"/>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2" name="Freeform 57">
              <a:extLst>
                <a:ext uri="{FF2B5EF4-FFF2-40B4-BE49-F238E27FC236}">
                  <a16:creationId xmlns:a16="http://schemas.microsoft.com/office/drawing/2014/main" id="{8AEFE3F1-3594-4AF2-B8A2-DB618E4F0ECD}"/>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3" name="Freeform 58">
              <a:extLst>
                <a:ext uri="{FF2B5EF4-FFF2-40B4-BE49-F238E27FC236}">
                  <a16:creationId xmlns:a16="http://schemas.microsoft.com/office/drawing/2014/main" id="{8F476FEE-54E8-4B75-94D5-F08A8189002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4" name="Freeform 59">
              <a:extLst>
                <a:ext uri="{FF2B5EF4-FFF2-40B4-BE49-F238E27FC236}">
                  <a16:creationId xmlns:a16="http://schemas.microsoft.com/office/drawing/2014/main" id="{5514B2ED-3710-409E-8B8F-4321954280E1}"/>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5" name="Freeform 60">
              <a:extLst>
                <a:ext uri="{FF2B5EF4-FFF2-40B4-BE49-F238E27FC236}">
                  <a16:creationId xmlns:a16="http://schemas.microsoft.com/office/drawing/2014/main" id="{A2979028-A6F1-43E4-95A0-7C74303B6D66}"/>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6" name="Freeform 61">
              <a:extLst>
                <a:ext uri="{FF2B5EF4-FFF2-40B4-BE49-F238E27FC236}">
                  <a16:creationId xmlns:a16="http://schemas.microsoft.com/office/drawing/2014/main" id="{1A1D3603-2347-4752-909D-8EE133040282}"/>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7" name="Freeform 62">
              <a:extLst>
                <a:ext uri="{FF2B5EF4-FFF2-40B4-BE49-F238E27FC236}">
                  <a16:creationId xmlns:a16="http://schemas.microsoft.com/office/drawing/2014/main" id="{C87DFA12-0B17-467B-9C29-342BA4C52D92}"/>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8" name="Freeform 71">
              <a:extLst>
                <a:ext uri="{FF2B5EF4-FFF2-40B4-BE49-F238E27FC236}">
                  <a16:creationId xmlns:a16="http://schemas.microsoft.com/office/drawing/2014/main" id="{948E1FE4-B215-4669-8287-09C6944E8046}"/>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47033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转场页">
    <p:spTree>
      <p:nvGrpSpPr>
        <p:cNvPr id="1" name=""/>
        <p:cNvGrpSpPr/>
        <p:nvPr/>
      </p:nvGrpSpPr>
      <p:grpSpPr>
        <a:xfrm>
          <a:off x="0" y="0"/>
          <a:ext cx="0" cy="0"/>
          <a:chOff x="0" y="0"/>
          <a:chExt cx="0" cy="0"/>
        </a:xfrm>
      </p:grpSpPr>
      <p:sp>
        <p:nvSpPr>
          <p:cNvPr id="2" name="平行四边形 1">
            <a:extLst>
              <a:ext uri="{FF2B5EF4-FFF2-40B4-BE49-F238E27FC236}">
                <a16:creationId xmlns:a16="http://schemas.microsoft.com/office/drawing/2014/main" id="{BA4B8734-20D2-4411-8B9B-69AB26136A8E}"/>
              </a:ext>
            </a:extLst>
          </p:cNvPr>
          <p:cNvSpPr/>
          <p:nvPr userDrawn="1"/>
        </p:nvSpPr>
        <p:spPr>
          <a:xfrm>
            <a:off x="1203705" y="0"/>
            <a:ext cx="544483" cy="1266802"/>
          </a:xfrm>
          <a:prstGeom prst="parallelogram">
            <a:avLst>
              <a:gd name="adj" fmla="val 23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平行四边形 45">
            <a:extLst>
              <a:ext uri="{FF2B5EF4-FFF2-40B4-BE49-F238E27FC236}">
                <a16:creationId xmlns:a16="http://schemas.microsoft.com/office/drawing/2014/main" id="{CD7A8F3F-B70A-40F5-99FC-C94379F71006}"/>
              </a:ext>
            </a:extLst>
          </p:cNvPr>
          <p:cNvSpPr/>
          <p:nvPr userDrawn="1"/>
        </p:nvSpPr>
        <p:spPr>
          <a:xfrm>
            <a:off x="659222" y="5991022"/>
            <a:ext cx="517115" cy="868961"/>
          </a:xfrm>
          <a:prstGeom prst="parallelogram">
            <a:avLst>
              <a:gd name="adj" fmla="val 173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4" name="组合 43">
            <a:extLst>
              <a:ext uri="{FF2B5EF4-FFF2-40B4-BE49-F238E27FC236}">
                <a16:creationId xmlns:a16="http://schemas.microsoft.com/office/drawing/2014/main" id="{71ECA8A7-911E-4DAE-A3E1-4CBFFD9DA083}"/>
              </a:ext>
            </a:extLst>
          </p:cNvPr>
          <p:cNvGrpSpPr/>
          <p:nvPr userDrawn="1"/>
        </p:nvGrpSpPr>
        <p:grpSpPr>
          <a:xfrm>
            <a:off x="6606576" y="-241003"/>
            <a:ext cx="7357162" cy="7340006"/>
            <a:chOff x="2105799" y="20055838"/>
            <a:chExt cx="6748090" cy="6732363"/>
          </a:xfrm>
          <a:solidFill>
            <a:srgbClr val="9A0001">
              <a:alpha val="10000"/>
            </a:srgbClr>
          </a:solidFill>
        </p:grpSpPr>
        <p:sp>
          <p:nvSpPr>
            <p:cNvPr id="45" name="Freeform 8">
              <a:extLst>
                <a:ext uri="{FF2B5EF4-FFF2-40B4-BE49-F238E27FC236}">
                  <a16:creationId xmlns:a16="http://schemas.microsoft.com/office/drawing/2014/main" id="{90EE36DE-74D3-450A-A8D0-2CB6E5C7F037}"/>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7" name="Freeform 42">
              <a:extLst>
                <a:ext uri="{FF2B5EF4-FFF2-40B4-BE49-F238E27FC236}">
                  <a16:creationId xmlns:a16="http://schemas.microsoft.com/office/drawing/2014/main" id="{D2A57155-CCDF-4D39-A218-07993A338DC9}"/>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8" name="Freeform 43">
              <a:extLst>
                <a:ext uri="{FF2B5EF4-FFF2-40B4-BE49-F238E27FC236}">
                  <a16:creationId xmlns:a16="http://schemas.microsoft.com/office/drawing/2014/main" id="{2F09FC4E-13D7-425C-98A7-096F682AFAA4}"/>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9" name="Freeform 44">
              <a:extLst>
                <a:ext uri="{FF2B5EF4-FFF2-40B4-BE49-F238E27FC236}">
                  <a16:creationId xmlns:a16="http://schemas.microsoft.com/office/drawing/2014/main" id="{FFF7E525-3052-4436-940F-0F42806B6AF9}"/>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0" name="Freeform 45">
              <a:extLst>
                <a:ext uri="{FF2B5EF4-FFF2-40B4-BE49-F238E27FC236}">
                  <a16:creationId xmlns:a16="http://schemas.microsoft.com/office/drawing/2014/main" id="{AE24F6F4-52C3-47DA-9BA4-191EC79C8F08}"/>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1" name="Freeform 46">
              <a:extLst>
                <a:ext uri="{FF2B5EF4-FFF2-40B4-BE49-F238E27FC236}">
                  <a16:creationId xmlns:a16="http://schemas.microsoft.com/office/drawing/2014/main" id="{DB0E4750-254F-4B0E-B159-CE9B74DBE351}"/>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2" name="Freeform 47">
              <a:extLst>
                <a:ext uri="{FF2B5EF4-FFF2-40B4-BE49-F238E27FC236}">
                  <a16:creationId xmlns:a16="http://schemas.microsoft.com/office/drawing/2014/main" id="{4F76018E-0483-4CF1-86B1-A8D244747743}"/>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3" name="Freeform 48">
              <a:extLst>
                <a:ext uri="{FF2B5EF4-FFF2-40B4-BE49-F238E27FC236}">
                  <a16:creationId xmlns:a16="http://schemas.microsoft.com/office/drawing/2014/main" id="{034D53F1-918E-42E0-A277-D71BAE725C2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4" name="Freeform 49">
              <a:extLst>
                <a:ext uri="{FF2B5EF4-FFF2-40B4-BE49-F238E27FC236}">
                  <a16:creationId xmlns:a16="http://schemas.microsoft.com/office/drawing/2014/main" id="{D5ABB6F9-AA2E-47BA-9C14-A110E36E4525}"/>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5" name="Freeform 50">
              <a:extLst>
                <a:ext uri="{FF2B5EF4-FFF2-40B4-BE49-F238E27FC236}">
                  <a16:creationId xmlns:a16="http://schemas.microsoft.com/office/drawing/2014/main" id="{85C8F914-9FAB-47C5-B941-ADA11D94D63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6" name="Freeform 51">
              <a:extLst>
                <a:ext uri="{FF2B5EF4-FFF2-40B4-BE49-F238E27FC236}">
                  <a16:creationId xmlns:a16="http://schemas.microsoft.com/office/drawing/2014/main" id="{9A5F59EC-53BE-4508-B0D5-DCF9E7965859}"/>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7" name="Freeform 52">
              <a:extLst>
                <a:ext uri="{FF2B5EF4-FFF2-40B4-BE49-F238E27FC236}">
                  <a16:creationId xmlns:a16="http://schemas.microsoft.com/office/drawing/2014/main" id="{25D6BCF4-41AF-45AD-8B33-31CECF578801}"/>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8" name="Freeform 53">
              <a:extLst>
                <a:ext uri="{FF2B5EF4-FFF2-40B4-BE49-F238E27FC236}">
                  <a16:creationId xmlns:a16="http://schemas.microsoft.com/office/drawing/2014/main" id="{1F84BA14-5446-4867-B65E-A3C8F66584B7}"/>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9" name="Freeform 54">
              <a:extLst>
                <a:ext uri="{FF2B5EF4-FFF2-40B4-BE49-F238E27FC236}">
                  <a16:creationId xmlns:a16="http://schemas.microsoft.com/office/drawing/2014/main" id="{5377DDF9-7C9A-490B-9EF4-CEBC614F7B54}"/>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0" name="Freeform 55">
              <a:extLst>
                <a:ext uri="{FF2B5EF4-FFF2-40B4-BE49-F238E27FC236}">
                  <a16:creationId xmlns:a16="http://schemas.microsoft.com/office/drawing/2014/main" id="{31806536-B001-443F-8740-739F082C1666}"/>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1" name="Freeform 56">
              <a:extLst>
                <a:ext uri="{FF2B5EF4-FFF2-40B4-BE49-F238E27FC236}">
                  <a16:creationId xmlns:a16="http://schemas.microsoft.com/office/drawing/2014/main" id="{A44AE310-935E-4ECA-9C24-C2DE5263F047}"/>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2" name="Freeform 57">
              <a:extLst>
                <a:ext uri="{FF2B5EF4-FFF2-40B4-BE49-F238E27FC236}">
                  <a16:creationId xmlns:a16="http://schemas.microsoft.com/office/drawing/2014/main" id="{E141650C-CBF2-4CE8-9352-A20EBCFBA3F1}"/>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3" name="Freeform 58">
              <a:extLst>
                <a:ext uri="{FF2B5EF4-FFF2-40B4-BE49-F238E27FC236}">
                  <a16:creationId xmlns:a16="http://schemas.microsoft.com/office/drawing/2014/main" id="{83CE7796-ED7A-4A2A-BD1E-B9BC91E92A5B}"/>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4" name="Freeform 59">
              <a:extLst>
                <a:ext uri="{FF2B5EF4-FFF2-40B4-BE49-F238E27FC236}">
                  <a16:creationId xmlns:a16="http://schemas.microsoft.com/office/drawing/2014/main" id="{C09AE4EB-F08B-41D4-9D30-42853F39F53E}"/>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5" name="Freeform 60">
              <a:extLst>
                <a:ext uri="{FF2B5EF4-FFF2-40B4-BE49-F238E27FC236}">
                  <a16:creationId xmlns:a16="http://schemas.microsoft.com/office/drawing/2014/main" id="{2DDB209B-5F75-44F0-AD99-59E54F9F4EC3}"/>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6" name="Freeform 61">
              <a:extLst>
                <a:ext uri="{FF2B5EF4-FFF2-40B4-BE49-F238E27FC236}">
                  <a16:creationId xmlns:a16="http://schemas.microsoft.com/office/drawing/2014/main" id="{F2CB034B-B308-40B2-A79F-01EE6E8E3CFB}"/>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7" name="Freeform 62">
              <a:extLst>
                <a:ext uri="{FF2B5EF4-FFF2-40B4-BE49-F238E27FC236}">
                  <a16:creationId xmlns:a16="http://schemas.microsoft.com/office/drawing/2014/main" id="{DE4B5278-134A-4EDF-9513-970D6AA096A6}"/>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8" name="Freeform 71">
              <a:extLst>
                <a:ext uri="{FF2B5EF4-FFF2-40B4-BE49-F238E27FC236}">
                  <a16:creationId xmlns:a16="http://schemas.microsoft.com/office/drawing/2014/main" id="{859BAE0D-6CC2-4996-B454-C7328CF92F49}"/>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240711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单人自我介绍1">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94F373DB-A4F5-4A1A-AA62-89ECD5098DDE}"/>
              </a:ext>
            </a:extLst>
          </p:cNvPr>
          <p:cNvSpPr/>
          <p:nvPr userDrawn="1"/>
        </p:nvSpPr>
        <p:spPr>
          <a:xfrm>
            <a:off x="10848528" y="1863839"/>
            <a:ext cx="1343472" cy="4175348"/>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a:extLst>
              <a:ext uri="{FF2B5EF4-FFF2-40B4-BE49-F238E27FC236}">
                <a16:creationId xmlns:a16="http://schemas.microsoft.com/office/drawing/2014/main" id="{A4F0109F-342D-4034-86ED-CD7C46FDCBF5}"/>
              </a:ext>
            </a:extLst>
          </p:cNvPr>
          <p:cNvSpPr/>
          <p:nvPr userDrawn="1"/>
        </p:nvSpPr>
        <p:spPr>
          <a:xfrm>
            <a:off x="-7099" y="1863839"/>
            <a:ext cx="678835" cy="4175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日期占位符 2">
            <a:extLst>
              <a:ext uri="{FF2B5EF4-FFF2-40B4-BE49-F238E27FC236}">
                <a16:creationId xmlns:a16="http://schemas.microsoft.com/office/drawing/2014/main" id="{CA29FA19-C50A-4C7F-99CD-F30FDFAD2B2E}"/>
              </a:ext>
            </a:extLst>
          </p:cNvPr>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4" name="页脚占位符 3">
            <a:extLst>
              <a:ext uri="{FF2B5EF4-FFF2-40B4-BE49-F238E27FC236}">
                <a16:creationId xmlns:a16="http://schemas.microsoft.com/office/drawing/2014/main" id="{3855EB93-3343-46E3-8A44-FC15913BDB1B}"/>
              </a:ext>
            </a:extLst>
          </p:cNvPr>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98B4045-FF74-451F-B7B7-8A0722D95F7D}"/>
              </a:ext>
            </a:extLst>
          </p:cNvPr>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cxnSp>
        <p:nvCxnSpPr>
          <p:cNvPr id="6" name="直接连接符 5">
            <a:extLst>
              <a:ext uri="{FF2B5EF4-FFF2-40B4-BE49-F238E27FC236}">
                <a16:creationId xmlns:a16="http://schemas.microsoft.com/office/drawing/2014/main" id="{8046B662-4C6E-44F7-A7A0-6275CE6AE0EC}"/>
              </a:ext>
            </a:extLst>
          </p:cNvPr>
          <p:cNvCxnSpPr/>
          <p:nvPr userDrawn="1"/>
        </p:nvCxnSpPr>
        <p:spPr>
          <a:xfrm>
            <a:off x="0" y="1028700"/>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内容占位符 9">
            <a:extLst>
              <a:ext uri="{FF2B5EF4-FFF2-40B4-BE49-F238E27FC236}">
                <a16:creationId xmlns:a16="http://schemas.microsoft.com/office/drawing/2014/main" id="{8513EF2C-837C-4562-A83D-D70F392E19AF}"/>
              </a:ext>
            </a:extLst>
          </p:cNvPr>
          <p:cNvSpPr>
            <a:spLocks noGrp="1"/>
          </p:cNvSpPr>
          <p:nvPr>
            <p:ph sz="quarter" idx="13" hasCustomPrompt="1"/>
          </p:nvPr>
        </p:nvSpPr>
        <p:spPr>
          <a:xfrm>
            <a:off x="675372" y="252736"/>
            <a:ext cx="2605842" cy="523220"/>
          </a:xfrm>
          <a:prstGeom prst="rect">
            <a:avLst/>
          </a:prstGeom>
          <a:noFill/>
        </p:spPr>
        <p:txBody>
          <a:bodyPr wrap="none" lIns="0" rtlCol="0">
            <a:spAutoFit/>
          </a:bodyPr>
          <a:lstStyle>
            <a:lvl1pPr marL="0" indent="0">
              <a:buNone/>
              <a:defRPr lang="zh-CN" altLang="en-US" sz="2800" b="1" i="0" dirty="0" smtClean="0">
                <a:latin typeface="微软雅黑" panose="020B0503020204020204" pitchFamily="34" charset="-122"/>
                <a:ea typeface="微软雅黑" panose="020B0503020204020204" pitchFamily="34" charset="-122"/>
              </a:defRPr>
            </a:lvl1pPr>
          </a:lstStyle>
          <a:p>
            <a:pPr marL="0" lvl="0"/>
            <a:r>
              <a:rPr lang="zh-CN" altLang="en-US" dirty="0"/>
              <a:t>请输入你的标题</a:t>
            </a:r>
          </a:p>
        </p:txBody>
      </p:sp>
      <p:sp>
        <p:nvSpPr>
          <p:cNvPr id="2" name="矩形 1">
            <a:extLst>
              <a:ext uri="{FF2B5EF4-FFF2-40B4-BE49-F238E27FC236}">
                <a16:creationId xmlns:a16="http://schemas.microsoft.com/office/drawing/2014/main" id="{A119A797-FD8F-4DBD-89D4-4117DA005E50}"/>
              </a:ext>
            </a:extLst>
          </p:cNvPr>
          <p:cNvSpPr/>
          <p:nvPr userDrawn="1"/>
        </p:nvSpPr>
        <p:spPr>
          <a:xfrm>
            <a:off x="575" y="331717"/>
            <a:ext cx="461388"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7CEC3033-0188-4CA9-AB19-4447F35C9E50}"/>
              </a:ext>
            </a:extLst>
          </p:cNvPr>
          <p:cNvSpPr/>
          <p:nvPr userDrawn="1"/>
        </p:nvSpPr>
        <p:spPr>
          <a:xfrm>
            <a:off x="482232"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543FD8C0-2B55-47A9-B5C2-5870B987A0FF}"/>
              </a:ext>
            </a:extLst>
          </p:cNvPr>
          <p:cNvSpPr/>
          <p:nvPr userDrawn="1"/>
        </p:nvSpPr>
        <p:spPr>
          <a:xfrm>
            <a:off x="548219"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图片占位符 15">
            <a:extLst>
              <a:ext uri="{FF2B5EF4-FFF2-40B4-BE49-F238E27FC236}">
                <a16:creationId xmlns:a16="http://schemas.microsoft.com/office/drawing/2014/main" id="{B661E0DE-0BA1-418F-A8C5-33C8BC3EDC9A}"/>
              </a:ext>
            </a:extLst>
          </p:cNvPr>
          <p:cNvSpPr>
            <a:spLocks noGrp="1"/>
          </p:cNvSpPr>
          <p:nvPr>
            <p:ph type="pic" sz="quarter" idx="14"/>
          </p:nvPr>
        </p:nvSpPr>
        <p:spPr>
          <a:xfrm>
            <a:off x="9413661" y="2501096"/>
            <a:ext cx="2151124" cy="3053796"/>
          </a:xfrm>
          <a:custGeom>
            <a:avLst/>
            <a:gdLst>
              <a:gd name="connsiteX0" fmla="*/ 0 w 2151124"/>
              <a:gd name="connsiteY0" fmla="*/ 0 h 3053796"/>
              <a:gd name="connsiteX1" fmla="*/ 2151124 w 2151124"/>
              <a:gd name="connsiteY1" fmla="*/ 0 h 3053796"/>
              <a:gd name="connsiteX2" fmla="*/ 2151124 w 2151124"/>
              <a:gd name="connsiteY2" fmla="*/ 3053796 h 3053796"/>
              <a:gd name="connsiteX3" fmla="*/ 0 w 2151124"/>
              <a:gd name="connsiteY3" fmla="*/ 3053796 h 3053796"/>
            </a:gdLst>
            <a:ahLst/>
            <a:cxnLst>
              <a:cxn ang="0">
                <a:pos x="connsiteX0" y="connsiteY0"/>
              </a:cxn>
              <a:cxn ang="0">
                <a:pos x="connsiteX1" y="connsiteY1"/>
              </a:cxn>
              <a:cxn ang="0">
                <a:pos x="connsiteX2" y="connsiteY2"/>
              </a:cxn>
              <a:cxn ang="0">
                <a:pos x="connsiteX3" y="connsiteY3"/>
              </a:cxn>
            </a:cxnLst>
            <a:rect l="l" t="t" r="r" b="b"/>
            <a:pathLst>
              <a:path w="2151124" h="3053796">
                <a:moveTo>
                  <a:pt x="0" y="0"/>
                </a:moveTo>
                <a:lnTo>
                  <a:pt x="2151124" y="0"/>
                </a:lnTo>
                <a:lnTo>
                  <a:pt x="2151124" y="3053796"/>
                </a:lnTo>
                <a:lnTo>
                  <a:pt x="0" y="3053796"/>
                </a:lnTo>
                <a:close/>
              </a:path>
            </a:pathLst>
          </a:custGeom>
        </p:spPr>
        <p:txBody>
          <a:bodyPr wrap="square">
            <a:noAutofit/>
          </a:bodyPr>
          <a:lstStyle/>
          <a:p>
            <a:endParaRPr lang="zh-CN" altLang="en-US"/>
          </a:p>
        </p:txBody>
      </p:sp>
      <p:grpSp>
        <p:nvGrpSpPr>
          <p:cNvPr id="14" name="组合 13">
            <a:extLst>
              <a:ext uri="{FF2B5EF4-FFF2-40B4-BE49-F238E27FC236}">
                <a16:creationId xmlns:a16="http://schemas.microsoft.com/office/drawing/2014/main" id="{C90F33FF-BDD0-4591-A337-29A123E14FF6}"/>
              </a:ext>
            </a:extLst>
          </p:cNvPr>
          <p:cNvGrpSpPr/>
          <p:nvPr userDrawn="1"/>
        </p:nvGrpSpPr>
        <p:grpSpPr>
          <a:xfrm>
            <a:off x="10203606" y="796205"/>
            <a:ext cx="1477533" cy="108755"/>
            <a:chOff x="4616246" y="3878362"/>
            <a:chExt cx="5571416" cy="410087"/>
          </a:xfrm>
          <a:solidFill>
            <a:srgbClr val="000000">
              <a:alpha val="80000"/>
            </a:srgbClr>
          </a:solidFill>
        </p:grpSpPr>
        <p:sp>
          <p:nvSpPr>
            <p:cNvPr id="19" name="Freeform 17">
              <a:extLst>
                <a:ext uri="{FF2B5EF4-FFF2-40B4-BE49-F238E27FC236}">
                  <a16:creationId xmlns:a16="http://schemas.microsoft.com/office/drawing/2014/main" id="{8E4540C1-15E6-45D2-AD47-55BF2A0DEEE9}"/>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0" name="Freeform 18">
              <a:extLst>
                <a:ext uri="{FF2B5EF4-FFF2-40B4-BE49-F238E27FC236}">
                  <a16:creationId xmlns:a16="http://schemas.microsoft.com/office/drawing/2014/main" id="{BEEB0291-8755-428B-8A22-93C8A1DE1D19}"/>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1" name="Freeform 19">
              <a:extLst>
                <a:ext uri="{FF2B5EF4-FFF2-40B4-BE49-F238E27FC236}">
                  <a16:creationId xmlns:a16="http://schemas.microsoft.com/office/drawing/2014/main" id="{9E613904-249B-41CD-8285-E4C8A0186B50}"/>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2" name="Freeform 20">
              <a:extLst>
                <a:ext uri="{FF2B5EF4-FFF2-40B4-BE49-F238E27FC236}">
                  <a16:creationId xmlns:a16="http://schemas.microsoft.com/office/drawing/2014/main" id="{AA37BE49-E0C1-46E2-B7F9-092611A7C09D}"/>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3" name="Freeform 21">
              <a:extLst>
                <a:ext uri="{FF2B5EF4-FFF2-40B4-BE49-F238E27FC236}">
                  <a16:creationId xmlns:a16="http://schemas.microsoft.com/office/drawing/2014/main" id="{AAC2A766-82F0-463B-8BA1-E63A19B4379A}"/>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4" name="Freeform 22">
              <a:extLst>
                <a:ext uri="{FF2B5EF4-FFF2-40B4-BE49-F238E27FC236}">
                  <a16:creationId xmlns:a16="http://schemas.microsoft.com/office/drawing/2014/main" id="{3652B559-ECDE-4CDE-B44D-DB416CE6555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5" name="Freeform 23">
              <a:extLst>
                <a:ext uri="{FF2B5EF4-FFF2-40B4-BE49-F238E27FC236}">
                  <a16:creationId xmlns:a16="http://schemas.microsoft.com/office/drawing/2014/main" id="{4D1064C6-FBCE-45CC-89DD-80BCA53DA022}"/>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6" name="Freeform 25">
              <a:extLst>
                <a:ext uri="{FF2B5EF4-FFF2-40B4-BE49-F238E27FC236}">
                  <a16:creationId xmlns:a16="http://schemas.microsoft.com/office/drawing/2014/main" id="{3C90FF40-DD01-4D28-8344-D9B5789106E4}"/>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7" name="Freeform 27">
              <a:extLst>
                <a:ext uri="{FF2B5EF4-FFF2-40B4-BE49-F238E27FC236}">
                  <a16:creationId xmlns:a16="http://schemas.microsoft.com/office/drawing/2014/main" id="{9CEA2527-3206-4504-8DC0-10A085DB7F03}"/>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8" name="Freeform 29">
              <a:extLst>
                <a:ext uri="{FF2B5EF4-FFF2-40B4-BE49-F238E27FC236}">
                  <a16:creationId xmlns:a16="http://schemas.microsoft.com/office/drawing/2014/main" id="{85890678-46E6-4E9A-9B79-288A39DBF660}"/>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9" name="Freeform 30">
              <a:extLst>
                <a:ext uri="{FF2B5EF4-FFF2-40B4-BE49-F238E27FC236}">
                  <a16:creationId xmlns:a16="http://schemas.microsoft.com/office/drawing/2014/main" id="{99106367-D7F0-4719-A2CF-9CE8EBB9F774}"/>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0" name="Freeform 31">
              <a:extLst>
                <a:ext uri="{FF2B5EF4-FFF2-40B4-BE49-F238E27FC236}">
                  <a16:creationId xmlns:a16="http://schemas.microsoft.com/office/drawing/2014/main" id="{AB8AA248-E255-4711-9284-80A2AD1CC6CD}"/>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1" name="Freeform 32">
              <a:extLst>
                <a:ext uri="{FF2B5EF4-FFF2-40B4-BE49-F238E27FC236}">
                  <a16:creationId xmlns:a16="http://schemas.microsoft.com/office/drawing/2014/main" id="{3CD3489B-DEB9-4CBA-AD56-03DF33F52E31}"/>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2" name="Freeform 33">
              <a:extLst>
                <a:ext uri="{FF2B5EF4-FFF2-40B4-BE49-F238E27FC236}">
                  <a16:creationId xmlns:a16="http://schemas.microsoft.com/office/drawing/2014/main" id="{AB40D6EB-C6F4-468C-A51D-28D8D9D74ADF}"/>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3" name="Freeform 34">
              <a:extLst>
                <a:ext uri="{FF2B5EF4-FFF2-40B4-BE49-F238E27FC236}">
                  <a16:creationId xmlns:a16="http://schemas.microsoft.com/office/drawing/2014/main" id="{78E0926E-5694-4525-9DCF-FBE38F4FFF1F}"/>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4" name="Freeform 35">
              <a:extLst>
                <a:ext uri="{FF2B5EF4-FFF2-40B4-BE49-F238E27FC236}">
                  <a16:creationId xmlns:a16="http://schemas.microsoft.com/office/drawing/2014/main" id="{E02367D9-C4DC-43EB-919D-B73071D213B9}"/>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35" name="组合 34">
            <a:extLst>
              <a:ext uri="{FF2B5EF4-FFF2-40B4-BE49-F238E27FC236}">
                <a16:creationId xmlns:a16="http://schemas.microsoft.com/office/drawing/2014/main" id="{6B2A6DE1-47A6-4EEF-888A-E79957E4A6C2}"/>
              </a:ext>
            </a:extLst>
          </p:cNvPr>
          <p:cNvGrpSpPr/>
          <p:nvPr userDrawn="1"/>
        </p:nvGrpSpPr>
        <p:grpSpPr>
          <a:xfrm>
            <a:off x="10201057" y="311058"/>
            <a:ext cx="1483481" cy="423973"/>
            <a:chOff x="4606634" y="2048989"/>
            <a:chExt cx="5593843" cy="1598699"/>
          </a:xfrm>
          <a:solidFill>
            <a:srgbClr val="9A0001">
              <a:alpha val="80000"/>
            </a:srgbClr>
          </a:solidFill>
        </p:grpSpPr>
        <p:sp>
          <p:nvSpPr>
            <p:cNvPr id="36" name="Freeform 9">
              <a:extLst>
                <a:ext uri="{FF2B5EF4-FFF2-40B4-BE49-F238E27FC236}">
                  <a16:creationId xmlns:a16="http://schemas.microsoft.com/office/drawing/2014/main" id="{19080826-1604-468A-A4CC-0736FB7BABC1}"/>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7" name="Freeform 10">
              <a:extLst>
                <a:ext uri="{FF2B5EF4-FFF2-40B4-BE49-F238E27FC236}">
                  <a16:creationId xmlns:a16="http://schemas.microsoft.com/office/drawing/2014/main" id="{15783B4B-48DA-47B7-8703-D030B875CEC5}"/>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8" name="Freeform 11">
              <a:extLst>
                <a:ext uri="{FF2B5EF4-FFF2-40B4-BE49-F238E27FC236}">
                  <a16:creationId xmlns:a16="http://schemas.microsoft.com/office/drawing/2014/main" id="{BF597ADE-BE05-4B69-9571-BF073A4455A6}"/>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9" name="Freeform 12">
              <a:extLst>
                <a:ext uri="{FF2B5EF4-FFF2-40B4-BE49-F238E27FC236}">
                  <a16:creationId xmlns:a16="http://schemas.microsoft.com/office/drawing/2014/main" id="{745B763F-DBE7-4797-BF5B-F7AB9FEF54D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0" name="Freeform 13">
              <a:extLst>
                <a:ext uri="{FF2B5EF4-FFF2-40B4-BE49-F238E27FC236}">
                  <a16:creationId xmlns:a16="http://schemas.microsoft.com/office/drawing/2014/main" id="{5E126830-2D2B-46C4-8B25-26C5CA7286EC}"/>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1" name="Freeform 14">
              <a:extLst>
                <a:ext uri="{FF2B5EF4-FFF2-40B4-BE49-F238E27FC236}">
                  <a16:creationId xmlns:a16="http://schemas.microsoft.com/office/drawing/2014/main" id="{7802E921-A0FA-4019-9D7F-127472D78B39}"/>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2" name="Freeform 15">
              <a:extLst>
                <a:ext uri="{FF2B5EF4-FFF2-40B4-BE49-F238E27FC236}">
                  <a16:creationId xmlns:a16="http://schemas.microsoft.com/office/drawing/2014/main" id="{E5EFD1DD-5253-4D08-9C3C-28ACE51BAE34}"/>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3" name="Freeform 16">
              <a:extLst>
                <a:ext uri="{FF2B5EF4-FFF2-40B4-BE49-F238E27FC236}">
                  <a16:creationId xmlns:a16="http://schemas.microsoft.com/office/drawing/2014/main" id="{3749C4A7-52EF-406E-B64E-EFF9E69D01EE}"/>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4" name="Freeform 24">
              <a:extLst>
                <a:ext uri="{FF2B5EF4-FFF2-40B4-BE49-F238E27FC236}">
                  <a16:creationId xmlns:a16="http://schemas.microsoft.com/office/drawing/2014/main" id="{7820D1F6-28D1-4AC6-8818-7DB5E2FC9AE6}"/>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5" name="Freeform 26">
              <a:extLst>
                <a:ext uri="{FF2B5EF4-FFF2-40B4-BE49-F238E27FC236}">
                  <a16:creationId xmlns:a16="http://schemas.microsoft.com/office/drawing/2014/main" id="{511B212F-AE27-4854-BB3F-A9097BE9CC04}"/>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6" name="Freeform 28">
              <a:extLst>
                <a:ext uri="{FF2B5EF4-FFF2-40B4-BE49-F238E27FC236}">
                  <a16:creationId xmlns:a16="http://schemas.microsoft.com/office/drawing/2014/main" id="{75310417-BDC1-4E74-AA36-E6F454CA871B}"/>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7" name="Freeform 36">
              <a:extLst>
                <a:ext uri="{FF2B5EF4-FFF2-40B4-BE49-F238E27FC236}">
                  <a16:creationId xmlns:a16="http://schemas.microsoft.com/office/drawing/2014/main" id="{5712DEF1-18D1-4B04-A87A-FD406B414CF9}"/>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48" name="组合 47">
            <a:extLst>
              <a:ext uri="{FF2B5EF4-FFF2-40B4-BE49-F238E27FC236}">
                <a16:creationId xmlns:a16="http://schemas.microsoft.com/office/drawing/2014/main" id="{F5132B91-6EC1-46AC-BC74-08F297A97C3C}"/>
              </a:ext>
            </a:extLst>
          </p:cNvPr>
          <p:cNvGrpSpPr/>
          <p:nvPr userDrawn="1"/>
        </p:nvGrpSpPr>
        <p:grpSpPr>
          <a:xfrm>
            <a:off x="9431704" y="264252"/>
            <a:ext cx="664422" cy="662874"/>
            <a:chOff x="2105799" y="20055838"/>
            <a:chExt cx="6748090" cy="6732363"/>
          </a:xfrm>
          <a:solidFill>
            <a:srgbClr val="9A0001">
              <a:alpha val="80000"/>
            </a:srgbClr>
          </a:solidFill>
        </p:grpSpPr>
        <p:sp>
          <p:nvSpPr>
            <p:cNvPr id="49" name="Freeform 8">
              <a:extLst>
                <a:ext uri="{FF2B5EF4-FFF2-40B4-BE49-F238E27FC236}">
                  <a16:creationId xmlns:a16="http://schemas.microsoft.com/office/drawing/2014/main" id="{C0F00ED2-BBDD-4332-9679-20D73C8A996F}"/>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0" name="Freeform 42">
              <a:extLst>
                <a:ext uri="{FF2B5EF4-FFF2-40B4-BE49-F238E27FC236}">
                  <a16:creationId xmlns:a16="http://schemas.microsoft.com/office/drawing/2014/main" id="{0212CAA9-EE53-4BE5-BAC1-E83FC0C30B12}"/>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1" name="Freeform 43">
              <a:extLst>
                <a:ext uri="{FF2B5EF4-FFF2-40B4-BE49-F238E27FC236}">
                  <a16:creationId xmlns:a16="http://schemas.microsoft.com/office/drawing/2014/main" id="{CCFE6E3F-8402-4292-8EC3-F845EC5D81D3}"/>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2" name="Freeform 44">
              <a:extLst>
                <a:ext uri="{FF2B5EF4-FFF2-40B4-BE49-F238E27FC236}">
                  <a16:creationId xmlns:a16="http://schemas.microsoft.com/office/drawing/2014/main" id="{61164669-3066-47F3-8158-A8B9D8E65D0A}"/>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3" name="Freeform 45">
              <a:extLst>
                <a:ext uri="{FF2B5EF4-FFF2-40B4-BE49-F238E27FC236}">
                  <a16:creationId xmlns:a16="http://schemas.microsoft.com/office/drawing/2014/main" id="{CEC0AE99-2B08-4470-865A-96264FED272A}"/>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4" name="Freeform 46">
              <a:extLst>
                <a:ext uri="{FF2B5EF4-FFF2-40B4-BE49-F238E27FC236}">
                  <a16:creationId xmlns:a16="http://schemas.microsoft.com/office/drawing/2014/main" id="{58BC11C0-1D6A-4677-874A-7FE6BD78674A}"/>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5" name="Freeform 47">
              <a:extLst>
                <a:ext uri="{FF2B5EF4-FFF2-40B4-BE49-F238E27FC236}">
                  <a16:creationId xmlns:a16="http://schemas.microsoft.com/office/drawing/2014/main" id="{49FFDB09-CC0A-4AFD-9968-7EE242C637BF}"/>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6" name="Freeform 48">
              <a:extLst>
                <a:ext uri="{FF2B5EF4-FFF2-40B4-BE49-F238E27FC236}">
                  <a16:creationId xmlns:a16="http://schemas.microsoft.com/office/drawing/2014/main" id="{AE21A3CB-6A10-45F6-B2E8-6915C7E1827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7" name="Freeform 49">
              <a:extLst>
                <a:ext uri="{FF2B5EF4-FFF2-40B4-BE49-F238E27FC236}">
                  <a16:creationId xmlns:a16="http://schemas.microsoft.com/office/drawing/2014/main" id="{4B489ECC-1138-4637-9792-62A128D8ABBB}"/>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8" name="Freeform 50">
              <a:extLst>
                <a:ext uri="{FF2B5EF4-FFF2-40B4-BE49-F238E27FC236}">
                  <a16:creationId xmlns:a16="http://schemas.microsoft.com/office/drawing/2014/main" id="{7867C10D-800E-46FA-9EF2-C9CAE2DF4176}"/>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9" name="Freeform 51">
              <a:extLst>
                <a:ext uri="{FF2B5EF4-FFF2-40B4-BE49-F238E27FC236}">
                  <a16:creationId xmlns:a16="http://schemas.microsoft.com/office/drawing/2014/main" id="{80598D8A-B237-4E51-A8FC-4802B1B6B7BE}"/>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0" name="Freeform 52">
              <a:extLst>
                <a:ext uri="{FF2B5EF4-FFF2-40B4-BE49-F238E27FC236}">
                  <a16:creationId xmlns:a16="http://schemas.microsoft.com/office/drawing/2014/main" id="{1773010C-ECBA-4D46-9097-406D52B8A8DF}"/>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1" name="Freeform 53">
              <a:extLst>
                <a:ext uri="{FF2B5EF4-FFF2-40B4-BE49-F238E27FC236}">
                  <a16:creationId xmlns:a16="http://schemas.microsoft.com/office/drawing/2014/main" id="{9E14DD95-CE23-48B4-9481-9FD53608CBE6}"/>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2" name="Freeform 54">
              <a:extLst>
                <a:ext uri="{FF2B5EF4-FFF2-40B4-BE49-F238E27FC236}">
                  <a16:creationId xmlns:a16="http://schemas.microsoft.com/office/drawing/2014/main" id="{7F542A90-859B-46CB-AE99-771BB2457322}"/>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3" name="Freeform 55">
              <a:extLst>
                <a:ext uri="{FF2B5EF4-FFF2-40B4-BE49-F238E27FC236}">
                  <a16:creationId xmlns:a16="http://schemas.microsoft.com/office/drawing/2014/main" id="{98E12417-3B96-4AB5-A7B9-605BE60AA952}"/>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4" name="Freeform 56">
              <a:extLst>
                <a:ext uri="{FF2B5EF4-FFF2-40B4-BE49-F238E27FC236}">
                  <a16:creationId xmlns:a16="http://schemas.microsoft.com/office/drawing/2014/main" id="{C43B93C6-7A3E-4D72-A54A-B9632FCC9245}"/>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5" name="Freeform 57">
              <a:extLst>
                <a:ext uri="{FF2B5EF4-FFF2-40B4-BE49-F238E27FC236}">
                  <a16:creationId xmlns:a16="http://schemas.microsoft.com/office/drawing/2014/main" id="{0167980C-81B0-4670-ADEF-E877637C17C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6" name="Freeform 58">
              <a:extLst>
                <a:ext uri="{FF2B5EF4-FFF2-40B4-BE49-F238E27FC236}">
                  <a16:creationId xmlns:a16="http://schemas.microsoft.com/office/drawing/2014/main" id="{C5965D0F-C997-4DE6-88FE-09AAB5BC5470}"/>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7" name="Freeform 59">
              <a:extLst>
                <a:ext uri="{FF2B5EF4-FFF2-40B4-BE49-F238E27FC236}">
                  <a16:creationId xmlns:a16="http://schemas.microsoft.com/office/drawing/2014/main" id="{F55A83B1-D166-4EC6-BBA2-49210E0997E4}"/>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8" name="Freeform 60">
              <a:extLst>
                <a:ext uri="{FF2B5EF4-FFF2-40B4-BE49-F238E27FC236}">
                  <a16:creationId xmlns:a16="http://schemas.microsoft.com/office/drawing/2014/main" id="{2A305CF3-7CDF-4DB7-BED5-056F69878128}"/>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9" name="Freeform 61">
              <a:extLst>
                <a:ext uri="{FF2B5EF4-FFF2-40B4-BE49-F238E27FC236}">
                  <a16:creationId xmlns:a16="http://schemas.microsoft.com/office/drawing/2014/main" id="{9FA329EE-C6D6-4AAA-AD56-899CB8D358B4}"/>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0" name="Freeform 62">
              <a:extLst>
                <a:ext uri="{FF2B5EF4-FFF2-40B4-BE49-F238E27FC236}">
                  <a16:creationId xmlns:a16="http://schemas.microsoft.com/office/drawing/2014/main" id="{B53078A0-8A88-415B-9211-4095EDD34824}"/>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1" name="Freeform 71">
              <a:extLst>
                <a:ext uri="{FF2B5EF4-FFF2-40B4-BE49-F238E27FC236}">
                  <a16:creationId xmlns:a16="http://schemas.microsoft.com/office/drawing/2014/main" id="{FF8C14DA-118C-4F61-8449-45DE0DEE9B02}"/>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grpSp>
    </p:spTree>
    <p:extLst>
      <p:ext uri="{BB962C8B-B14F-4D97-AF65-F5344CB8AC3E}">
        <p14:creationId xmlns:p14="http://schemas.microsoft.com/office/powerpoint/2010/main" val="13743657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结尾页">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98A6751-D024-4190-8136-492CCE9E62A2}"/>
              </a:ext>
            </a:extLst>
          </p:cNvPr>
          <p:cNvGrpSpPr/>
          <p:nvPr userDrawn="1"/>
        </p:nvGrpSpPr>
        <p:grpSpPr>
          <a:xfrm>
            <a:off x="0" y="1979250"/>
            <a:ext cx="263352" cy="3501327"/>
            <a:chOff x="0" y="2145411"/>
            <a:chExt cx="263352" cy="3501327"/>
          </a:xfrm>
        </p:grpSpPr>
        <p:sp>
          <p:nvSpPr>
            <p:cNvPr id="48" name="矩形 47">
              <a:extLst>
                <a:ext uri="{FF2B5EF4-FFF2-40B4-BE49-F238E27FC236}">
                  <a16:creationId xmlns:a16="http://schemas.microsoft.com/office/drawing/2014/main" id="{B6B6D578-CF11-478D-86EE-4DD8A020ABB6}"/>
                </a:ext>
              </a:extLst>
            </p:cNvPr>
            <p:cNvSpPr/>
            <p:nvPr userDrawn="1"/>
          </p:nvSpPr>
          <p:spPr>
            <a:xfrm>
              <a:off x="0" y="2145411"/>
              <a:ext cx="263352" cy="1139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矩形 48">
              <a:extLst>
                <a:ext uri="{FF2B5EF4-FFF2-40B4-BE49-F238E27FC236}">
                  <a16:creationId xmlns:a16="http://schemas.microsoft.com/office/drawing/2014/main" id="{92B1E93B-B1E4-4B83-91E3-3BBEABF06910}"/>
                </a:ext>
              </a:extLst>
            </p:cNvPr>
            <p:cNvSpPr/>
            <p:nvPr userDrawn="1"/>
          </p:nvSpPr>
          <p:spPr>
            <a:xfrm>
              <a:off x="0" y="4505538"/>
              <a:ext cx="263352" cy="114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0" name="组合 49">
            <a:extLst>
              <a:ext uri="{FF2B5EF4-FFF2-40B4-BE49-F238E27FC236}">
                <a16:creationId xmlns:a16="http://schemas.microsoft.com/office/drawing/2014/main" id="{BC34D367-850A-432D-8378-C18B08388BF2}"/>
              </a:ext>
            </a:extLst>
          </p:cNvPr>
          <p:cNvGrpSpPr/>
          <p:nvPr userDrawn="1"/>
        </p:nvGrpSpPr>
        <p:grpSpPr>
          <a:xfrm>
            <a:off x="1654090" y="1145460"/>
            <a:ext cx="1477533" cy="108755"/>
            <a:chOff x="4616246" y="3878362"/>
            <a:chExt cx="5571416" cy="410087"/>
          </a:xfrm>
          <a:solidFill>
            <a:srgbClr val="000000">
              <a:alpha val="80000"/>
            </a:srgbClr>
          </a:solidFill>
        </p:grpSpPr>
        <p:sp>
          <p:nvSpPr>
            <p:cNvPr id="51" name="Freeform 17">
              <a:extLst>
                <a:ext uri="{FF2B5EF4-FFF2-40B4-BE49-F238E27FC236}">
                  <a16:creationId xmlns:a16="http://schemas.microsoft.com/office/drawing/2014/main" id="{CD1838D8-F682-4F16-BA84-B11902762ACB}"/>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52" name="Freeform 18">
              <a:extLst>
                <a:ext uri="{FF2B5EF4-FFF2-40B4-BE49-F238E27FC236}">
                  <a16:creationId xmlns:a16="http://schemas.microsoft.com/office/drawing/2014/main" id="{986C782D-4B33-49A4-9A27-4A9F15674ADD}"/>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53" name="Freeform 19">
              <a:extLst>
                <a:ext uri="{FF2B5EF4-FFF2-40B4-BE49-F238E27FC236}">
                  <a16:creationId xmlns:a16="http://schemas.microsoft.com/office/drawing/2014/main" id="{888B64FA-9AF5-4BCC-A7FE-347056305956}"/>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54" name="Freeform 20">
              <a:extLst>
                <a:ext uri="{FF2B5EF4-FFF2-40B4-BE49-F238E27FC236}">
                  <a16:creationId xmlns:a16="http://schemas.microsoft.com/office/drawing/2014/main" id="{9DB3BE87-1EDD-43DE-B503-61391B02D8CF}"/>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55" name="Freeform 21">
              <a:extLst>
                <a:ext uri="{FF2B5EF4-FFF2-40B4-BE49-F238E27FC236}">
                  <a16:creationId xmlns:a16="http://schemas.microsoft.com/office/drawing/2014/main" id="{31625163-3490-49DB-ACEB-E7EC64AA69E5}"/>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56" name="Freeform 22">
              <a:extLst>
                <a:ext uri="{FF2B5EF4-FFF2-40B4-BE49-F238E27FC236}">
                  <a16:creationId xmlns:a16="http://schemas.microsoft.com/office/drawing/2014/main" id="{D4ADBFE0-F09D-433F-AA6F-154ECD8A863B}"/>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57" name="Freeform 23">
              <a:extLst>
                <a:ext uri="{FF2B5EF4-FFF2-40B4-BE49-F238E27FC236}">
                  <a16:creationId xmlns:a16="http://schemas.microsoft.com/office/drawing/2014/main" id="{6D2DD895-26D6-46F7-B9DA-D97ABC4C9F63}"/>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58" name="Freeform 25">
              <a:extLst>
                <a:ext uri="{FF2B5EF4-FFF2-40B4-BE49-F238E27FC236}">
                  <a16:creationId xmlns:a16="http://schemas.microsoft.com/office/drawing/2014/main" id="{41AE93A6-B49B-4F75-A987-38C4826BA345}"/>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59" name="Freeform 27">
              <a:extLst>
                <a:ext uri="{FF2B5EF4-FFF2-40B4-BE49-F238E27FC236}">
                  <a16:creationId xmlns:a16="http://schemas.microsoft.com/office/drawing/2014/main" id="{5149FD5E-C012-4E60-BE54-AC7D89A400F5}"/>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60" name="Freeform 29">
              <a:extLst>
                <a:ext uri="{FF2B5EF4-FFF2-40B4-BE49-F238E27FC236}">
                  <a16:creationId xmlns:a16="http://schemas.microsoft.com/office/drawing/2014/main" id="{9E932237-B25E-42A9-92E6-77A1D6E7410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61" name="Freeform 30">
              <a:extLst>
                <a:ext uri="{FF2B5EF4-FFF2-40B4-BE49-F238E27FC236}">
                  <a16:creationId xmlns:a16="http://schemas.microsoft.com/office/drawing/2014/main" id="{23422EF6-223D-4233-9F54-43036562743E}"/>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62" name="Freeform 31">
              <a:extLst>
                <a:ext uri="{FF2B5EF4-FFF2-40B4-BE49-F238E27FC236}">
                  <a16:creationId xmlns:a16="http://schemas.microsoft.com/office/drawing/2014/main" id="{F684133F-4EA4-4278-8B6C-0122AACD297A}"/>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63" name="Freeform 32">
              <a:extLst>
                <a:ext uri="{FF2B5EF4-FFF2-40B4-BE49-F238E27FC236}">
                  <a16:creationId xmlns:a16="http://schemas.microsoft.com/office/drawing/2014/main" id="{72C07E39-C0D9-4A56-AB8E-44EED48612F6}"/>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64" name="Freeform 33">
              <a:extLst>
                <a:ext uri="{FF2B5EF4-FFF2-40B4-BE49-F238E27FC236}">
                  <a16:creationId xmlns:a16="http://schemas.microsoft.com/office/drawing/2014/main" id="{5276D174-AFCF-4C1A-ACAE-E83EED879CB0}"/>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65" name="Freeform 34">
              <a:extLst>
                <a:ext uri="{FF2B5EF4-FFF2-40B4-BE49-F238E27FC236}">
                  <a16:creationId xmlns:a16="http://schemas.microsoft.com/office/drawing/2014/main" id="{10C5F203-FF0D-41C4-AE08-A02EC9A0BA49}"/>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66" name="Freeform 35">
              <a:extLst>
                <a:ext uri="{FF2B5EF4-FFF2-40B4-BE49-F238E27FC236}">
                  <a16:creationId xmlns:a16="http://schemas.microsoft.com/office/drawing/2014/main" id="{8632EB2A-DB01-47B1-A19B-039532CFB6B5}"/>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67" name="组合 66">
            <a:extLst>
              <a:ext uri="{FF2B5EF4-FFF2-40B4-BE49-F238E27FC236}">
                <a16:creationId xmlns:a16="http://schemas.microsoft.com/office/drawing/2014/main" id="{4E854F28-9421-4124-AC0D-DF60CAB2F9D9}"/>
              </a:ext>
            </a:extLst>
          </p:cNvPr>
          <p:cNvGrpSpPr/>
          <p:nvPr userDrawn="1"/>
        </p:nvGrpSpPr>
        <p:grpSpPr>
          <a:xfrm>
            <a:off x="1651541" y="660313"/>
            <a:ext cx="1483481" cy="423973"/>
            <a:chOff x="4606634" y="2048989"/>
            <a:chExt cx="5593843" cy="1598699"/>
          </a:xfrm>
          <a:solidFill>
            <a:srgbClr val="9A0001">
              <a:alpha val="80000"/>
            </a:srgbClr>
          </a:solidFill>
        </p:grpSpPr>
        <p:sp>
          <p:nvSpPr>
            <p:cNvPr id="68" name="Freeform 9">
              <a:extLst>
                <a:ext uri="{FF2B5EF4-FFF2-40B4-BE49-F238E27FC236}">
                  <a16:creationId xmlns:a16="http://schemas.microsoft.com/office/drawing/2014/main" id="{21BED8B4-F2E1-4C13-ABD4-59617E8802D9}"/>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69" name="Freeform 10">
              <a:extLst>
                <a:ext uri="{FF2B5EF4-FFF2-40B4-BE49-F238E27FC236}">
                  <a16:creationId xmlns:a16="http://schemas.microsoft.com/office/drawing/2014/main" id="{B1BB3FA1-DDF2-48BE-83F4-34E55D01079D}"/>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70" name="Freeform 11">
              <a:extLst>
                <a:ext uri="{FF2B5EF4-FFF2-40B4-BE49-F238E27FC236}">
                  <a16:creationId xmlns:a16="http://schemas.microsoft.com/office/drawing/2014/main" id="{6A0EEBCB-7AE9-4192-87F6-0EAA0B677091}"/>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71" name="Freeform 12">
              <a:extLst>
                <a:ext uri="{FF2B5EF4-FFF2-40B4-BE49-F238E27FC236}">
                  <a16:creationId xmlns:a16="http://schemas.microsoft.com/office/drawing/2014/main" id="{FEBE2A20-F14E-45D1-B9CB-75BE398FD501}"/>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72" name="Freeform 13">
              <a:extLst>
                <a:ext uri="{FF2B5EF4-FFF2-40B4-BE49-F238E27FC236}">
                  <a16:creationId xmlns:a16="http://schemas.microsoft.com/office/drawing/2014/main" id="{ED6491C6-97AD-4718-80C3-D63354D2E684}"/>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73" name="Freeform 14">
              <a:extLst>
                <a:ext uri="{FF2B5EF4-FFF2-40B4-BE49-F238E27FC236}">
                  <a16:creationId xmlns:a16="http://schemas.microsoft.com/office/drawing/2014/main" id="{75659AEE-9C4A-416C-BE3E-C53E10ED1F57}"/>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74" name="Freeform 15">
              <a:extLst>
                <a:ext uri="{FF2B5EF4-FFF2-40B4-BE49-F238E27FC236}">
                  <a16:creationId xmlns:a16="http://schemas.microsoft.com/office/drawing/2014/main" id="{300F4C84-255F-492C-AA84-DC170C91105F}"/>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75" name="Freeform 16">
              <a:extLst>
                <a:ext uri="{FF2B5EF4-FFF2-40B4-BE49-F238E27FC236}">
                  <a16:creationId xmlns:a16="http://schemas.microsoft.com/office/drawing/2014/main" id="{FCA5AB80-2A79-48DF-B349-19BADBC8D39E}"/>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76" name="Freeform 24">
              <a:extLst>
                <a:ext uri="{FF2B5EF4-FFF2-40B4-BE49-F238E27FC236}">
                  <a16:creationId xmlns:a16="http://schemas.microsoft.com/office/drawing/2014/main" id="{BB426348-8C83-4717-A25E-1F6AE20915C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77" name="Freeform 26">
              <a:extLst>
                <a:ext uri="{FF2B5EF4-FFF2-40B4-BE49-F238E27FC236}">
                  <a16:creationId xmlns:a16="http://schemas.microsoft.com/office/drawing/2014/main" id="{20F46A45-A24F-4BEB-8B96-4B57774B1ABE}"/>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78" name="Freeform 28">
              <a:extLst>
                <a:ext uri="{FF2B5EF4-FFF2-40B4-BE49-F238E27FC236}">
                  <a16:creationId xmlns:a16="http://schemas.microsoft.com/office/drawing/2014/main" id="{FF28C7B1-8523-4298-9B79-01A763412FD2}"/>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79" name="Freeform 36">
              <a:extLst>
                <a:ext uri="{FF2B5EF4-FFF2-40B4-BE49-F238E27FC236}">
                  <a16:creationId xmlns:a16="http://schemas.microsoft.com/office/drawing/2014/main" id="{6ED3B703-B0FC-4A60-833E-B599B8C3A394}"/>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80" name="组合 79">
            <a:extLst>
              <a:ext uri="{FF2B5EF4-FFF2-40B4-BE49-F238E27FC236}">
                <a16:creationId xmlns:a16="http://schemas.microsoft.com/office/drawing/2014/main" id="{30334407-1105-461F-BAE4-5777A37384FF}"/>
              </a:ext>
            </a:extLst>
          </p:cNvPr>
          <p:cNvGrpSpPr/>
          <p:nvPr userDrawn="1"/>
        </p:nvGrpSpPr>
        <p:grpSpPr>
          <a:xfrm>
            <a:off x="882188" y="613507"/>
            <a:ext cx="664422" cy="662874"/>
            <a:chOff x="2105799" y="20055838"/>
            <a:chExt cx="6748090" cy="6732363"/>
          </a:xfrm>
          <a:solidFill>
            <a:srgbClr val="9A0001">
              <a:alpha val="80000"/>
            </a:srgbClr>
          </a:solidFill>
        </p:grpSpPr>
        <p:sp>
          <p:nvSpPr>
            <p:cNvPr id="81" name="Freeform 8">
              <a:extLst>
                <a:ext uri="{FF2B5EF4-FFF2-40B4-BE49-F238E27FC236}">
                  <a16:creationId xmlns:a16="http://schemas.microsoft.com/office/drawing/2014/main" id="{80C9C731-37F9-42EA-8DFB-5DA6BB13951A}"/>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82" name="Freeform 42">
              <a:extLst>
                <a:ext uri="{FF2B5EF4-FFF2-40B4-BE49-F238E27FC236}">
                  <a16:creationId xmlns:a16="http://schemas.microsoft.com/office/drawing/2014/main" id="{877BE6D2-4AD4-4A95-8246-A52319BF925A}"/>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83" name="Freeform 43">
              <a:extLst>
                <a:ext uri="{FF2B5EF4-FFF2-40B4-BE49-F238E27FC236}">
                  <a16:creationId xmlns:a16="http://schemas.microsoft.com/office/drawing/2014/main" id="{46B3A9C2-208A-466F-8405-91CDF3A0EE01}"/>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84" name="Freeform 44">
              <a:extLst>
                <a:ext uri="{FF2B5EF4-FFF2-40B4-BE49-F238E27FC236}">
                  <a16:creationId xmlns:a16="http://schemas.microsoft.com/office/drawing/2014/main" id="{8379A868-9411-48CE-AB8A-80C6F1648871}"/>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85" name="Freeform 45">
              <a:extLst>
                <a:ext uri="{FF2B5EF4-FFF2-40B4-BE49-F238E27FC236}">
                  <a16:creationId xmlns:a16="http://schemas.microsoft.com/office/drawing/2014/main" id="{A8FBC35A-F663-4A5D-84A3-8777B4103FC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86" name="Freeform 46">
              <a:extLst>
                <a:ext uri="{FF2B5EF4-FFF2-40B4-BE49-F238E27FC236}">
                  <a16:creationId xmlns:a16="http://schemas.microsoft.com/office/drawing/2014/main" id="{7B53EB8E-A1EC-4207-A082-47D077B7281A}"/>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87" name="Freeform 47">
              <a:extLst>
                <a:ext uri="{FF2B5EF4-FFF2-40B4-BE49-F238E27FC236}">
                  <a16:creationId xmlns:a16="http://schemas.microsoft.com/office/drawing/2014/main" id="{06AA1FB9-041D-4291-B53C-EF7D83D98BDF}"/>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88" name="Freeform 48">
              <a:extLst>
                <a:ext uri="{FF2B5EF4-FFF2-40B4-BE49-F238E27FC236}">
                  <a16:creationId xmlns:a16="http://schemas.microsoft.com/office/drawing/2014/main" id="{8D236382-A284-41BF-B2BF-50B7ADC0AE48}"/>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89" name="Freeform 49">
              <a:extLst>
                <a:ext uri="{FF2B5EF4-FFF2-40B4-BE49-F238E27FC236}">
                  <a16:creationId xmlns:a16="http://schemas.microsoft.com/office/drawing/2014/main" id="{79D5998E-D82A-4BF0-905A-66A0EEBB99E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90" name="Freeform 50">
              <a:extLst>
                <a:ext uri="{FF2B5EF4-FFF2-40B4-BE49-F238E27FC236}">
                  <a16:creationId xmlns:a16="http://schemas.microsoft.com/office/drawing/2014/main" id="{548361B0-5602-47B9-A858-E36753B68B41}"/>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91" name="Freeform 51">
              <a:extLst>
                <a:ext uri="{FF2B5EF4-FFF2-40B4-BE49-F238E27FC236}">
                  <a16:creationId xmlns:a16="http://schemas.microsoft.com/office/drawing/2014/main" id="{B7A416CF-B909-477D-958E-DDEF45B41523}"/>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92" name="Freeform 52">
              <a:extLst>
                <a:ext uri="{FF2B5EF4-FFF2-40B4-BE49-F238E27FC236}">
                  <a16:creationId xmlns:a16="http://schemas.microsoft.com/office/drawing/2014/main" id="{B7EA80E1-F7C5-4C5F-AA0B-CB1636FDAC59}"/>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93" name="Freeform 53">
              <a:extLst>
                <a:ext uri="{FF2B5EF4-FFF2-40B4-BE49-F238E27FC236}">
                  <a16:creationId xmlns:a16="http://schemas.microsoft.com/office/drawing/2014/main" id="{272930AD-AE4A-41F2-9639-CA060346BF86}"/>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94" name="Freeform 54">
              <a:extLst>
                <a:ext uri="{FF2B5EF4-FFF2-40B4-BE49-F238E27FC236}">
                  <a16:creationId xmlns:a16="http://schemas.microsoft.com/office/drawing/2014/main" id="{6CD34489-4C3E-40B4-924E-71CA258D0364}"/>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95" name="Freeform 55">
              <a:extLst>
                <a:ext uri="{FF2B5EF4-FFF2-40B4-BE49-F238E27FC236}">
                  <a16:creationId xmlns:a16="http://schemas.microsoft.com/office/drawing/2014/main" id="{8D93660F-FF59-4AE9-A8D9-D966AB5A2E1B}"/>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96" name="Freeform 56">
              <a:extLst>
                <a:ext uri="{FF2B5EF4-FFF2-40B4-BE49-F238E27FC236}">
                  <a16:creationId xmlns:a16="http://schemas.microsoft.com/office/drawing/2014/main" id="{B469C165-E98F-4124-AD4C-694656433ED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97" name="Freeform 57">
              <a:extLst>
                <a:ext uri="{FF2B5EF4-FFF2-40B4-BE49-F238E27FC236}">
                  <a16:creationId xmlns:a16="http://schemas.microsoft.com/office/drawing/2014/main" id="{3909566E-2B56-476B-8100-AF75911F92A9}"/>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98" name="Freeform 58">
              <a:extLst>
                <a:ext uri="{FF2B5EF4-FFF2-40B4-BE49-F238E27FC236}">
                  <a16:creationId xmlns:a16="http://schemas.microsoft.com/office/drawing/2014/main" id="{F51E302A-9309-425C-936D-33931239D7AA}"/>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99" name="Freeform 59">
              <a:extLst>
                <a:ext uri="{FF2B5EF4-FFF2-40B4-BE49-F238E27FC236}">
                  <a16:creationId xmlns:a16="http://schemas.microsoft.com/office/drawing/2014/main" id="{6BC0E814-82F0-4301-81C2-B91812A25914}"/>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00" name="Freeform 60">
              <a:extLst>
                <a:ext uri="{FF2B5EF4-FFF2-40B4-BE49-F238E27FC236}">
                  <a16:creationId xmlns:a16="http://schemas.microsoft.com/office/drawing/2014/main" id="{7DF23C06-7649-49D6-836A-3609A1A1502C}"/>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01" name="Freeform 61">
              <a:extLst>
                <a:ext uri="{FF2B5EF4-FFF2-40B4-BE49-F238E27FC236}">
                  <a16:creationId xmlns:a16="http://schemas.microsoft.com/office/drawing/2014/main" id="{08A87DFF-9DC7-49B2-9D93-7ACB543D105B}"/>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02" name="Freeform 62">
              <a:extLst>
                <a:ext uri="{FF2B5EF4-FFF2-40B4-BE49-F238E27FC236}">
                  <a16:creationId xmlns:a16="http://schemas.microsoft.com/office/drawing/2014/main" id="{D66ACA12-DC1F-4DF2-B567-54AA22C1A5EC}"/>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103" name="Freeform 71">
              <a:extLst>
                <a:ext uri="{FF2B5EF4-FFF2-40B4-BE49-F238E27FC236}">
                  <a16:creationId xmlns:a16="http://schemas.microsoft.com/office/drawing/2014/main" id="{E2A6FDE5-D42A-4B17-A5FB-8452895A07C6}"/>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grpSp>
      <p:grpSp>
        <p:nvGrpSpPr>
          <p:cNvPr id="104" name="组合 103">
            <a:extLst>
              <a:ext uri="{FF2B5EF4-FFF2-40B4-BE49-F238E27FC236}">
                <a16:creationId xmlns:a16="http://schemas.microsoft.com/office/drawing/2014/main" id="{0E2C8618-1FE9-4AE6-920B-0B7E7794F73F}"/>
              </a:ext>
            </a:extLst>
          </p:cNvPr>
          <p:cNvGrpSpPr/>
          <p:nvPr userDrawn="1"/>
        </p:nvGrpSpPr>
        <p:grpSpPr>
          <a:xfrm>
            <a:off x="6606576" y="-241003"/>
            <a:ext cx="7357162" cy="7340006"/>
            <a:chOff x="2105799" y="20055838"/>
            <a:chExt cx="6748090" cy="6732363"/>
          </a:xfrm>
          <a:solidFill>
            <a:srgbClr val="9A0001">
              <a:alpha val="10000"/>
            </a:srgbClr>
          </a:solidFill>
        </p:grpSpPr>
        <p:sp>
          <p:nvSpPr>
            <p:cNvPr id="105" name="Freeform 8">
              <a:extLst>
                <a:ext uri="{FF2B5EF4-FFF2-40B4-BE49-F238E27FC236}">
                  <a16:creationId xmlns:a16="http://schemas.microsoft.com/office/drawing/2014/main" id="{5CD9909F-0C76-4892-B653-BD481ED5A99E}"/>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6" name="Freeform 42">
              <a:extLst>
                <a:ext uri="{FF2B5EF4-FFF2-40B4-BE49-F238E27FC236}">
                  <a16:creationId xmlns:a16="http://schemas.microsoft.com/office/drawing/2014/main" id="{FB142106-6637-4C13-835D-043FE2BBB42E}"/>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7" name="Freeform 43">
              <a:extLst>
                <a:ext uri="{FF2B5EF4-FFF2-40B4-BE49-F238E27FC236}">
                  <a16:creationId xmlns:a16="http://schemas.microsoft.com/office/drawing/2014/main" id="{E65FD5F4-0D24-45B7-8C8B-7A59D362D5FD}"/>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8" name="Freeform 44">
              <a:extLst>
                <a:ext uri="{FF2B5EF4-FFF2-40B4-BE49-F238E27FC236}">
                  <a16:creationId xmlns:a16="http://schemas.microsoft.com/office/drawing/2014/main" id="{29B8A6F8-C945-4303-9C30-E60151F8A3EE}"/>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9" name="Freeform 45">
              <a:extLst>
                <a:ext uri="{FF2B5EF4-FFF2-40B4-BE49-F238E27FC236}">
                  <a16:creationId xmlns:a16="http://schemas.microsoft.com/office/drawing/2014/main" id="{747CAE02-A05D-4FC3-A4CE-46BA4E6E0FBC}"/>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0" name="Freeform 46">
              <a:extLst>
                <a:ext uri="{FF2B5EF4-FFF2-40B4-BE49-F238E27FC236}">
                  <a16:creationId xmlns:a16="http://schemas.microsoft.com/office/drawing/2014/main" id="{263F5B10-6C81-4700-8E0A-6838222ACBB6}"/>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1" name="Freeform 47">
              <a:extLst>
                <a:ext uri="{FF2B5EF4-FFF2-40B4-BE49-F238E27FC236}">
                  <a16:creationId xmlns:a16="http://schemas.microsoft.com/office/drawing/2014/main" id="{E4BD2E68-A96C-476D-AA1F-951F015675DB}"/>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2" name="Freeform 48">
              <a:extLst>
                <a:ext uri="{FF2B5EF4-FFF2-40B4-BE49-F238E27FC236}">
                  <a16:creationId xmlns:a16="http://schemas.microsoft.com/office/drawing/2014/main" id="{AFD699B9-A567-4732-A7AE-4A50A8DFB8D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3" name="Freeform 49">
              <a:extLst>
                <a:ext uri="{FF2B5EF4-FFF2-40B4-BE49-F238E27FC236}">
                  <a16:creationId xmlns:a16="http://schemas.microsoft.com/office/drawing/2014/main" id="{CBA46A46-7B00-4682-9A3F-EBAC63776D9F}"/>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4" name="Freeform 50">
              <a:extLst>
                <a:ext uri="{FF2B5EF4-FFF2-40B4-BE49-F238E27FC236}">
                  <a16:creationId xmlns:a16="http://schemas.microsoft.com/office/drawing/2014/main" id="{94A5E77A-29CF-4965-80F5-0B2672AAF5B3}"/>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5" name="Freeform 51">
              <a:extLst>
                <a:ext uri="{FF2B5EF4-FFF2-40B4-BE49-F238E27FC236}">
                  <a16:creationId xmlns:a16="http://schemas.microsoft.com/office/drawing/2014/main" id="{1EF55E8F-4904-4C89-B147-02821128D308}"/>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6" name="Freeform 52">
              <a:extLst>
                <a:ext uri="{FF2B5EF4-FFF2-40B4-BE49-F238E27FC236}">
                  <a16:creationId xmlns:a16="http://schemas.microsoft.com/office/drawing/2014/main" id="{F5292863-75FE-40FD-9DC7-6BA6B3491492}"/>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7" name="Freeform 53">
              <a:extLst>
                <a:ext uri="{FF2B5EF4-FFF2-40B4-BE49-F238E27FC236}">
                  <a16:creationId xmlns:a16="http://schemas.microsoft.com/office/drawing/2014/main" id="{77579FB1-0E08-4965-A38A-192E68846E29}"/>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8" name="Freeform 54">
              <a:extLst>
                <a:ext uri="{FF2B5EF4-FFF2-40B4-BE49-F238E27FC236}">
                  <a16:creationId xmlns:a16="http://schemas.microsoft.com/office/drawing/2014/main" id="{6F9FE54B-8B8C-4F67-8FD0-620FDCD5B68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9" name="Freeform 55">
              <a:extLst>
                <a:ext uri="{FF2B5EF4-FFF2-40B4-BE49-F238E27FC236}">
                  <a16:creationId xmlns:a16="http://schemas.microsoft.com/office/drawing/2014/main" id="{D262D051-0F38-4828-9F39-9E840A2BEC4B}"/>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0" name="Freeform 56">
              <a:extLst>
                <a:ext uri="{FF2B5EF4-FFF2-40B4-BE49-F238E27FC236}">
                  <a16:creationId xmlns:a16="http://schemas.microsoft.com/office/drawing/2014/main" id="{0C44DF83-A0A8-49C2-BE44-F94383462D02}"/>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1" name="Freeform 57">
              <a:extLst>
                <a:ext uri="{FF2B5EF4-FFF2-40B4-BE49-F238E27FC236}">
                  <a16:creationId xmlns:a16="http://schemas.microsoft.com/office/drawing/2014/main" id="{C4B6BDC6-C2BB-4B6F-93D9-6374115376A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2" name="Freeform 58">
              <a:extLst>
                <a:ext uri="{FF2B5EF4-FFF2-40B4-BE49-F238E27FC236}">
                  <a16:creationId xmlns:a16="http://schemas.microsoft.com/office/drawing/2014/main" id="{784B8732-7CED-400F-97E9-CD34245DAE57}"/>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3" name="Freeform 59">
              <a:extLst>
                <a:ext uri="{FF2B5EF4-FFF2-40B4-BE49-F238E27FC236}">
                  <a16:creationId xmlns:a16="http://schemas.microsoft.com/office/drawing/2014/main" id="{4F405E22-FF4D-4D32-AFEE-346EC95D35C9}"/>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4" name="Freeform 60">
              <a:extLst>
                <a:ext uri="{FF2B5EF4-FFF2-40B4-BE49-F238E27FC236}">
                  <a16:creationId xmlns:a16="http://schemas.microsoft.com/office/drawing/2014/main" id="{42707B05-4C6A-492F-A673-0A8B66CF3805}"/>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5" name="Freeform 61">
              <a:extLst>
                <a:ext uri="{FF2B5EF4-FFF2-40B4-BE49-F238E27FC236}">
                  <a16:creationId xmlns:a16="http://schemas.microsoft.com/office/drawing/2014/main" id="{503A0CAA-B592-4AC6-BD6B-B007D0828AEF}"/>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6" name="Freeform 62">
              <a:extLst>
                <a:ext uri="{FF2B5EF4-FFF2-40B4-BE49-F238E27FC236}">
                  <a16:creationId xmlns:a16="http://schemas.microsoft.com/office/drawing/2014/main" id="{AE994BD0-3100-4A15-96F5-827C598914E5}"/>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7" name="Freeform 71">
              <a:extLst>
                <a:ext uri="{FF2B5EF4-FFF2-40B4-BE49-F238E27FC236}">
                  <a16:creationId xmlns:a16="http://schemas.microsoft.com/office/drawing/2014/main" id="{AE7CCEE7-BB5E-428D-A5B3-C7127C71178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377293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单人自我介绍2">
    <p:spTree>
      <p:nvGrpSpPr>
        <p:cNvPr id="1" name=""/>
        <p:cNvGrpSpPr/>
        <p:nvPr/>
      </p:nvGrpSpPr>
      <p:grpSpPr>
        <a:xfrm>
          <a:off x="0" y="0"/>
          <a:ext cx="0" cy="0"/>
          <a:chOff x="0" y="0"/>
          <a:chExt cx="0" cy="0"/>
        </a:xfrm>
      </p:grpSpPr>
      <p:sp>
        <p:nvSpPr>
          <p:cNvPr id="14" name="图片占位符 13">
            <a:extLst>
              <a:ext uri="{FF2B5EF4-FFF2-40B4-BE49-F238E27FC236}">
                <a16:creationId xmlns:a16="http://schemas.microsoft.com/office/drawing/2014/main" id="{B7CF14D8-5DB7-436D-BBB4-24B6E31C448D}"/>
              </a:ext>
            </a:extLst>
          </p:cNvPr>
          <p:cNvSpPr>
            <a:spLocks noGrp="1"/>
          </p:cNvSpPr>
          <p:nvPr>
            <p:ph type="pic" sz="quarter" idx="14"/>
          </p:nvPr>
        </p:nvSpPr>
        <p:spPr>
          <a:xfrm>
            <a:off x="846389" y="2500004"/>
            <a:ext cx="2901232" cy="2901232"/>
          </a:xfrm>
          <a:custGeom>
            <a:avLst/>
            <a:gdLst>
              <a:gd name="connsiteX0" fmla="*/ 1450616 w 2901232"/>
              <a:gd name="connsiteY0" fmla="*/ 0 h 2901232"/>
              <a:gd name="connsiteX1" fmla="*/ 2901232 w 2901232"/>
              <a:gd name="connsiteY1" fmla="*/ 1450616 h 2901232"/>
              <a:gd name="connsiteX2" fmla="*/ 1450616 w 2901232"/>
              <a:gd name="connsiteY2" fmla="*/ 2901232 h 2901232"/>
              <a:gd name="connsiteX3" fmla="*/ 0 w 2901232"/>
              <a:gd name="connsiteY3" fmla="*/ 1450616 h 2901232"/>
              <a:gd name="connsiteX4" fmla="*/ 1450616 w 2901232"/>
              <a:gd name="connsiteY4" fmla="*/ 0 h 290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232" h="2901232">
                <a:moveTo>
                  <a:pt x="1450616" y="0"/>
                </a:moveTo>
                <a:cubicBezTo>
                  <a:pt x="2251769" y="0"/>
                  <a:pt x="2901232" y="649463"/>
                  <a:pt x="2901232" y="1450616"/>
                </a:cubicBezTo>
                <a:cubicBezTo>
                  <a:pt x="2901232" y="2251769"/>
                  <a:pt x="2251769" y="2901232"/>
                  <a:pt x="1450616" y="2901232"/>
                </a:cubicBezTo>
                <a:cubicBezTo>
                  <a:pt x="649463" y="2901232"/>
                  <a:pt x="0" y="2251769"/>
                  <a:pt x="0" y="1450616"/>
                </a:cubicBezTo>
                <a:cubicBezTo>
                  <a:pt x="0" y="649463"/>
                  <a:pt x="649463" y="0"/>
                  <a:pt x="1450616" y="0"/>
                </a:cubicBezTo>
                <a:close/>
              </a:path>
            </a:pathLst>
          </a:custGeom>
          <a:ln w="19050">
            <a:solidFill>
              <a:schemeClr val="accent2"/>
            </a:solidFill>
          </a:ln>
        </p:spPr>
        <p:txBody>
          <a:bodyPr wrap="square">
            <a:noAutofit/>
          </a:bodyPr>
          <a:lstStyle/>
          <a:p>
            <a:endParaRPr lang="zh-CN" altLang="en-US"/>
          </a:p>
        </p:txBody>
      </p:sp>
      <p:sp>
        <p:nvSpPr>
          <p:cNvPr id="3" name="日期占位符 2">
            <a:extLst>
              <a:ext uri="{FF2B5EF4-FFF2-40B4-BE49-F238E27FC236}">
                <a16:creationId xmlns:a16="http://schemas.microsoft.com/office/drawing/2014/main" id="{CA29FA19-C50A-4C7F-99CD-F30FDFAD2B2E}"/>
              </a:ext>
            </a:extLst>
          </p:cNvPr>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4" name="页脚占位符 3">
            <a:extLst>
              <a:ext uri="{FF2B5EF4-FFF2-40B4-BE49-F238E27FC236}">
                <a16:creationId xmlns:a16="http://schemas.microsoft.com/office/drawing/2014/main" id="{3855EB93-3343-46E3-8A44-FC15913BDB1B}"/>
              </a:ext>
            </a:extLst>
          </p:cNvPr>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98B4045-FF74-451F-B7B7-8A0722D95F7D}"/>
              </a:ext>
            </a:extLst>
          </p:cNvPr>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cxnSp>
        <p:nvCxnSpPr>
          <p:cNvPr id="6" name="直接连接符 5">
            <a:extLst>
              <a:ext uri="{FF2B5EF4-FFF2-40B4-BE49-F238E27FC236}">
                <a16:creationId xmlns:a16="http://schemas.microsoft.com/office/drawing/2014/main" id="{8046B662-4C6E-44F7-A7A0-6275CE6AE0EC}"/>
              </a:ext>
            </a:extLst>
          </p:cNvPr>
          <p:cNvCxnSpPr/>
          <p:nvPr userDrawn="1"/>
        </p:nvCxnSpPr>
        <p:spPr>
          <a:xfrm>
            <a:off x="0" y="1028700"/>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内容占位符 9">
            <a:extLst>
              <a:ext uri="{FF2B5EF4-FFF2-40B4-BE49-F238E27FC236}">
                <a16:creationId xmlns:a16="http://schemas.microsoft.com/office/drawing/2014/main" id="{8513EF2C-837C-4562-A83D-D70F392E19AF}"/>
              </a:ext>
            </a:extLst>
          </p:cNvPr>
          <p:cNvSpPr>
            <a:spLocks noGrp="1"/>
          </p:cNvSpPr>
          <p:nvPr>
            <p:ph sz="quarter" idx="13" hasCustomPrompt="1"/>
          </p:nvPr>
        </p:nvSpPr>
        <p:spPr>
          <a:xfrm>
            <a:off x="675372" y="252736"/>
            <a:ext cx="2605842" cy="523220"/>
          </a:xfrm>
          <a:prstGeom prst="rect">
            <a:avLst/>
          </a:prstGeom>
          <a:noFill/>
        </p:spPr>
        <p:txBody>
          <a:bodyPr wrap="none" lIns="0" rtlCol="0">
            <a:spAutoFit/>
          </a:bodyPr>
          <a:lstStyle>
            <a:lvl1pPr marL="0" indent="0">
              <a:buNone/>
              <a:defRPr lang="zh-CN" altLang="en-US" sz="2800" b="1" i="0" dirty="0" smtClean="0">
                <a:latin typeface="微软雅黑" panose="020B0503020204020204" pitchFamily="34" charset="-122"/>
                <a:ea typeface="微软雅黑" panose="020B0503020204020204" pitchFamily="34" charset="-122"/>
              </a:defRPr>
            </a:lvl1pPr>
          </a:lstStyle>
          <a:p>
            <a:pPr marL="0" lvl="0"/>
            <a:r>
              <a:rPr lang="zh-CN" altLang="en-US" dirty="0"/>
              <a:t>请输入你的标题</a:t>
            </a:r>
          </a:p>
        </p:txBody>
      </p:sp>
      <p:sp>
        <p:nvSpPr>
          <p:cNvPr id="2" name="矩形 1">
            <a:extLst>
              <a:ext uri="{FF2B5EF4-FFF2-40B4-BE49-F238E27FC236}">
                <a16:creationId xmlns:a16="http://schemas.microsoft.com/office/drawing/2014/main" id="{A119A797-FD8F-4DBD-89D4-4117DA005E50}"/>
              </a:ext>
            </a:extLst>
          </p:cNvPr>
          <p:cNvSpPr/>
          <p:nvPr userDrawn="1"/>
        </p:nvSpPr>
        <p:spPr>
          <a:xfrm>
            <a:off x="575" y="331717"/>
            <a:ext cx="461388"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7CEC3033-0188-4CA9-AB19-4447F35C9E50}"/>
              </a:ext>
            </a:extLst>
          </p:cNvPr>
          <p:cNvSpPr/>
          <p:nvPr userDrawn="1"/>
        </p:nvSpPr>
        <p:spPr>
          <a:xfrm>
            <a:off x="482232"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543FD8C0-2B55-47A9-B5C2-5870B987A0FF}"/>
              </a:ext>
            </a:extLst>
          </p:cNvPr>
          <p:cNvSpPr/>
          <p:nvPr userDrawn="1"/>
        </p:nvSpPr>
        <p:spPr>
          <a:xfrm>
            <a:off x="548219"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弧形 15">
            <a:extLst>
              <a:ext uri="{FF2B5EF4-FFF2-40B4-BE49-F238E27FC236}">
                <a16:creationId xmlns:a16="http://schemas.microsoft.com/office/drawing/2014/main" id="{EA029E14-A308-4865-858E-847DA46DB5C7}"/>
              </a:ext>
            </a:extLst>
          </p:cNvPr>
          <p:cNvSpPr/>
          <p:nvPr userDrawn="1"/>
        </p:nvSpPr>
        <p:spPr>
          <a:xfrm>
            <a:off x="577374" y="2230989"/>
            <a:ext cx="3439262" cy="3439262"/>
          </a:xfrm>
          <a:prstGeom prst="arc">
            <a:avLst>
              <a:gd name="adj1" fmla="val 18621151"/>
              <a:gd name="adj2" fmla="val 2574949"/>
            </a:avLst>
          </a:prstGeom>
          <a:ln>
            <a:gradFill>
              <a:gsLst>
                <a:gs pos="13000">
                  <a:schemeClr val="accent2">
                    <a:alpha val="5000"/>
                  </a:schemeClr>
                </a:gs>
                <a:gs pos="100000">
                  <a:schemeClr val="accent2"/>
                </a:gs>
              </a:gsLst>
              <a:lin ang="5400000" scaled="1"/>
            </a:gra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弧形 16">
            <a:extLst>
              <a:ext uri="{FF2B5EF4-FFF2-40B4-BE49-F238E27FC236}">
                <a16:creationId xmlns:a16="http://schemas.microsoft.com/office/drawing/2014/main" id="{C2E9BB21-E880-43BB-BE5B-1383C9546153}"/>
              </a:ext>
            </a:extLst>
          </p:cNvPr>
          <p:cNvSpPr/>
          <p:nvPr userDrawn="1"/>
        </p:nvSpPr>
        <p:spPr>
          <a:xfrm>
            <a:off x="578636" y="2234038"/>
            <a:ext cx="3438000" cy="3438000"/>
          </a:xfrm>
          <a:prstGeom prst="arc">
            <a:avLst>
              <a:gd name="adj1" fmla="val 8959078"/>
              <a:gd name="adj2" fmla="val 15246872"/>
            </a:avLst>
          </a:prstGeom>
          <a:ln>
            <a:gradFill>
              <a:gsLst>
                <a:gs pos="0">
                  <a:schemeClr val="accent2"/>
                </a:gs>
                <a:gs pos="87000">
                  <a:schemeClr val="accent2">
                    <a:alpha val="5000"/>
                  </a:schemeClr>
                </a:gs>
              </a:gsLst>
              <a:lin ang="5400000" scaled="1"/>
            </a:gra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8" name="组合 17">
            <a:extLst>
              <a:ext uri="{FF2B5EF4-FFF2-40B4-BE49-F238E27FC236}">
                <a16:creationId xmlns:a16="http://schemas.microsoft.com/office/drawing/2014/main" id="{7B36DDD1-8426-4DC9-868E-214A2B704238}"/>
              </a:ext>
            </a:extLst>
          </p:cNvPr>
          <p:cNvGrpSpPr/>
          <p:nvPr userDrawn="1"/>
        </p:nvGrpSpPr>
        <p:grpSpPr>
          <a:xfrm>
            <a:off x="10104867" y="808487"/>
            <a:ext cx="1477533" cy="108755"/>
            <a:chOff x="4616246" y="3878362"/>
            <a:chExt cx="5571416" cy="410087"/>
          </a:xfrm>
          <a:solidFill>
            <a:srgbClr val="000000">
              <a:alpha val="80000"/>
            </a:srgbClr>
          </a:solidFill>
        </p:grpSpPr>
        <p:sp>
          <p:nvSpPr>
            <p:cNvPr id="19" name="Freeform 17">
              <a:extLst>
                <a:ext uri="{FF2B5EF4-FFF2-40B4-BE49-F238E27FC236}">
                  <a16:creationId xmlns:a16="http://schemas.microsoft.com/office/drawing/2014/main" id="{C2866E0A-AA76-4C3F-A6A6-9112C6812660}"/>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0" name="Freeform 18">
              <a:extLst>
                <a:ext uri="{FF2B5EF4-FFF2-40B4-BE49-F238E27FC236}">
                  <a16:creationId xmlns:a16="http://schemas.microsoft.com/office/drawing/2014/main" id="{F7EA877D-49DB-4B72-A3FD-D8442B064600}"/>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1" name="Freeform 19">
              <a:extLst>
                <a:ext uri="{FF2B5EF4-FFF2-40B4-BE49-F238E27FC236}">
                  <a16:creationId xmlns:a16="http://schemas.microsoft.com/office/drawing/2014/main" id="{5631F82C-BA08-406D-ABC0-EA0FABCECF71}"/>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2" name="Freeform 20">
              <a:extLst>
                <a:ext uri="{FF2B5EF4-FFF2-40B4-BE49-F238E27FC236}">
                  <a16:creationId xmlns:a16="http://schemas.microsoft.com/office/drawing/2014/main" id="{86E1AF3A-566D-4A1C-BE24-6564C70F8DA0}"/>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3" name="Freeform 21">
              <a:extLst>
                <a:ext uri="{FF2B5EF4-FFF2-40B4-BE49-F238E27FC236}">
                  <a16:creationId xmlns:a16="http://schemas.microsoft.com/office/drawing/2014/main" id="{6F59C803-1C90-4A39-9957-D390A174E50E}"/>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4" name="Freeform 22">
              <a:extLst>
                <a:ext uri="{FF2B5EF4-FFF2-40B4-BE49-F238E27FC236}">
                  <a16:creationId xmlns:a16="http://schemas.microsoft.com/office/drawing/2014/main" id="{D05F3EB3-9B9F-4E80-AEAF-A2593E8231E4}"/>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5" name="Freeform 23">
              <a:extLst>
                <a:ext uri="{FF2B5EF4-FFF2-40B4-BE49-F238E27FC236}">
                  <a16:creationId xmlns:a16="http://schemas.microsoft.com/office/drawing/2014/main" id="{54EB7390-D6DD-4A2D-B13D-7B9D167CAB28}"/>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6" name="Freeform 25">
              <a:extLst>
                <a:ext uri="{FF2B5EF4-FFF2-40B4-BE49-F238E27FC236}">
                  <a16:creationId xmlns:a16="http://schemas.microsoft.com/office/drawing/2014/main" id="{182A4159-0251-4F12-87F1-9F6220766F58}"/>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7" name="Freeform 27">
              <a:extLst>
                <a:ext uri="{FF2B5EF4-FFF2-40B4-BE49-F238E27FC236}">
                  <a16:creationId xmlns:a16="http://schemas.microsoft.com/office/drawing/2014/main" id="{A00B2D58-963D-4C78-AFFC-5B1BB8E81D05}"/>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8" name="Freeform 29">
              <a:extLst>
                <a:ext uri="{FF2B5EF4-FFF2-40B4-BE49-F238E27FC236}">
                  <a16:creationId xmlns:a16="http://schemas.microsoft.com/office/drawing/2014/main" id="{9C62C2BA-3F33-444F-A8C0-2B5E8F5860FC}"/>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9" name="Freeform 30">
              <a:extLst>
                <a:ext uri="{FF2B5EF4-FFF2-40B4-BE49-F238E27FC236}">
                  <a16:creationId xmlns:a16="http://schemas.microsoft.com/office/drawing/2014/main" id="{8FA591B0-61D8-4703-A161-9C9AECD35CA5}"/>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0" name="Freeform 31">
              <a:extLst>
                <a:ext uri="{FF2B5EF4-FFF2-40B4-BE49-F238E27FC236}">
                  <a16:creationId xmlns:a16="http://schemas.microsoft.com/office/drawing/2014/main" id="{3A0F2012-66FF-424E-9CF2-CE50D29E3B0B}"/>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1" name="Freeform 32">
              <a:extLst>
                <a:ext uri="{FF2B5EF4-FFF2-40B4-BE49-F238E27FC236}">
                  <a16:creationId xmlns:a16="http://schemas.microsoft.com/office/drawing/2014/main" id="{2844B0BC-E779-4615-8D4D-15AC614060A5}"/>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2" name="Freeform 33">
              <a:extLst>
                <a:ext uri="{FF2B5EF4-FFF2-40B4-BE49-F238E27FC236}">
                  <a16:creationId xmlns:a16="http://schemas.microsoft.com/office/drawing/2014/main" id="{DA6CC6AE-86FE-4D39-B8CD-7F1FA7880DEE}"/>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3" name="Freeform 34">
              <a:extLst>
                <a:ext uri="{FF2B5EF4-FFF2-40B4-BE49-F238E27FC236}">
                  <a16:creationId xmlns:a16="http://schemas.microsoft.com/office/drawing/2014/main" id="{39FE902F-75D6-4224-8A02-F01EADEF261C}"/>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4" name="Freeform 35">
              <a:extLst>
                <a:ext uri="{FF2B5EF4-FFF2-40B4-BE49-F238E27FC236}">
                  <a16:creationId xmlns:a16="http://schemas.microsoft.com/office/drawing/2014/main" id="{9A3FD8DC-1F00-4663-B56B-2946ABE57AA9}"/>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35" name="组合 34">
            <a:extLst>
              <a:ext uri="{FF2B5EF4-FFF2-40B4-BE49-F238E27FC236}">
                <a16:creationId xmlns:a16="http://schemas.microsoft.com/office/drawing/2014/main" id="{C2FD81D8-D6ED-4539-B0AB-CEF2609D70C3}"/>
              </a:ext>
            </a:extLst>
          </p:cNvPr>
          <p:cNvGrpSpPr/>
          <p:nvPr userDrawn="1"/>
        </p:nvGrpSpPr>
        <p:grpSpPr>
          <a:xfrm>
            <a:off x="10102318" y="323340"/>
            <a:ext cx="1483481" cy="423973"/>
            <a:chOff x="4606634" y="2048989"/>
            <a:chExt cx="5593843" cy="1598699"/>
          </a:xfrm>
          <a:solidFill>
            <a:srgbClr val="9A0001">
              <a:alpha val="80000"/>
            </a:srgbClr>
          </a:solidFill>
        </p:grpSpPr>
        <p:sp>
          <p:nvSpPr>
            <p:cNvPr id="36" name="Freeform 9">
              <a:extLst>
                <a:ext uri="{FF2B5EF4-FFF2-40B4-BE49-F238E27FC236}">
                  <a16:creationId xmlns:a16="http://schemas.microsoft.com/office/drawing/2014/main" id="{1A820B8A-E44E-4245-A5E6-5E037B2BB221}"/>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7" name="Freeform 10">
              <a:extLst>
                <a:ext uri="{FF2B5EF4-FFF2-40B4-BE49-F238E27FC236}">
                  <a16:creationId xmlns:a16="http://schemas.microsoft.com/office/drawing/2014/main" id="{2F756CF3-726B-44CD-B6A2-B64BA3144419}"/>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8" name="Freeform 11">
              <a:extLst>
                <a:ext uri="{FF2B5EF4-FFF2-40B4-BE49-F238E27FC236}">
                  <a16:creationId xmlns:a16="http://schemas.microsoft.com/office/drawing/2014/main" id="{BA39E646-4E20-4E0F-A871-51D8F456F4A6}"/>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9" name="Freeform 12">
              <a:extLst>
                <a:ext uri="{FF2B5EF4-FFF2-40B4-BE49-F238E27FC236}">
                  <a16:creationId xmlns:a16="http://schemas.microsoft.com/office/drawing/2014/main" id="{D4B8A8B4-AC80-4882-A67B-3BD232540869}"/>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0" name="Freeform 13">
              <a:extLst>
                <a:ext uri="{FF2B5EF4-FFF2-40B4-BE49-F238E27FC236}">
                  <a16:creationId xmlns:a16="http://schemas.microsoft.com/office/drawing/2014/main" id="{0A708B49-B391-49A1-B4FF-5D32DFB5BF25}"/>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1" name="Freeform 14">
              <a:extLst>
                <a:ext uri="{FF2B5EF4-FFF2-40B4-BE49-F238E27FC236}">
                  <a16:creationId xmlns:a16="http://schemas.microsoft.com/office/drawing/2014/main" id="{DE4D582B-CBDF-42A5-93AB-BDCA0FF44EAB}"/>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2" name="Freeform 15">
              <a:extLst>
                <a:ext uri="{FF2B5EF4-FFF2-40B4-BE49-F238E27FC236}">
                  <a16:creationId xmlns:a16="http://schemas.microsoft.com/office/drawing/2014/main" id="{7813EBF7-DAF1-468A-B0CB-692C6CDD213D}"/>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3" name="Freeform 16">
              <a:extLst>
                <a:ext uri="{FF2B5EF4-FFF2-40B4-BE49-F238E27FC236}">
                  <a16:creationId xmlns:a16="http://schemas.microsoft.com/office/drawing/2014/main" id="{4F2F0358-8BD5-479B-BA56-64A25891CDCF}"/>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4" name="Freeform 24">
              <a:extLst>
                <a:ext uri="{FF2B5EF4-FFF2-40B4-BE49-F238E27FC236}">
                  <a16:creationId xmlns:a16="http://schemas.microsoft.com/office/drawing/2014/main" id="{E7823A92-5266-430F-9A5A-B4D772713709}"/>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5" name="Freeform 26">
              <a:extLst>
                <a:ext uri="{FF2B5EF4-FFF2-40B4-BE49-F238E27FC236}">
                  <a16:creationId xmlns:a16="http://schemas.microsoft.com/office/drawing/2014/main" id="{30AA4F2C-C8E1-4F65-AF1E-38AE4401FC83}"/>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6" name="Freeform 28">
              <a:extLst>
                <a:ext uri="{FF2B5EF4-FFF2-40B4-BE49-F238E27FC236}">
                  <a16:creationId xmlns:a16="http://schemas.microsoft.com/office/drawing/2014/main" id="{9BCE49A1-AAC8-44CC-85A0-081B3C9878F6}"/>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7" name="Freeform 36">
              <a:extLst>
                <a:ext uri="{FF2B5EF4-FFF2-40B4-BE49-F238E27FC236}">
                  <a16:creationId xmlns:a16="http://schemas.microsoft.com/office/drawing/2014/main" id="{4F567C7D-015F-41D7-9E23-64A04A97796B}"/>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48" name="组合 47">
            <a:extLst>
              <a:ext uri="{FF2B5EF4-FFF2-40B4-BE49-F238E27FC236}">
                <a16:creationId xmlns:a16="http://schemas.microsoft.com/office/drawing/2014/main" id="{A17FD622-E138-46A0-AD0C-C8793838CED7}"/>
              </a:ext>
            </a:extLst>
          </p:cNvPr>
          <p:cNvGrpSpPr/>
          <p:nvPr userDrawn="1"/>
        </p:nvGrpSpPr>
        <p:grpSpPr>
          <a:xfrm>
            <a:off x="9332965" y="276534"/>
            <a:ext cx="664422" cy="662874"/>
            <a:chOff x="2105799" y="20055838"/>
            <a:chExt cx="6748090" cy="6732363"/>
          </a:xfrm>
          <a:solidFill>
            <a:srgbClr val="9A0001">
              <a:alpha val="80000"/>
            </a:srgbClr>
          </a:solidFill>
        </p:grpSpPr>
        <p:sp>
          <p:nvSpPr>
            <p:cNvPr id="49" name="Freeform 8">
              <a:extLst>
                <a:ext uri="{FF2B5EF4-FFF2-40B4-BE49-F238E27FC236}">
                  <a16:creationId xmlns:a16="http://schemas.microsoft.com/office/drawing/2014/main" id="{29DA0C14-E839-4C1A-9FC0-DAF46221BA87}"/>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0" name="Freeform 42">
              <a:extLst>
                <a:ext uri="{FF2B5EF4-FFF2-40B4-BE49-F238E27FC236}">
                  <a16:creationId xmlns:a16="http://schemas.microsoft.com/office/drawing/2014/main" id="{55C6BA66-DA3A-4FDC-A5CA-A541E0FD6851}"/>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1" name="Freeform 43">
              <a:extLst>
                <a:ext uri="{FF2B5EF4-FFF2-40B4-BE49-F238E27FC236}">
                  <a16:creationId xmlns:a16="http://schemas.microsoft.com/office/drawing/2014/main" id="{0F75BFE3-6D6C-4128-AE8E-A4D4646AB543}"/>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2" name="Freeform 44">
              <a:extLst>
                <a:ext uri="{FF2B5EF4-FFF2-40B4-BE49-F238E27FC236}">
                  <a16:creationId xmlns:a16="http://schemas.microsoft.com/office/drawing/2014/main" id="{18491166-A48B-4B10-B82C-6AB61725A6E5}"/>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3" name="Freeform 45">
              <a:extLst>
                <a:ext uri="{FF2B5EF4-FFF2-40B4-BE49-F238E27FC236}">
                  <a16:creationId xmlns:a16="http://schemas.microsoft.com/office/drawing/2014/main" id="{3A375231-8E49-4FEF-ACF6-8185356462BE}"/>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4" name="Freeform 46">
              <a:extLst>
                <a:ext uri="{FF2B5EF4-FFF2-40B4-BE49-F238E27FC236}">
                  <a16:creationId xmlns:a16="http://schemas.microsoft.com/office/drawing/2014/main" id="{988B3480-BEA2-47E4-852F-041C4627FD3D}"/>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5" name="Freeform 47">
              <a:extLst>
                <a:ext uri="{FF2B5EF4-FFF2-40B4-BE49-F238E27FC236}">
                  <a16:creationId xmlns:a16="http://schemas.microsoft.com/office/drawing/2014/main" id="{C83395BD-EFF3-4991-B934-F8FEAC461FA1}"/>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6" name="Freeform 48">
              <a:extLst>
                <a:ext uri="{FF2B5EF4-FFF2-40B4-BE49-F238E27FC236}">
                  <a16:creationId xmlns:a16="http://schemas.microsoft.com/office/drawing/2014/main" id="{0C4E0E93-A267-4DA2-AF7F-F383F47779E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7" name="Freeform 49">
              <a:extLst>
                <a:ext uri="{FF2B5EF4-FFF2-40B4-BE49-F238E27FC236}">
                  <a16:creationId xmlns:a16="http://schemas.microsoft.com/office/drawing/2014/main" id="{7CE508A2-B871-422A-904A-725180932265}"/>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8" name="Freeform 50">
              <a:extLst>
                <a:ext uri="{FF2B5EF4-FFF2-40B4-BE49-F238E27FC236}">
                  <a16:creationId xmlns:a16="http://schemas.microsoft.com/office/drawing/2014/main" id="{53C75BAA-5726-4C5C-9099-25417D04BC60}"/>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9" name="Freeform 51">
              <a:extLst>
                <a:ext uri="{FF2B5EF4-FFF2-40B4-BE49-F238E27FC236}">
                  <a16:creationId xmlns:a16="http://schemas.microsoft.com/office/drawing/2014/main" id="{F0B111F6-7DA5-44B8-B1FF-36F8B44D584D}"/>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0" name="Freeform 52">
              <a:extLst>
                <a:ext uri="{FF2B5EF4-FFF2-40B4-BE49-F238E27FC236}">
                  <a16:creationId xmlns:a16="http://schemas.microsoft.com/office/drawing/2014/main" id="{C71E4A25-996F-47D1-89A7-6603175EF9F5}"/>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1" name="Freeform 53">
              <a:extLst>
                <a:ext uri="{FF2B5EF4-FFF2-40B4-BE49-F238E27FC236}">
                  <a16:creationId xmlns:a16="http://schemas.microsoft.com/office/drawing/2014/main" id="{06FA28C5-5195-402B-9617-B6C1D9AD94E3}"/>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2" name="Freeform 54">
              <a:extLst>
                <a:ext uri="{FF2B5EF4-FFF2-40B4-BE49-F238E27FC236}">
                  <a16:creationId xmlns:a16="http://schemas.microsoft.com/office/drawing/2014/main" id="{DB146765-F53A-4A14-B51E-728C106101A9}"/>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3" name="Freeform 55">
              <a:extLst>
                <a:ext uri="{FF2B5EF4-FFF2-40B4-BE49-F238E27FC236}">
                  <a16:creationId xmlns:a16="http://schemas.microsoft.com/office/drawing/2014/main" id="{43798D1F-6690-4611-A2CF-CDD6F03F1587}"/>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4" name="Freeform 56">
              <a:extLst>
                <a:ext uri="{FF2B5EF4-FFF2-40B4-BE49-F238E27FC236}">
                  <a16:creationId xmlns:a16="http://schemas.microsoft.com/office/drawing/2014/main" id="{A502504C-04A7-4A03-93D3-995CDE4287CF}"/>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5" name="Freeform 57">
              <a:extLst>
                <a:ext uri="{FF2B5EF4-FFF2-40B4-BE49-F238E27FC236}">
                  <a16:creationId xmlns:a16="http://schemas.microsoft.com/office/drawing/2014/main" id="{DC886720-86BE-4159-ACEF-2976CB1273F8}"/>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6" name="Freeform 58">
              <a:extLst>
                <a:ext uri="{FF2B5EF4-FFF2-40B4-BE49-F238E27FC236}">
                  <a16:creationId xmlns:a16="http://schemas.microsoft.com/office/drawing/2014/main" id="{5E83984C-9326-4A73-8C3A-F75279AD9071}"/>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7" name="Freeform 59">
              <a:extLst>
                <a:ext uri="{FF2B5EF4-FFF2-40B4-BE49-F238E27FC236}">
                  <a16:creationId xmlns:a16="http://schemas.microsoft.com/office/drawing/2014/main" id="{25C32FF0-0352-4126-AA4D-A263858DA7AA}"/>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8" name="Freeform 60">
              <a:extLst>
                <a:ext uri="{FF2B5EF4-FFF2-40B4-BE49-F238E27FC236}">
                  <a16:creationId xmlns:a16="http://schemas.microsoft.com/office/drawing/2014/main" id="{0C6B0415-34AF-43BC-B9EE-553D59882E04}"/>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9" name="Freeform 61">
              <a:extLst>
                <a:ext uri="{FF2B5EF4-FFF2-40B4-BE49-F238E27FC236}">
                  <a16:creationId xmlns:a16="http://schemas.microsoft.com/office/drawing/2014/main" id="{4136E6C7-86B7-4F98-AADA-AE82A4D5127D}"/>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0" name="Freeform 62">
              <a:extLst>
                <a:ext uri="{FF2B5EF4-FFF2-40B4-BE49-F238E27FC236}">
                  <a16:creationId xmlns:a16="http://schemas.microsoft.com/office/drawing/2014/main" id="{40754925-5122-4F2B-98FB-DF2750D58C07}"/>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1" name="Freeform 71">
              <a:extLst>
                <a:ext uri="{FF2B5EF4-FFF2-40B4-BE49-F238E27FC236}">
                  <a16:creationId xmlns:a16="http://schemas.microsoft.com/office/drawing/2014/main" id="{E12FC15F-06CB-41AF-A931-23621FF1D9C5}"/>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grpSp>
    </p:spTree>
    <p:extLst>
      <p:ext uri="{BB962C8B-B14F-4D97-AF65-F5344CB8AC3E}">
        <p14:creationId xmlns:p14="http://schemas.microsoft.com/office/powerpoint/2010/main" val="157902349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双人自我介绍1">
    <p:spTree>
      <p:nvGrpSpPr>
        <p:cNvPr id="1" name=""/>
        <p:cNvGrpSpPr/>
        <p:nvPr/>
      </p:nvGrpSpPr>
      <p:grpSpPr>
        <a:xfrm>
          <a:off x="0" y="0"/>
          <a:ext cx="0" cy="0"/>
          <a:chOff x="0" y="0"/>
          <a:chExt cx="0" cy="0"/>
        </a:xfrm>
      </p:grpSpPr>
      <p:sp>
        <p:nvSpPr>
          <p:cNvPr id="18" name="图片占位符 17">
            <a:extLst>
              <a:ext uri="{FF2B5EF4-FFF2-40B4-BE49-F238E27FC236}">
                <a16:creationId xmlns:a16="http://schemas.microsoft.com/office/drawing/2014/main" id="{15CBE1E3-9CA9-40DD-B433-A33986AD3543}"/>
              </a:ext>
            </a:extLst>
          </p:cNvPr>
          <p:cNvSpPr>
            <a:spLocks noGrp="1"/>
          </p:cNvSpPr>
          <p:nvPr>
            <p:ph type="pic" sz="quarter" idx="15"/>
          </p:nvPr>
        </p:nvSpPr>
        <p:spPr>
          <a:xfrm>
            <a:off x="10117071" y="4525003"/>
            <a:ext cx="1368000" cy="1368000"/>
          </a:xfrm>
          <a:custGeom>
            <a:avLst/>
            <a:gdLst>
              <a:gd name="connsiteX0" fmla="*/ 684000 w 1368000"/>
              <a:gd name="connsiteY0" fmla="*/ 0 h 1368000"/>
              <a:gd name="connsiteX1" fmla="*/ 1368000 w 1368000"/>
              <a:gd name="connsiteY1" fmla="*/ 684000 h 1368000"/>
              <a:gd name="connsiteX2" fmla="*/ 684000 w 1368000"/>
              <a:gd name="connsiteY2" fmla="*/ 1368000 h 1368000"/>
              <a:gd name="connsiteX3" fmla="*/ 0 w 1368000"/>
              <a:gd name="connsiteY3" fmla="*/ 684000 h 1368000"/>
              <a:gd name="connsiteX4" fmla="*/ 684000 w 1368000"/>
              <a:gd name="connsiteY4" fmla="*/ 0 h 13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000" h="1368000">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ln>
            <a:solidFill>
              <a:schemeClr val="accent2"/>
            </a:solidFill>
          </a:ln>
        </p:spPr>
        <p:txBody>
          <a:bodyPr wrap="square">
            <a:noAutofit/>
          </a:bodyPr>
          <a:lstStyle/>
          <a:p>
            <a:endParaRPr lang="zh-CN" altLang="en-US"/>
          </a:p>
        </p:txBody>
      </p:sp>
      <p:sp>
        <p:nvSpPr>
          <p:cNvPr id="16" name="图片占位符 15">
            <a:extLst>
              <a:ext uri="{FF2B5EF4-FFF2-40B4-BE49-F238E27FC236}">
                <a16:creationId xmlns:a16="http://schemas.microsoft.com/office/drawing/2014/main" id="{41D5035F-BC63-45C0-9956-27C9C10A5336}"/>
              </a:ext>
            </a:extLst>
          </p:cNvPr>
          <p:cNvSpPr>
            <a:spLocks noGrp="1"/>
          </p:cNvSpPr>
          <p:nvPr>
            <p:ph type="pic" sz="quarter" idx="14"/>
          </p:nvPr>
        </p:nvSpPr>
        <p:spPr>
          <a:xfrm>
            <a:off x="747456" y="2011049"/>
            <a:ext cx="1368000" cy="1368000"/>
          </a:xfrm>
          <a:custGeom>
            <a:avLst/>
            <a:gdLst>
              <a:gd name="connsiteX0" fmla="*/ 684000 w 1368000"/>
              <a:gd name="connsiteY0" fmla="*/ 0 h 1368000"/>
              <a:gd name="connsiteX1" fmla="*/ 1368000 w 1368000"/>
              <a:gd name="connsiteY1" fmla="*/ 684000 h 1368000"/>
              <a:gd name="connsiteX2" fmla="*/ 684000 w 1368000"/>
              <a:gd name="connsiteY2" fmla="*/ 1368000 h 1368000"/>
              <a:gd name="connsiteX3" fmla="*/ 0 w 1368000"/>
              <a:gd name="connsiteY3" fmla="*/ 684000 h 1368000"/>
              <a:gd name="connsiteX4" fmla="*/ 684000 w 1368000"/>
              <a:gd name="connsiteY4" fmla="*/ 0 h 13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000" h="1368000">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ln>
            <a:solidFill>
              <a:schemeClr val="accent2"/>
            </a:solidFill>
          </a:ln>
        </p:spPr>
        <p:txBody>
          <a:bodyPr wrap="square">
            <a:noAutofit/>
          </a:bodyPr>
          <a:lstStyle/>
          <a:p>
            <a:endParaRPr lang="zh-CN" altLang="en-US"/>
          </a:p>
        </p:txBody>
      </p:sp>
      <p:sp>
        <p:nvSpPr>
          <p:cNvPr id="3" name="日期占位符 2">
            <a:extLst>
              <a:ext uri="{FF2B5EF4-FFF2-40B4-BE49-F238E27FC236}">
                <a16:creationId xmlns:a16="http://schemas.microsoft.com/office/drawing/2014/main" id="{CA29FA19-C50A-4C7F-99CD-F30FDFAD2B2E}"/>
              </a:ext>
            </a:extLst>
          </p:cNvPr>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4" name="页脚占位符 3">
            <a:extLst>
              <a:ext uri="{FF2B5EF4-FFF2-40B4-BE49-F238E27FC236}">
                <a16:creationId xmlns:a16="http://schemas.microsoft.com/office/drawing/2014/main" id="{3855EB93-3343-46E3-8A44-FC15913BDB1B}"/>
              </a:ext>
            </a:extLst>
          </p:cNvPr>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98B4045-FF74-451F-B7B7-8A0722D95F7D}"/>
              </a:ext>
            </a:extLst>
          </p:cNvPr>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cxnSp>
        <p:nvCxnSpPr>
          <p:cNvPr id="6" name="直接连接符 5">
            <a:extLst>
              <a:ext uri="{FF2B5EF4-FFF2-40B4-BE49-F238E27FC236}">
                <a16:creationId xmlns:a16="http://schemas.microsoft.com/office/drawing/2014/main" id="{8046B662-4C6E-44F7-A7A0-6275CE6AE0EC}"/>
              </a:ext>
            </a:extLst>
          </p:cNvPr>
          <p:cNvCxnSpPr/>
          <p:nvPr userDrawn="1"/>
        </p:nvCxnSpPr>
        <p:spPr>
          <a:xfrm>
            <a:off x="0" y="1028700"/>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内容占位符 9">
            <a:extLst>
              <a:ext uri="{FF2B5EF4-FFF2-40B4-BE49-F238E27FC236}">
                <a16:creationId xmlns:a16="http://schemas.microsoft.com/office/drawing/2014/main" id="{8513EF2C-837C-4562-A83D-D70F392E19AF}"/>
              </a:ext>
            </a:extLst>
          </p:cNvPr>
          <p:cNvSpPr>
            <a:spLocks noGrp="1"/>
          </p:cNvSpPr>
          <p:nvPr>
            <p:ph sz="quarter" idx="13" hasCustomPrompt="1"/>
          </p:nvPr>
        </p:nvSpPr>
        <p:spPr>
          <a:xfrm>
            <a:off x="675372" y="252736"/>
            <a:ext cx="2605842" cy="523220"/>
          </a:xfrm>
          <a:prstGeom prst="rect">
            <a:avLst/>
          </a:prstGeom>
          <a:noFill/>
        </p:spPr>
        <p:txBody>
          <a:bodyPr wrap="none" lIns="0" rtlCol="0">
            <a:spAutoFit/>
          </a:bodyPr>
          <a:lstStyle>
            <a:lvl1pPr marL="0" indent="0">
              <a:buNone/>
              <a:defRPr lang="zh-CN" altLang="en-US" sz="2800" b="1" i="0" dirty="0" smtClean="0">
                <a:latin typeface="微软雅黑" panose="020B0503020204020204" pitchFamily="34" charset="-122"/>
                <a:ea typeface="微软雅黑" panose="020B0503020204020204" pitchFamily="34" charset="-122"/>
              </a:defRPr>
            </a:lvl1pPr>
          </a:lstStyle>
          <a:p>
            <a:pPr marL="0" lvl="0"/>
            <a:r>
              <a:rPr lang="zh-CN" altLang="en-US" dirty="0"/>
              <a:t>请输入你的标题</a:t>
            </a:r>
          </a:p>
        </p:txBody>
      </p:sp>
      <p:sp>
        <p:nvSpPr>
          <p:cNvPr id="2" name="矩形 1">
            <a:extLst>
              <a:ext uri="{FF2B5EF4-FFF2-40B4-BE49-F238E27FC236}">
                <a16:creationId xmlns:a16="http://schemas.microsoft.com/office/drawing/2014/main" id="{A119A797-FD8F-4DBD-89D4-4117DA005E50}"/>
              </a:ext>
            </a:extLst>
          </p:cNvPr>
          <p:cNvSpPr/>
          <p:nvPr userDrawn="1"/>
        </p:nvSpPr>
        <p:spPr>
          <a:xfrm>
            <a:off x="575" y="331717"/>
            <a:ext cx="461388"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7CEC3033-0188-4CA9-AB19-4447F35C9E50}"/>
              </a:ext>
            </a:extLst>
          </p:cNvPr>
          <p:cNvSpPr/>
          <p:nvPr userDrawn="1"/>
        </p:nvSpPr>
        <p:spPr>
          <a:xfrm>
            <a:off x="482232"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543FD8C0-2B55-47A9-B5C2-5870B987A0FF}"/>
              </a:ext>
            </a:extLst>
          </p:cNvPr>
          <p:cNvSpPr/>
          <p:nvPr userDrawn="1"/>
        </p:nvSpPr>
        <p:spPr>
          <a:xfrm>
            <a:off x="548219"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椭圆 18">
            <a:extLst>
              <a:ext uri="{FF2B5EF4-FFF2-40B4-BE49-F238E27FC236}">
                <a16:creationId xmlns:a16="http://schemas.microsoft.com/office/drawing/2014/main" id="{722F45CB-33F1-4B06-854E-C4E22308A3A7}"/>
              </a:ext>
            </a:extLst>
          </p:cNvPr>
          <p:cNvSpPr/>
          <p:nvPr userDrawn="1"/>
        </p:nvSpPr>
        <p:spPr>
          <a:xfrm>
            <a:off x="675372" y="1938965"/>
            <a:ext cx="1512168" cy="1512168"/>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a:extLst>
              <a:ext uri="{FF2B5EF4-FFF2-40B4-BE49-F238E27FC236}">
                <a16:creationId xmlns:a16="http://schemas.microsoft.com/office/drawing/2014/main" id="{FE6B97DD-5049-4C50-88E9-5653CCC8E392}"/>
              </a:ext>
            </a:extLst>
          </p:cNvPr>
          <p:cNvSpPr/>
          <p:nvPr userDrawn="1"/>
        </p:nvSpPr>
        <p:spPr>
          <a:xfrm>
            <a:off x="10044987" y="4452919"/>
            <a:ext cx="1512168" cy="1512168"/>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7" name="组合 16">
            <a:extLst>
              <a:ext uri="{FF2B5EF4-FFF2-40B4-BE49-F238E27FC236}">
                <a16:creationId xmlns:a16="http://schemas.microsoft.com/office/drawing/2014/main" id="{935D0DE1-61D9-4650-8C5E-492C9BE9A66B}"/>
              </a:ext>
            </a:extLst>
          </p:cNvPr>
          <p:cNvGrpSpPr/>
          <p:nvPr userDrawn="1"/>
        </p:nvGrpSpPr>
        <p:grpSpPr>
          <a:xfrm>
            <a:off x="10079622" y="784141"/>
            <a:ext cx="1477533" cy="108755"/>
            <a:chOff x="4616246" y="3878362"/>
            <a:chExt cx="5571416" cy="410087"/>
          </a:xfrm>
          <a:solidFill>
            <a:srgbClr val="000000">
              <a:alpha val="80000"/>
            </a:srgbClr>
          </a:solidFill>
        </p:grpSpPr>
        <p:sp>
          <p:nvSpPr>
            <p:cNvPr id="21" name="Freeform 17">
              <a:extLst>
                <a:ext uri="{FF2B5EF4-FFF2-40B4-BE49-F238E27FC236}">
                  <a16:creationId xmlns:a16="http://schemas.microsoft.com/office/drawing/2014/main" id="{F55D1000-D107-40F9-A02F-A6DF9E722475}"/>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2" name="Freeform 18">
              <a:extLst>
                <a:ext uri="{FF2B5EF4-FFF2-40B4-BE49-F238E27FC236}">
                  <a16:creationId xmlns:a16="http://schemas.microsoft.com/office/drawing/2014/main" id="{AA62AB17-EBFD-4F30-91D7-91B26632E6E0}"/>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3" name="Freeform 19">
              <a:extLst>
                <a:ext uri="{FF2B5EF4-FFF2-40B4-BE49-F238E27FC236}">
                  <a16:creationId xmlns:a16="http://schemas.microsoft.com/office/drawing/2014/main" id="{FB3F67CB-40B0-4105-9331-4F7EC679B8B4}"/>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4" name="Freeform 20">
              <a:extLst>
                <a:ext uri="{FF2B5EF4-FFF2-40B4-BE49-F238E27FC236}">
                  <a16:creationId xmlns:a16="http://schemas.microsoft.com/office/drawing/2014/main" id="{F036541B-7AC5-41D6-8F75-8B87C4BBE377}"/>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5" name="Freeform 21">
              <a:extLst>
                <a:ext uri="{FF2B5EF4-FFF2-40B4-BE49-F238E27FC236}">
                  <a16:creationId xmlns:a16="http://schemas.microsoft.com/office/drawing/2014/main" id="{34B48B42-9967-4AE9-964D-39E5C5A01A09}"/>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6" name="Freeform 22">
              <a:extLst>
                <a:ext uri="{FF2B5EF4-FFF2-40B4-BE49-F238E27FC236}">
                  <a16:creationId xmlns:a16="http://schemas.microsoft.com/office/drawing/2014/main" id="{61D05E80-5CC2-4825-B2B0-DF66C2F0636C}"/>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7" name="Freeform 23">
              <a:extLst>
                <a:ext uri="{FF2B5EF4-FFF2-40B4-BE49-F238E27FC236}">
                  <a16:creationId xmlns:a16="http://schemas.microsoft.com/office/drawing/2014/main" id="{2E36324A-FB6B-4ED8-87A9-FAC98489DF00}"/>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8" name="Freeform 25">
              <a:extLst>
                <a:ext uri="{FF2B5EF4-FFF2-40B4-BE49-F238E27FC236}">
                  <a16:creationId xmlns:a16="http://schemas.microsoft.com/office/drawing/2014/main" id="{46CBA220-48C2-40F8-A628-78ED50B64AA1}"/>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9" name="Freeform 27">
              <a:extLst>
                <a:ext uri="{FF2B5EF4-FFF2-40B4-BE49-F238E27FC236}">
                  <a16:creationId xmlns:a16="http://schemas.microsoft.com/office/drawing/2014/main" id="{8E27721C-6287-4731-A416-FF8E1DCFD514}"/>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0" name="Freeform 29">
              <a:extLst>
                <a:ext uri="{FF2B5EF4-FFF2-40B4-BE49-F238E27FC236}">
                  <a16:creationId xmlns:a16="http://schemas.microsoft.com/office/drawing/2014/main" id="{E8D2F6BD-75C6-42CC-9558-A18311AB8916}"/>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1" name="Freeform 30">
              <a:extLst>
                <a:ext uri="{FF2B5EF4-FFF2-40B4-BE49-F238E27FC236}">
                  <a16:creationId xmlns:a16="http://schemas.microsoft.com/office/drawing/2014/main" id="{0B64874B-4C7A-4C82-AD06-58840D3C877B}"/>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2" name="Freeform 31">
              <a:extLst>
                <a:ext uri="{FF2B5EF4-FFF2-40B4-BE49-F238E27FC236}">
                  <a16:creationId xmlns:a16="http://schemas.microsoft.com/office/drawing/2014/main" id="{B78E9674-1C06-4BC3-8B21-AD63D86A9AF4}"/>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3" name="Freeform 32">
              <a:extLst>
                <a:ext uri="{FF2B5EF4-FFF2-40B4-BE49-F238E27FC236}">
                  <a16:creationId xmlns:a16="http://schemas.microsoft.com/office/drawing/2014/main" id="{EE4D5FB5-ED0B-40A5-858B-C273E03747FE}"/>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4" name="Freeform 33">
              <a:extLst>
                <a:ext uri="{FF2B5EF4-FFF2-40B4-BE49-F238E27FC236}">
                  <a16:creationId xmlns:a16="http://schemas.microsoft.com/office/drawing/2014/main" id="{6BE81EF2-5DD9-40B1-AC41-30162E82052E}"/>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5" name="Freeform 34">
              <a:extLst>
                <a:ext uri="{FF2B5EF4-FFF2-40B4-BE49-F238E27FC236}">
                  <a16:creationId xmlns:a16="http://schemas.microsoft.com/office/drawing/2014/main" id="{EC63ED63-201F-4F75-B3B4-C686B8B502AA}"/>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6" name="Freeform 35">
              <a:extLst>
                <a:ext uri="{FF2B5EF4-FFF2-40B4-BE49-F238E27FC236}">
                  <a16:creationId xmlns:a16="http://schemas.microsoft.com/office/drawing/2014/main" id="{7C87F23D-69C6-4E09-B762-6340ACE744C1}"/>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37" name="组合 36">
            <a:extLst>
              <a:ext uri="{FF2B5EF4-FFF2-40B4-BE49-F238E27FC236}">
                <a16:creationId xmlns:a16="http://schemas.microsoft.com/office/drawing/2014/main" id="{BED0D677-F216-4556-86BA-E7971971833B}"/>
              </a:ext>
            </a:extLst>
          </p:cNvPr>
          <p:cNvGrpSpPr/>
          <p:nvPr userDrawn="1"/>
        </p:nvGrpSpPr>
        <p:grpSpPr>
          <a:xfrm>
            <a:off x="10077073" y="298994"/>
            <a:ext cx="1483481" cy="423973"/>
            <a:chOff x="4606634" y="2048989"/>
            <a:chExt cx="5593843" cy="1598699"/>
          </a:xfrm>
          <a:solidFill>
            <a:srgbClr val="9A0001">
              <a:alpha val="80000"/>
            </a:srgbClr>
          </a:solidFill>
        </p:grpSpPr>
        <p:sp>
          <p:nvSpPr>
            <p:cNvPr id="38" name="Freeform 9">
              <a:extLst>
                <a:ext uri="{FF2B5EF4-FFF2-40B4-BE49-F238E27FC236}">
                  <a16:creationId xmlns:a16="http://schemas.microsoft.com/office/drawing/2014/main" id="{2D417E71-EA25-4C31-A432-07296AB450E0}"/>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9" name="Freeform 10">
              <a:extLst>
                <a:ext uri="{FF2B5EF4-FFF2-40B4-BE49-F238E27FC236}">
                  <a16:creationId xmlns:a16="http://schemas.microsoft.com/office/drawing/2014/main" id="{93F7E0EF-873A-4F44-AB18-2BF36186DE8F}"/>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0" name="Freeform 11">
              <a:extLst>
                <a:ext uri="{FF2B5EF4-FFF2-40B4-BE49-F238E27FC236}">
                  <a16:creationId xmlns:a16="http://schemas.microsoft.com/office/drawing/2014/main" id="{DC618014-B98D-4C73-B77F-802F30B377BA}"/>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1" name="Freeform 12">
              <a:extLst>
                <a:ext uri="{FF2B5EF4-FFF2-40B4-BE49-F238E27FC236}">
                  <a16:creationId xmlns:a16="http://schemas.microsoft.com/office/drawing/2014/main" id="{28104683-EBE6-4F36-84A3-835CDAD2399B}"/>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2" name="Freeform 13">
              <a:extLst>
                <a:ext uri="{FF2B5EF4-FFF2-40B4-BE49-F238E27FC236}">
                  <a16:creationId xmlns:a16="http://schemas.microsoft.com/office/drawing/2014/main" id="{5E6DD616-0682-4777-BDC5-EC5CFD6922AD}"/>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3" name="Freeform 14">
              <a:extLst>
                <a:ext uri="{FF2B5EF4-FFF2-40B4-BE49-F238E27FC236}">
                  <a16:creationId xmlns:a16="http://schemas.microsoft.com/office/drawing/2014/main" id="{BC5F08B6-A817-4390-98D4-E6772C857615}"/>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4" name="Freeform 15">
              <a:extLst>
                <a:ext uri="{FF2B5EF4-FFF2-40B4-BE49-F238E27FC236}">
                  <a16:creationId xmlns:a16="http://schemas.microsoft.com/office/drawing/2014/main" id="{F4E4D28E-D49B-494F-A68A-BCC2F8D380BB}"/>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5" name="Freeform 16">
              <a:extLst>
                <a:ext uri="{FF2B5EF4-FFF2-40B4-BE49-F238E27FC236}">
                  <a16:creationId xmlns:a16="http://schemas.microsoft.com/office/drawing/2014/main" id="{A378DE13-FA58-46BE-8110-FEB7B90C36A5}"/>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6" name="Freeform 24">
              <a:extLst>
                <a:ext uri="{FF2B5EF4-FFF2-40B4-BE49-F238E27FC236}">
                  <a16:creationId xmlns:a16="http://schemas.microsoft.com/office/drawing/2014/main" id="{AB139FD6-B4F0-457A-9474-A5F9CE98B30E}"/>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7" name="Freeform 26">
              <a:extLst>
                <a:ext uri="{FF2B5EF4-FFF2-40B4-BE49-F238E27FC236}">
                  <a16:creationId xmlns:a16="http://schemas.microsoft.com/office/drawing/2014/main" id="{0FF3FC09-4A3C-427E-B479-FE3FECE026C3}"/>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8" name="Freeform 28">
              <a:extLst>
                <a:ext uri="{FF2B5EF4-FFF2-40B4-BE49-F238E27FC236}">
                  <a16:creationId xmlns:a16="http://schemas.microsoft.com/office/drawing/2014/main" id="{FB5FA9F0-A2C5-4B60-A429-912CE6795ED1}"/>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9" name="Freeform 36">
              <a:extLst>
                <a:ext uri="{FF2B5EF4-FFF2-40B4-BE49-F238E27FC236}">
                  <a16:creationId xmlns:a16="http://schemas.microsoft.com/office/drawing/2014/main" id="{616FB6F7-181D-4CF4-91DD-A68674FE511B}"/>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50" name="组合 49">
            <a:extLst>
              <a:ext uri="{FF2B5EF4-FFF2-40B4-BE49-F238E27FC236}">
                <a16:creationId xmlns:a16="http://schemas.microsoft.com/office/drawing/2014/main" id="{8DB022D5-A105-46D2-BA7A-17C17EE9CF8E}"/>
              </a:ext>
            </a:extLst>
          </p:cNvPr>
          <p:cNvGrpSpPr/>
          <p:nvPr userDrawn="1"/>
        </p:nvGrpSpPr>
        <p:grpSpPr>
          <a:xfrm>
            <a:off x="9307720" y="252188"/>
            <a:ext cx="664422" cy="662874"/>
            <a:chOff x="2105799" y="20055838"/>
            <a:chExt cx="6748090" cy="6732363"/>
          </a:xfrm>
          <a:solidFill>
            <a:srgbClr val="9A0001">
              <a:alpha val="80000"/>
            </a:srgbClr>
          </a:solidFill>
        </p:grpSpPr>
        <p:sp>
          <p:nvSpPr>
            <p:cNvPr id="51" name="Freeform 8">
              <a:extLst>
                <a:ext uri="{FF2B5EF4-FFF2-40B4-BE49-F238E27FC236}">
                  <a16:creationId xmlns:a16="http://schemas.microsoft.com/office/drawing/2014/main" id="{1A6F7418-CDD0-4E8B-95A5-2ED9D4668B14}"/>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2" name="Freeform 42">
              <a:extLst>
                <a:ext uri="{FF2B5EF4-FFF2-40B4-BE49-F238E27FC236}">
                  <a16:creationId xmlns:a16="http://schemas.microsoft.com/office/drawing/2014/main" id="{6B17B470-4B7D-476C-917B-21F230A26C9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3" name="Freeform 43">
              <a:extLst>
                <a:ext uri="{FF2B5EF4-FFF2-40B4-BE49-F238E27FC236}">
                  <a16:creationId xmlns:a16="http://schemas.microsoft.com/office/drawing/2014/main" id="{0EEFCB20-7C67-41B2-A5FC-E970099320E3}"/>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4" name="Freeform 44">
              <a:extLst>
                <a:ext uri="{FF2B5EF4-FFF2-40B4-BE49-F238E27FC236}">
                  <a16:creationId xmlns:a16="http://schemas.microsoft.com/office/drawing/2014/main" id="{2AEA6F1F-D4EC-4FCE-A020-98AF2CC2889D}"/>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5" name="Freeform 45">
              <a:extLst>
                <a:ext uri="{FF2B5EF4-FFF2-40B4-BE49-F238E27FC236}">
                  <a16:creationId xmlns:a16="http://schemas.microsoft.com/office/drawing/2014/main" id="{CF5E6CE7-D342-476B-B9B3-0701BE1D99C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6" name="Freeform 46">
              <a:extLst>
                <a:ext uri="{FF2B5EF4-FFF2-40B4-BE49-F238E27FC236}">
                  <a16:creationId xmlns:a16="http://schemas.microsoft.com/office/drawing/2014/main" id="{45C0FF5E-AF38-4F53-9AD9-3D62452C6AE1}"/>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7" name="Freeform 47">
              <a:extLst>
                <a:ext uri="{FF2B5EF4-FFF2-40B4-BE49-F238E27FC236}">
                  <a16:creationId xmlns:a16="http://schemas.microsoft.com/office/drawing/2014/main" id="{6C3CFAD1-9A8F-4942-B1CF-22C5A5F6C84A}"/>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8" name="Freeform 48">
              <a:extLst>
                <a:ext uri="{FF2B5EF4-FFF2-40B4-BE49-F238E27FC236}">
                  <a16:creationId xmlns:a16="http://schemas.microsoft.com/office/drawing/2014/main" id="{E97620A3-747A-4052-806E-27E7323EC217}"/>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9" name="Freeform 49">
              <a:extLst>
                <a:ext uri="{FF2B5EF4-FFF2-40B4-BE49-F238E27FC236}">
                  <a16:creationId xmlns:a16="http://schemas.microsoft.com/office/drawing/2014/main" id="{26C48BE7-585D-4DA8-BF7D-900CAB86DDFF}"/>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0" name="Freeform 50">
              <a:extLst>
                <a:ext uri="{FF2B5EF4-FFF2-40B4-BE49-F238E27FC236}">
                  <a16:creationId xmlns:a16="http://schemas.microsoft.com/office/drawing/2014/main" id="{A2EE2AC7-F76A-4F41-B306-C3E9530BF680}"/>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1" name="Freeform 51">
              <a:extLst>
                <a:ext uri="{FF2B5EF4-FFF2-40B4-BE49-F238E27FC236}">
                  <a16:creationId xmlns:a16="http://schemas.microsoft.com/office/drawing/2014/main" id="{12ABE1E2-95D5-4680-B348-45377E0F2189}"/>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2" name="Freeform 52">
              <a:extLst>
                <a:ext uri="{FF2B5EF4-FFF2-40B4-BE49-F238E27FC236}">
                  <a16:creationId xmlns:a16="http://schemas.microsoft.com/office/drawing/2014/main" id="{05293625-7C43-43ED-8370-A59BB4B07324}"/>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3" name="Freeform 53">
              <a:extLst>
                <a:ext uri="{FF2B5EF4-FFF2-40B4-BE49-F238E27FC236}">
                  <a16:creationId xmlns:a16="http://schemas.microsoft.com/office/drawing/2014/main" id="{22098EDA-4CB8-4450-B9CB-58438C6BB67E}"/>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4" name="Freeform 54">
              <a:extLst>
                <a:ext uri="{FF2B5EF4-FFF2-40B4-BE49-F238E27FC236}">
                  <a16:creationId xmlns:a16="http://schemas.microsoft.com/office/drawing/2014/main" id="{137C9885-0A96-4717-A9F1-91B0804003A9}"/>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5" name="Freeform 55">
              <a:extLst>
                <a:ext uri="{FF2B5EF4-FFF2-40B4-BE49-F238E27FC236}">
                  <a16:creationId xmlns:a16="http://schemas.microsoft.com/office/drawing/2014/main" id="{6703E90C-E951-41EE-8642-7A772246F7A4}"/>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6" name="Freeform 56">
              <a:extLst>
                <a:ext uri="{FF2B5EF4-FFF2-40B4-BE49-F238E27FC236}">
                  <a16:creationId xmlns:a16="http://schemas.microsoft.com/office/drawing/2014/main" id="{3969B5D7-BD86-4C24-94EA-5175B54DF186}"/>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7" name="Freeform 57">
              <a:extLst>
                <a:ext uri="{FF2B5EF4-FFF2-40B4-BE49-F238E27FC236}">
                  <a16:creationId xmlns:a16="http://schemas.microsoft.com/office/drawing/2014/main" id="{AE03BE21-8FDD-4353-ABB0-DB28769042FD}"/>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8" name="Freeform 58">
              <a:extLst>
                <a:ext uri="{FF2B5EF4-FFF2-40B4-BE49-F238E27FC236}">
                  <a16:creationId xmlns:a16="http://schemas.microsoft.com/office/drawing/2014/main" id="{DEABC140-2D58-482F-B448-F54E9A0DB9C4}"/>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9" name="Freeform 59">
              <a:extLst>
                <a:ext uri="{FF2B5EF4-FFF2-40B4-BE49-F238E27FC236}">
                  <a16:creationId xmlns:a16="http://schemas.microsoft.com/office/drawing/2014/main" id="{B3129390-08EE-42E6-92FF-D9C08D50BE6B}"/>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0" name="Freeform 60">
              <a:extLst>
                <a:ext uri="{FF2B5EF4-FFF2-40B4-BE49-F238E27FC236}">
                  <a16:creationId xmlns:a16="http://schemas.microsoft.com/office/drawing/2014/main" id="{F6DBA4A7-C234-43F8-875C-66C5F8909D72}"/>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1" name="Freeform 61">
              <a:extLst>
                <a:ext uri="{FF2B5EF4-FFF2-40B4-BE49-F238E27FC236}">
                  <a16:creationId xmlns:a16="http://schemas.microsoft.com/office/drawing/2014/main" id="{18B9AFB8-ECF7-47A2-98AE-E0DE63A732F9}"/>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2" name="Freeform 62">
              <a:extLst>
                <a:ext uri="{FF2B5EF4-FFF2-40B4-BE49-F238E27FC236}">
                  <a16:creationId xmlns:a16="http://schemas.microsoft.com/office/drawing/2014/main" id="{F8A1488A-11EA-4E9A-9BB3-CEA63DBE3584}"/>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73" name="Freeform 71">
              <a:extLst>
                <a:ext uri="{FF2B5EF4-FFF2-40B4-BE49-F238E27FC236}">
                  <a16:creationId xmlns:a16="http://schemas.microsoft.com/office/drawing/2014/main" id="{32772BAD-6D83-4843-8FB4-FE9574C5008E}"/>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grpSp>
    </p:spTree>
    <p:extLst>
      <p:ext uri="{BB962C8B-B14F-4D97-AF65-F5344CB8AC3E}">
        <p14:creationId xmlns:p14="http://schemas.microsoft.com/office/powerpoint/2010/main" val="99539549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双人自我介绍2">
    <p:spTree>
      <p:nvGrpSpPr>
        <p:cNvPr id="1" name=""/>
        <p:cNvGrpSpPr/>
        <p:nvPr/>
      </p:nvGrpSpPr>
      <p:grpSpPr>
        <a:xfrm>
          <a:off x="0" y="0"/>
          <a:ext cx="0" cy="0"/>
          <a:chOff x="0" y="0"/>
          <a:chExt cx="0" cy="0"/>
        </a:xfrm>
      </p:grpSpPr>
      <p:sp>
        <p:nvSpPr>
          <p:cNvPr id="18" name="图片占位符 17">
            <a:extLst>
              <a:ext uri="{FF2B5EF4-FFF2-40B4-BE49-F238E27FC236}">
                <a16:creationId xmlns:a16="http://schemas.microsoft.com/office/drawing/2014/main" id="{DF7FC266-05F4-4549-8B05-979F8B9308C5}"/>
              </a:ext>
            </a:extLst>
          </p:cNvPr>
          <p:cNvSpPr>
            <a:spLocks noGrp="1"/>
          </p:cNvSpPr>
          <p:nvPr>
            <p:ph type="pic" sz="quarter" idx="15"/>
          </p:nvPr>
        </p:nvSpPr>
        <p:spPr>
          <a:xfrm>
            <a:off x="1055440" y="4595300"/>
            <a:ext cx="1368000" cy="1368000"/>
          </a:xfrm>
          <a:custGeom>
            <a:avLst/>
            <a:gdLst>
              <a:gd name="connsiteX0" fmla="*/ 684000 w 1368000"/>
              <a:gd name="connsiteY0" fmla="*/ 0 h 1368000"/>
              <a:gd name="connsiteX1" fmla="*/ 1368000 w 1368000"/>
              <a:gd name="connsiteY1" fmla="*/ 684000 h 1368000"/>
              <a:gd name="connsiteX2" fmla="*/ 684000 w 1368000"/>
              <a:gd name="connsiteY2" fmla="*/ 1368000 h 1368000"/>
              <a:gd name="connsiteX3" fmla="*/ 0 w 1368000"/>
              <a:gd name="connsiteY3" fmla="*/ 684000 h 1368000"/>
              <a:gd name="connsiteX4" fmla="*/ 684000 w 1368000"/>
              <a:gd name="connsiteY4" fmla="*/ 0 h 13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000" h="1368000">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ln>
            <a:solidFill>
              <a:schemeClr val="accent2"/>
            </a:solidFill>
          </a:ln>
        </p:spPr>
        <p:txBody>
          <a:bodyPr wrap="square">
            <a:noAutofit/>
          </a:bodyPr>
          <a:lstStyle/>
          <a:p>
            <a:endParaRPr lang="zh-CN" altLang="en-US"/>
          </a:p>
        </p:txBody>
      </p:sp>
      <p:sp>
        <p:nvSpPr>
          <p:cNvPr id="16" name="图片占位符 15">
            <a:extLst>
              <a:ext uri="{FF2B5EF4-FFF2-40B4-BE49-F238E27FC236}">
                <a16:creationId xmlns:a16="http://schemas.microsoft.com/office/drawing/2014/main" id="{5C53E4DE-1456-40DD-9E0D-D6EA7AEC3E73}"/>
              </a:ext>
            </a:extLst>
          </p:cNvPr>
          <p:cNvSpPr>
            <a:spLocks noGrp="1"/>
          </p:cNvSpPr>
          <p:nvPr>
            <p:ph type="pic" sz="quarter" idx="14"/>
          </p:nvPr>
        </p:nvSpPr>
        <p:spPr>
          <a:xfrm>
            <a:off x="1055440" y="1939727"/>
            <a:ext cx="1368000" cy="1368000"/>
          </a:xfrm>
          <a:custGeom>
            <a:avLst/>
            <a:gdLst>
              <a:gd name="connsiteX0" fmla="*/ 684000 w 1368000"/>
              <a:gd name="connsiteY0" fmla="*/ 0 h 1368000"/>
              <a:gd name="connsiteX1" fmla="*/ 1368000 w 1368000"/>
              <a:gd name="connsiteY1" fmla="*/ 684000 h 1368000"/>
              <a:gd name="connsiteX2" fmla="*/ 684000 w 1368000"/>
              <a:gd name="connsiteY2" fmla="*/ 1368000 h 1368000"/>
              <a:gd name="connsiteX3" fmla="*/ 0 w 1368000"/>
              <a:gd name="connsiteY3" fmla="*/ 684000 h 1368000"/>
              <a:gd name="connsiteX4" fmla="*/ 684000 w 1368000"/>
              <a:gd name="connsiteY4" fmla="*/ 0 h 13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000" h="1368000">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ln>
            <a:solidFill>
              <a:schemeClr val="accent2"/>
            </a:solidFill>
          </a:ln>
        </p:spPr>
        <p:txBody>
          <a:bodyPr wrap="square">
            <a:noAutofit/>
          </a:bodyPr>
          <a:lstStyle/>
          <a:p>
            <a:endParaRPr lang="zh-CN" altLang="en-US"/>
          </a:p>
        </p:txBody>
      </p:sp>
      <p:sp>
        <p:nvSpPr>
          <p:cNvPr id="3" name="日期占位符 2">
            <a:extLst>
              <a:ext uri="{FF2B5EF4-FFF2-40B4-BE49-F238E27FC236}">
                <a16:creationId xmlns:a16="http://schemas.microsoft.com/office/drawing/2014/main" id="{CA29FA19-C50A-4C7F-99CD-F30FDFAD2B2E}"/>
              </a:ext>
            </a:extLst>
          </p:cNvPr>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4" name="页脚占位符 3">
            <a:extLst>
              <a:ext uri="{FF2B5EF4-FFF2-40B4-BE49-F238E27FC236}">
                <a16:creationId xmlns:a16="http://schemas.microsoft.com/office/drawing/2014/main" id="{3855EB93-3343-46E3-8A44-FC15913BDB1B}"/>
              </a:ext>
            </a:extLst>
          </p:cNvPr>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98B4045-FF74-451F-B7B7-8A0722D95F7D}"/>
              </a:ext>
            </a:extLst>
          </p:cNvPr>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cxnSp>
        <p:nvCxnSpPr>
          <p:cNvPr id="6" name="直接连接符 5">
            <a:extLst>
              <a:ext uri="{FF2B5EF4-FFF2-40B4-BE49-F238E27FC236}">
                <a16:creationId xmlns:a16="http://schemas.microsoft.com/office/drawing/2014/main" id="{8046B662-4C6E-44F7-A7A0-6275CE6AE0EC}"/>
              </a:ext>
            </a:extLst>
          </p:cNvPr>
          <p:cNvCxnSpPr/>
          <p:nvPr userDrawn="1"/>
        </p:nvCxnSpPr>
        <p:spPr>
          <a:xfrm>
            <a:off x="0" y="1028700"/>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内容占位符 9">
            <a:extLst>
              <a:ext uri="{FF2B5EF4-FFF2-40B4-BE49-F238E27FC236}">
                <a16:creationId xmlns:a16="http://schemas.microsoft.com/office/drawing/2014/main" id="{8513EF2C-837C-4562-A83D-D70F392E19AF}"/>
              </a:ext>
            </a:extLst>
          </p:cNvPr>
          <p:cNvSpPr>
            <a:spLocks noGrp="1"/>
          </p:cNvSpPr>
          <p:nvPr>
            <p:ph sz="quarter" idx="13" hasCustomPrompt="1"/>
          </p:nvPr>
        </p:nvSpPr>
        <p:spPr>
          <a:xfrm>
            <a:off x="675372" y="252736"/>
            <a:ext cx="2605842" cy="523220"/>
          </a:xfrm>
          <a:prstGeom prst="rect">
            <a:avLst/>
          </a:prstGeom>
          <a:noFill/>
        </p:spPr>
        <p:txBody>
          <a:bodyPr wrap="none" lIns="0" rtlCol="0">
            <a:spAutoFit/>
          </a:bodyPr>
          <a:lstStyle>
            <a:lvl1pPr marL="0" indent="0">
              <a:buNone/>
              <a:defRPr lang="zh-CN" altLang="en-US" sz="2800" b="1" i="0" dirty="0" smtClean="0">
                <a:latin typeface="微软雅黑" panose="020B0503020204020204" pitchFamily="34" charset="-122"/>
                <a:ea typeface="微软雅黑" panose="020B0503020204020204" pitchFamily="34" charset="-122"/>
              </a:defRPr>
            </a:lvl1pPr>
          </a:lstStyle>
          <a:p>
            <a:pPr marL="0" lvl="0"/>
            <a:r>
              <a:rPr lang="zh-CN" altLang="en-US" dirty="0"/>
              <a:t>请输入你的标题</a:t>
            </a:r>
          </a:p>
        </p:txBody>
      </p:sp>
      <p:sp>
        <p:nvSpPr>
          <p:cNvPr id="2" name="矩形 1">
            <a:extLst>
              <a:ext uri="{FF2B5EF4-FFF2-40B4-BE49-F238E27FC236}">
                <a16:creationId xmlns:a16="http://schemas.microsoft.com/office/drawing/2014/main" id="{A119A797-FD8F-4DBD-89D4-4117DA005E50}"/>
              </a:ext>
            </a:extLst>
          </p:cNvPr>
          <p:cNvSpPr/>
          <p:nvPr userDrawn="1"/>
        </p:nvSpPr>
        <p:spPr>
          <a:xfrm>
            <a:off x="575" y="331717"/>
            <a:ext cx="461388"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7CEC3033-0188-4CA9-AB19-4447F35C9E50}"/>
              </a:ext>
            </a:extLst>
          </p:cNvPr>
          <p:cNvSpPr/>
          <p:nvPr userDrawn="1"/>
        </p:nvSpPr>
        <p:spPr>
          <a:xfrm>
            <a:off x="482232"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543FD8C0-2B55-47A9-B5C2-5870B987A0FF}"/>
              </a:ext>
            </a:extLst>
          </p:cNvPr>
          <p:cNvSpPr/>
          <p:nvPr userDrawn="1"/>
        </p:nvSpPr>
        <p:spPr>
          <a:xfrm>
            <a:off x="548219" y="331717"/>
            <a:ext cx="45719"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 name="组合 12">
            <a:extLst>
              <a:ext uri="{FF2B5EF4-FFF2-40B4-BE49-F238E27FC236}">
                <a16:creationId xmlns:a16="http://schemas.microsoft.com/office/drawing/2014/main" id="{826D6DC9-2BA9-40DC-A51A-5FCEC8D877EB}"/>
              </a:ext>
            </a:extLst>
          </p:cNvPr>
          <p:cNvGrpSpPr/>
          <p:nvPr userDrawn="1"/>
        </p:nvGrpSpPr>
        <p:grpSpPr>
          <a:xfrm>
            <a:off x="9984432" y="779166"/>
            <a:ext cx="1477533" cy="108755"/>
            <a:chOff x="4616246" y="3878362"/>
            <a:chExt cx="5571416" cy="410087"/>
          </a:xfrm>
          <a:solidFill>
            <a:srgbClr val="000000">
              <a:alpha val="80000"/>
            </a:srgbClr>
          </a:solidFill>
        </p:grpSpPr>
        <p:sp>
          <p:nvSpPr>
            <p:cNvPr id="14" name="Freeform 17">
              <a:extLst>
                <a:ext uri="{FF2B5EF4-FFF2-40B4-BE49-F238E27FC236}">
                  <a16:creationId xmlns:a16="http://schemas.microsoft.com/office/drawing/2014/main" id="{C80EF443-515D-45D6-BC76-E7CE56D1B365}"/>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7" name="Freeform 18">
              <a:extLst>
                <a:ext uri="{FF2B5EF4-FFF2-40B4-BE49-F238E27FC236}">
                  <a16:creationId xmlns:a16="http://schemas.microsoft.com/office/drawing/2014/main" id="{CB2D6579-66CC-4248-B5DD-A849B4F342BF}"/>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19" name="Freeform 19">
              <a:extLst>
                <a:ext uri="{FF2B5EF4-FFF2-40B4-BE49-F238E27FC236}">
                  <a16:creationId xmlns:a16="http://schemas.microsoft.com/office/drawing/2014/main" id="{AFEC0572-D772-4C41-8B5E-194CB9FFD1C3}"/>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0" name="Freeform 20">
              <a:extLst>
                <a:ext uri="{FF2B5EF4-FFF2-40B4-BE49-F238E27FC236}">
                  <a16:creationId xmlns:a16="http://schemas.microsoft.com/office/drawing/2014/main" id="{60962298-9B0A-4B74-A334-4C29B513AC5D}"/>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1" name="Freeform 21">
              <a:extLst>
                <a:ext uri="{FF2B5EF4-FFF2-40B4-BE49-F238E27FC236}">
                  <a16:creationId xmlns:a16="http://schemas.microsoft.com/office/drawing/2014/main" id="{E7202E6A-6671-41FD-8F74-6EC96140386C}"/>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2" name="Freeform 22">
              <a:extLst>
                <a:ext uri="{FF2B5EF4-FFF2-40B4-BE49-F238E27FC236}">
                  <a16:creationId xmlns:a16="http://schemas.microsoft.com/office/drawing/2014/main" id="{BDEE38AD-6F30-476A-B2D4-47B4634BD860}"/>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3" name="Freeform 23">
              <a:extLst>
                <a:ext uri="{FF2B5EF4-FFF2-40B4-BE49-F238E27FC236}">
                  <a16:creationId xmlns:a16="http://schemas.microsoft.com/office/drawing/2014/main" id="{0265D7F0-ADEF-41D3-BC94-DA1AFD47317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4" name="Freeform 25">
              <a:extLst>
                <a:ext uri="{FF2B5EF4-FFF2-40B4-BE49-F238E27FC236}">
                  <a16:creationId xmlns:a16="http://schemas.microsoft.com/office/drawing/2014/main" id="{7F8871A8-16DA-47B9-8C36-32C77891FD4E}"/>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5" name="Freeform 27">
              <a:extLst>
                <a:ext uri="{FF2B5EF4-FFF2-40B4-BE49-F238E27FC236}">
                  <a16:creationId xmlns:a16="http://schemas.microsoft.com/office/drawing/2014/main" id="{075011B2-57F0-44C0-BEE6-1889D9C1AB4A}"/>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6" name="Freeform 29">
              <a:extLst>
                <a:ext uri="{FF2B5EF4-FFF2-40B4-BE49-F238E27FC236}">
                  <a16:creationId xmlns:a16="http://schemas.microsoft.com/office/drawing/2014/main" id="{2B3B6B1F-2075-42C5-AE47-B2F23D51A5B5}"/>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7" name="Freeform 30">
              <a:extLst>
                <a:ext uri="{FF2B5EF4-FFF2-40B4-BE49-F238E27FC236}">
                  <a16:creationId xmlns:a16="http://schemas.microsoft.com/office/drawing/2014/main" id="{EA4B8039-6042-4EE3-92E3-813F9699F58F}"/>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8" name="Freeform 31">
              <a:extLst>
                <a:ext uri="{FF2B5EF4-FFF2-40B4-BE49-F238E27FC236}">
                  <a16:creationId xmlns:a16="http://schemas.microsoft.com/office/drawing/2014/main" id="{97B4769A-5655-41E4-BF82-0025479F74CB}"/>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29" name="Freeform 32">
              <a:extLst>
                <a:ext uri="{FF2B5EF4-FFF2-40B4-BE49-F238E27FC236}">
                  <a16:creationId xmlns:a16="http://schemas.microsoft.com/office/drawing/2014/main" id="{EA5C9F87-C126-4067-8151-BC4459AFD192}"/>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0" name="Freeform 33">
              <a:extLst>
                <a:ext uri="{FF2B5EF4-FFF2-40B4-BE49-F238E27FC236}">
                  <a16:creationId xmlns:a16="http://schemas.microsoft.com/office/drawing/2014/main" id="{F94771F0-44B2-4B82-A4D9-35698B2AD484}"/>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1" name="Freeform 34">
              <a:extLst>
                <a:ext uri="{FF2B5EF4-FFF2-40B4-BE49-F238E27FC236}">
                  <a16:creationId xmlns:a16="http://schemas.microsoft.com/office/drawing/2014/main" id="{64FF50AB-5EFC-4A80-B8D5-4F03AEFA4538}"/>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2" name="Freeform 35">
              <a:extLst>
                <a:ext uri="{FF2B5EF4-FFF2-40B4-BE49-F238E27FC236}">
                  <a16:creationId xmlns:a16="http://schemas.microsoft.com/office/drawing/2014/main" id="{6B718BF4-E03B-4671-A781-9B888C2A1CCD}"/>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33" name="组合 32">
            <a:extLst>
              <a:ext uri="{FF2B5EF4-FFF2-40B4-BE49-F238E27FC236}">
                <a16:creationId xmlns:a16="http://schemas.microsoft.com/office/drawing/2014/main" id="{BAB719F7-BE0F-4BFC-B0C4-18B9B4E2B36C}"/>
              </a:ext>
            </a:extLst>
          </p:cNvPr>
          <p:cNvGrpSpPr/>
          <p:nvPr userDrawn="1"/>
        </p:nvGrpSpPr>
        <p:grpSpPr>
          <a:xfrm>
            <a:off x="9981883" y="294019"/>
            <a:ext cx="1483481" cy="423973"/>
            <a:chOff x="4606634" y="2048989"/>
            <a:chExt cx="5593843" cy="1598699"/>
          </a:xfrm>
          <a:solidFill>
            <a:srgbClr val="9A0001">
              <a:alpha val="80000"/>
            </a:srgbClr>
          </a:solidFill>
        </p:grpSpPr>
        <p:sp>
          <p:nvSpPr>
            <p:cNvPr id="34" name="Freeform 9">
              <a:extLst>
                <a:ext uri="{FF2B5EF4-FFF2-40B4-BE49-F238E27FC236}">
                  <a16:creationId xmlns:a16="http://schemas.microsoft.com/office/drawing/2014/main" id="{EF466DAA-80AF-46AA-B095-083BFF1EF625}"/>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5" name="Freeform 10">
              <a:extLst>
                <a:ext uri="{FF2B5EF4-FFF2-40B4-BE49-F238E27FC236}">
                  <a16:creationId xmlns:a16="http://schemas.microsoft.com/office/drawing/2014/main" id="{367C5464-B49C-4263-8713-AB8DD47025A7}"/>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6" name="Freeform 11">
              <a:extLst>
                <a:ext uri="{FF2B5EF4-FFF2-40B4-BE49-F238E27FC236}">
                  <a16:creationId xmlns:a16="http://schemas.microsoft.com/office/drawing/2014/main" id="{4CCB41EB-9900-4C0D-AFC7-8440639D4BCB}"/>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7" name="Freeform 12">
              <a:extLst>
                <a:ext uri="{FF2B5EF4-FFF2-40B4-BE49-F238E27FC236}">
                  <a16:creationId xmlns:a16="http://schemas.microsoft.com/office/drawing/2014/main" id="{5717AFD4-6130-4ADA-AEDE-E4FE05A99B13}"/>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8" name="Freeform 13">
              <a:extLst>
                <a:ext uri="{FF2B5EF4-FFF2-40B4-BE49-F238E27FC236}">
                  <a16:creationId xmlns:a16="http://schemas.microsoft.com/office/drawing/2014/main" id="{83ABEA84-98E4-4593-BEE1-3E0132B45502}"/>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39" name="Freeform 14">
              <a:extLst>
                <a:ext uri="{FF2B5EF4-FFF2-40B4-BE49-F238E27FC236}">
                  <a16:creationId xmlns:a16="http://schemas.microsoft.com/office/drawing/2014/main" id="{B9518698-039E-45AE-8105-E122E6B7956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0" name="Freeform 15">
              <a:extLst>
                <a:ext uri="{FF2B5EF4-FFF2-40B4-BE49-F238E27FC236}">
                  <a16:creationId xmlns:a16="http://schemas.microsoft.com/office/drawing/2014/main" id="{009AF0F4-8517-41BB-83F4-BC5127205D60}"/>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1" name="Freeform 16">
              <a:extLst>
                <a:ext uri="{FF2B5EF4-FFF2-40B4-BE49-F238E27FC236}">
                  <a16:creationId xmlns:a16="http://schemas.microsoft.com/office/drawing/2014/main" id="{26AB181B-74A3-4E65-AB1C-015E175C5FFE}"/>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2" name="Freeform 24">
              <a:extLst>
                <a:ext uri="{FF2B5EF4-FFF2-40B4-BE49-F238E27FC236}">
                  <a16:creationId xmlns:a16="http://schemas.microsoft.com/office/drawing/2014/main" id="{F13ED5BD-D6DD-4653-8C48-C2243DD7DFE7}"/>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3" name="Freeform 26">
              <a:extLst>
                <a:ext uri="{FF2B5EF4-FFF2-40B4-BE49-F238E27FC236}">
                  <a16:creationId xmlns:a16="http://schemas.microsoft.com/office/drawing/2014/main" id="{F216A009-A8C1-4551-836B-0EAE3C050C1B}"/>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4" name="Freeform 28">
              <a:extLst>
                <a:ext uri="{FF2B5EF4-FFF2-40B4-BE49-F238E27FC236}">
                  <a16:creationId xmlns:a16="http://schemas.microsoft.com/office/drawing/2014/main" id="{EFE496FE-C84B-4711-836B-C9501107F2A0}"/>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sp>
          <p:nvSpPr>
            <p:cNvPr id="45" name="Freeform 36">
              <a:extLst>
                <a:ext uri="{FF2B5EF4-FFF2-40B4-BE49-F238E27FC236}">
                  <a16:creationId xmlns:a16="http://schemas.microsoft.com/office/drawing/2014/main" id="{2B8461C9-1EEF-4863-8CCD-8CE157909F68}"/>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F0502020204030204"/>
                <a:ea typeface="Microsoft YaHei"/>
              </a:endParaRPr>
            </a:p>
          </p:txBody>
        </p:sp>
      </p:grpSp>
      <p:grpSp>
        <p:nvGrpSpPr>
          <p:cNvPr id="46" name="组合 45">
            <a:extLst>
              <a:ext uri="{FF2B5EF4-FFF2-40B4-BE49-F238E27FC236}">
                <a16:creationId xmlns:a16="http://schemas.microsoft.com/office/drawing/2014/main" id="{0EF30F72-6AFE-481E-B216-A1EDC774EF71}"/>
              </a:ext>
            </a:extLst>
          </p:cNvPr>
          <p:cNvGrpSpPr/>
          <p:nvPr userDrawn="1"/>
        </p:nvGrpSpPr>
        <p:grpSpPr>
          <a:xfrm>
            <a:off x="9212530" y="247213"/>
            <a:ext cx="664422" cy="662874"/>
            <a:chOff x="2105799" y="20055838"/>
            <a:chExt cx="6748090" cy="6732363"/>
          </a:xfrm>
          <a:solidFill>
            <a:srgbClr val="9A0001">
              <a:alpha val="80000"/>
            </a:srgbClr>
          </a:solidFill>
        </p:grpSpPr>
        <p:sp>
          <p:nvSpPr>
            <p:cNvPr id="47" name="Freeform 8">
              <a:extLst>
                <a:ext uri="{FF2B5EF4-FFF2-40B4-BE49-F238E27FC236}">
                  <a16:creationId xmlns:a16="http://schemas.microsoft.com/office/drawing/2014/main" id="{C47157BD-0109-4699-B533-4263C43659F6}"/>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8" name="Freeform 42">
              <a:extLst>
                <a:ext uri="{FF2B5EF4-FFF2-40B4-BE49-F238E27FC236}">
                  <a16:creationId xmlns:a16="http://schemas.microsoft.com/office/drawing/2014/main" id="{430911CA-AE90-4691-A7F0-47DC96945FE2}"/>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49" name="Freeform 43">
              <a:extLst>
                <a:ext uri="{FF2B5EF4-FFF2-40B4-BE49-F238E27FC236}">
                  <a16:creationId xmlns:a16="http://schemas.microsoft.com/office/drawing/2014/main" id="{65FF59D2-A27F-493A-85F8-8F0228240788}"/>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0" name="Freeform 44">
              <a:extLst>
                <a:ext uri="{FF2B5EF4-FFF2-40B4-BE49-F238E27FC236}">
                  <a16:creationId xmlns:a16="http://schemas.microsoft.com/office/drawing/2014/main" id="{146E4CAE-F1EF-4763-BE36-210A18061076}"/>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1" name="Freeform 45">
              <a:extLst>
                <a:ext uri="{FF2B5EF4-FFF2-40B4-BE49-F238E27FC236}">
                  <a16:creationId xmlns:a16="http://schemas.microsoft.com/office/drawing/2014/main" id="{89184E62-0CA3-4CA9-BE6E-CA8ABE959CD6}"/>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2" name="Freeform 46">
              <a:extLst>
                <a:ext uri="{FF2B5EF4-FFF2-40B4-BE49-F238E27FC236}">
                  <a16:creationId xmlns:a16="http://schemas.microsoft.com/office/drawing/2014/main" id="{700C962B-73B0-49AC-B218-C3A8F825584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3" name="Freeform 47">
              <a:extLst>
                <a:ext uri="{FF2B5EF4-FFF2-40B4-BE49-F238E27FC236}">
                  <a16:creationId xmlns:a16="http://schemas.microsoft.com/office/drawing/2014/main" id="{83BE6F08-3725-4B41-BE1B-8B6F8FB404C1}"/>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4" name="Freeform 48">
              <a:extLst>
                <a:ext uri="{FF2B5EF4-FFF2-40B4-BE49-F238E27FC236}">
                  <a16:creationId xmlns:a16="http://schemas.microsoft.com/office/drawing/2014/main" id="{371368CB-2088-4D42-9797-2F762E53593D}"/>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5" name="Freeform 49">
              <a:extLst>
                <a:ext uri="{FF2B5EF4-FFF2-40B4-BE49-F238E27FC236}">
                  <a16:creationId xmlns:a16="http://schemas.microsoft.com/office/drawing/2014/main" id="{C8C73C55-DBAB-499B-B3CD-090C3481F647}"/>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6" name="Freeform 50">
              <a:extLst>
                <a:ext uri="{FF2B5EF4-FFF2-40B4-BE49-F238E27FC236}">
                  <a16:creationId xmlns:a16="http://schemas.microsoft.com/office/drawing/2014/main" id="{9D8F1F78-2725-412A-9309-A827191E3EBE}"/>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7" name="Freeform 51">
              <a:extLst>
                <a:ext uri="{FF2B5EF4-FFF2-40B4-BE49-F238E27FC236}">
                  <a16:creationId xmlns:a16="http://schemas.microsoft.com/office/drawing/2014/main" id="{108B3867-F481-4A39-A48D-4A70C5B1637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8" name="Freeform 52">
              <a:extLst>
                <a:ext uri="{FF2B5EF4-FFF2-40B4-BE49-F238E27FC236}">
                  <a16:creationId xmlns:a16="http://schemas.microsoft.com/office/drawing/2014/main" id="{FCA48DB4-BEC9-4B68-BC38-1438E18790AD}"/>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59" name="Freeform 53">
              <a:extLst>
                <a:ext uri="{FF2B5EF4-FFF2-40B4-BE49-F238E27FC236}">
                  <a16:creationId xmlns:a16="http://schemas.microsoft.com/office/drawing/2014/main" id="{6BDCF296-D66B-4065-961F-CDC73F180C9E}"/>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0" name="Freeform 54">
              <a:extLst>
                <a:ext uri="{FF2B5EF4-FFF2-40B4-BE49-F238E27FC236}">
                  <a16:creationId xmlns:a16="http://schemas.microsoft.com/office/drawing/2014/main" id="{1365E833-E8A5-4911-982C-83DD2A529DFB}"/>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1" name="Freeform 55">
              <a:extLst>
                <a:ext uri="{FF2B5EF4-FFF2-40B4-BE49-F238E27FC236}">
                  <a16:creationId xmlns:a16="http://schemas.microsoft.com/office/drawing/2014/main" id="{2E8474C2-8F31-4655-B645-EFD27FD1EFB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2" name="Freeform 56">
              <a:extLst>
                <a:ext uri="{FF2B5EF4-FFF2-40B4-BE49-F238E27FC236}">
                  <a16:creationId xmlns:a16="http://schemas.microsoft.com/office/drawing/2014/main" id="{4E53F13D-53D3-4ABC-A39D-4E8620C0AE72}"/>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3" name="Freeform 57">
              <a:extLst>
                <a:ext uri="{FF2B5EF4-FFF2-40B4-BE49-F238E27FC236}">
                  <a16:creationId xmlns:a16="http://schemas.microsoft.com/office/drawing/2014/main" id="{A7AAB748-5412-40AC-81E4-AB4A96B8DAC1}"/>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4" name="Freeform 58">
              <a:extLst>
                <a:ext uri="{FF2B5EF4-FFF2-40B4-BE49-F238E27FC236}">
                  <a16:creationId xmlns:a16="http://schemas.microsoft.com/office/drawing/2014/main" id="{2BF9905B-96D6-498D-9624-523B2653B2B8}"/>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5" name="Freeform 59">
              <a:extLst>
                <a:ext uri="{FF2B5EF4-FFF2-40B4-BE49-F238E27FC236}">
                  <a16:creationId xmlns:a16="http://schemas.microsoft.com/office/drawing/2014/main" id="{29114569-2BD2-429F-B831-496E619BCD83}"/>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6" name="Freeform 60">
              <a:extLst>
                <a:ext uri="{FF2B5EF4-FFF2-40B4-BE49-F238E27FC236}">
                  <a16:creationId xmlns:a16="http://schemas.microsoft.com/office/drawing/2014/main" id="{03F3D895-7C68-4A7C-983C-263DDCD093BC}"/>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7" name="Freeform 61">
              <a:extLst>
                <a:ext uri="{FF2B5EF4-FFF2-40B4-BE49-F238E27FC236}">
                  <a16:creationId xmlns:a16="http://schemas.microsoft.com/office/drawing/2014/main" id="{65F7A41A-FE26-4DFB-9880-165DA50F417D}"/>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8" name="Freeform 62">
              <a:extLst>
                <a:ext uri="{FF2B5EF4-FFF2-40B4-BE49-F238E27FC236}">
                  <a16:creationId xmlns:a16="http://schemas.microsoft.com/office/drawing/2014/main" id="{494BBD62-5160-44DA-B461-77DDA855CF4F}"/>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sp>
          <p:nvSpPr>
            <p:cNvPr id="69" name="Freeform 71">
              <a:extLst>
                <a:ext uri="{FF2B5EF4-FFF2-40B4-BE49-F238E27FC236}">
                  <a16:creationId xmlns:a16="http://schemas.microsoft.com/office/drawing/2014/main" id="{44AA33A7-6DB6-4BFE-9C30-ED3474F5C9D5}"/>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Arial" panose="020F0502020204030204"/>
                <a:ea typeface="Microsoft YaHei"/>
              </a:endParaRPr>
            </a:p>
          </p:txBody>
        </p:sp>
      </p:grpSp>
    </p:spTree>
    <p:extLst>
      <p:ext uri="{BB962C8B-B14F-4D97-AF65-F5344CB8AC3E}">
        <p14:creationId xmlns:p14="http://schemas.microsoft.com/office/powerpoint/2010/main" val="411806619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2" r:id="rId2"/>
    <p:sldLayoutId id="2147483663" r:id="rId3"/>
    <p:sldLayoutId id="2147483671" r:id="rId4"/>
    <p:sldLayoutId id="2147483661" r:id="rId5"/>
    <p:sldLayoutId id="2147483672" r:id="rId6"/>
    <p:sldLayoutId id="2147483673" r:id="rId7"/>
    <p:sldLayoutId id="2147483674" r:id="rId8"/>
    <p:sldLayoutId id="2147483655" r:id="rId9"/>
    <p:sldLayoutId id="2147483656" r:id="rId10"/>
    <p:sldLayoutId id="2147483667" r:id="rId11"/>
    <p:sldLayoutId id="2147483669" r:id="rId12"/>
    <p:sldLayoutId id="2147483665" r:id="rId13"/>
    <p:sldLayoutId id="2147483664" r:id="rId14"/>
    <p:sldLayoutId id="2147483670"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194620"/>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4">
          <p15:clr>
            <a:srgbClr val="F26B43"/>
          </p15:clr>
        </p15:guide>
        <p15:guide id="2" pos="3840">
          <p15:clr>
            <a:srgbClr val="F26B43"/>
          </p15:clr>
        </p15:guide>
        <p15:guide id="3" pos="192">
          <p15:clr>
            <a:srgbClr val="F26B43"/>
          </p15:clr>
        </p15:guide>
        <p15:guide id="4" pos="7488">
          <p15:clr>
            <a:srgbClr val="F26B43"/>
          </p15:clr>
        </p15:guide>
        <p15:guide id="5" orient="horz" pos="432">
          <p15:clr>
            <a:srgbClr val="F26B43"/>
          </p15:clr>
        </p15:guide>
        <p15:guide id="6" orient="horz" pos="472">
          <p15:clr>
            <a:srgbClr val="F26B43"/>
          </p15:clr>
        </p15:guide>
        <p15:guide id="7" orient="horz" pos="4104">
          <p15:clr>
            <a:srgbClr val="F26B43"/>
          </p15:clr>
        </p15:guide>
        <p15:guide id="8" orient="horz" pos="40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B8CF2C9-27F0-42A1-804E-05C3085B27A6}"/>
              </a:ext>
            </a:extLst>
          </p:cNvPr>
          <p:cNvSpPr txBox="1"/>
          <p:nvPr/>
        </p:nvSpPr>
        <p:spPr>
          <a:xfrm>
            <a:off x="1136066" y="2420888"/>
            <a:ext cx="4728217" cy="1754326"/>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5400" b="1" i="0" u="none" strike="noStrike" kern="1200" cap="none" spc="0" normalizeH="0" baseline="0" noProof="0" dirty="0">
                <a:ln>
                  <a:noFill/>
                </a:ln>
                <a:effectLst/>
                <a:uLnTx/>
                <a:uFillTx/>
                <a:latin typeface="微软雅黑"/>
                <a:ea typeface="微软雅黑"/>
              </a:rPr>
              <a:t>“不是</a:t>
            </a:r>
            <a:r>
              <a:rPr kumimoji="0" lang="en-US" altLang="zh-CN" sz="5400" b="1" i="0" u="none" strike="noStrike" kern="1200" cap="none" spc="0" normalizeH="0" baseline="0" noProof="0" dirty="0">
                <a:ln>
                  <a:noFill/>
                </a:ln>
                <a:effectLst/>
                <a:uLnTx/>
                <a:uFillTx/>
                <a:latin typeface="微软雅黑"/>
                <a:ea typeface="微软雅黑"/>
              </a:rPr>
              <a:t>N</a:t>
            </a:r>
            <a:r>
              <a:rPr kumimoji="0" lang="zh-CN" altLang="en-US" sz="5400" b="1" i="0" u="none" strike="noStrike" kern="1200" cap="none" spc="0" normalizeH="0" baseline="0" noProof="0" dirty="0">
                <a:ln>
                  <a:noFill/>
                </a:ln>
                <a:effectLst/>
                <a:uLnTx/>
                <a:uFillTx/>
                <a:latin typeface="微软雅黑"/>
                <a:ea typeface="微软雅黑"/>
              </a:rPr>
              <a:t>的</a:t>
            </a:r>
            <a:r>
              <a:rPr kumimoji="0" lang="en-US" altLang="zh-CN" sz="5400" b="1" i="0" u="none" strike="noStrike" kern="1200" cap="none" spc="0" normalizeH="0" baseline="0" noProof="0" dirty="0">
                <a:ln>
                  <a:noFill/>
                </a:ln>
                <a:effectLst/>
                <a:uLnTx/>
                <a:uFillTx/>
                <a:latin typeface="微软雅黑"/>
                <a:ea typeface="微软雅黑"/>
              </a:rPr>
              <a:t>N</a:t>
            </a:r>
            <a:r>
              <a:rPr kumimoji="0" lang="zh-CN" altLang="en-US" sz="5400" b="1" i="0" u="none" strike="noStrike" kern="1200" cap="none" spc="0" normalizeH="0" baseline="0" noProof="0" dirty="0">
                <a:ln>
                  <a:noFill/>
                </a:ln>
                <a:effectLst/>
                <a:uLnTx/>
                <a:uFillTx/>
                <a:latin typeface="微软雅黑"/>
                <a:ea typeface="微软雅黑"/>
              </a:rPr>
              <a:t>”</a:t>
            </a:r>
            <a:endParaRPr kumimoji="0" lang="en-US" altLang="zh-CN" sz="5400" b="1" i="0" u="none" strike="noStrike" kern="1200" cap="none" spc="0" normalizeH="0" baseline="0" noProof="0" dirty="0">
              <a:ln>
                <a:noFill/>
              </a:ln>
              <a:effectLst/>
              <a:uLnTx/>
              <a:uFillTx/>
              <a:latin typeface="微软雅黑"/>
              <a:ea typeface="微软雅黑"/>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5400" b="1" dirty="0">
                <a:latin typeface="微软雅黑"/>
                <a:ea typeface="微软雅黑"/>
              </a:rPr>
              <a:t>构式研究</a:t>
            </a:r>
            <a:endParaRPr kumimoji="0" lang="zh-CN" altLang="en-US" sz="5400" b="1" i="0" u="none" strike="noStrike" kern="1200" cap="none" spc="0" normalizeH="0" baseline="0" noProof="0" dirty="0">
              <a:ln>
                <a:noFill/>
              </a:ln>
              <a:effectLst/>
              <a:uLnTx/>
              <a:uFillTx/>
              <a:latin typeface="微软雅黑"/>
              <a:ea typeface="微软雅黑"/>
            </a:endParaRPr>
          </a:p>
        </p:txBody>
      </p:sp>
      <p:sp>
        <p:nvSpPr>
          <p:cNvPr id="2" name="文本框 1">
            <a:extLst>
              <a:ext uri="{FF2B5EF4-FFF2-40B4-BE49-F238E27FC236}">
                <a16:creationId xmlns:a16="http://schemas.microsoft.com/office/drawing/2014/main" id="{4E051127-B42B-416E-BEF4-3C0D8867323D}"/>
              </a:ext>
            </a:extLst>
          </p:cNvPr>
          <p:cNvSpPr txBox="1"/>
          <p:nvPr/>
        </p:nvSpPr>
        <p:spPr>
          <a:xfrm>
            <a:off x="4536444" y="5229200"/>
            <a:ext cx="2655678" cy="523220"/>
          </a:xfrm>
          <a:prstGeom prst="rect">
            <a:avLst/>
          </a:prstGeom>
          <a:noFill/>
        </p:spPr>
        <p:txBody>
          <a:bodyPr wrap="square" lIns="0" rtlCol="0">
            <a:spAutoFit/>
          </a:bodyPr>
          <a:lstStyle/>
          <a:p>
            <a:r>
              <a:rPr lang="en-US" altLang="zh-CN" sz="2800" dirty="0">
                <a:solidFill>
                  <a:schemeClr val="accent2"/>
                </a:solidFill>
                <a:latin typeface="华文仿宋" panose="02010600040101010101" pitchFamily="2" charset="-122"/>
                <a:ea typeface="华文仿宋" panose="02010600040101010101" pitchFamily="2" charset="-122"/>
              </a:rPr>
              <a:t>&gt;&gt;  </a:t>
            </a:r>
            <a:r>
              <a:rPr lang="zh-CN" altLang="en-US" sz="2800" dirty="0">
                <a:latin typeface="华文仿宋" panose="02010600040101010101" pitchFamily="2" charset="-122"/>
                <a:ea typeface="华文仿宋" panose="02010600040101010101" pitchFamily="2" charset="-122"/>
              </a:rPr>
              <a:t>张洁</a:t>
            </a:r>
          </a:p>
        </p:txBody>
      </p:sp>
      <p:sp>
        <p:nvSpPr>
          <p:cNvPr id="8" name="文本框 7">
            <a:extLst>
              <a:ext uri="{FF2B5EF4-FFF2-40B4-BE49-F238E27FC236}">
                <a16:creationId xmlns:a16="http://schemas.microsoft.com/office/drawing/2014/main" id="{571DCE96-07D8-4DF7-82E9-D9BBA2D40485}"/>
              </a:ext>
            </a:extLst>
          </p:cNvPr>
          <p:cNvSpPr txBox="1"/>
          <p:nvPr/>
        </p:nvSpPr>
        <p:spPr>
          <a:xfrm>
            <a:off x="4536444" y="5756023"/>
            <a:ext cx="2655678" cy="954107"/>
          </a:xfrm>
          <a:prstGeom prst="rect">
            <a:avLst/>
          </a:prstGeom>
          <a:noFill/>
        </p:spPr>
        <p:txBody>
          <a:bodyPr wrap="square" lIns="0" rtlCol="0">
            <a:spAutoFit/>
          </a:bodyPr>
          <a:lstStyle/>
          <a:p>
            <a:r>
              <a:rPr lang="en-US" altLang="zh-CN" sz="2800" dirty="0">
                <a:solidFill>
                  <a:schemeClr val="accent2"/>
                </a:solidFill>
                <a:latin typeface="华文仿宋" panose="02010600040101010101" pitchFamily="2" charset="-122"/>
                <a:ea typeface="华文仿宋" panose="02010600040101010101" pitchFamily="2" charset="-122"/>
              </a:rPr>
              <a:t>&gt;&gt;  </a:t>
            </a:r>
            <a:r>
              <a:rPr lang="en-US" altLang="zh-CN" sz="2800" dirty="0">
                <a:latin typeface="华文仿宋" panose="02010600040101010101" pitchFamily="2" charset="-122"/>
                <a:ea typeface="华文仿宋" panose="02010600040101010101" pitchFamily="2" charset="-122"/>
              </a:rPr>
              <a:t>2019.12.30</a:t>
            </a:r>
          </a:p>
          <a:p>
            <a:endParaRPr lang="zh-CN" altLang="en-US" sz="2800" dirty="0">
              <a:latin typeface="华文仿宋" panose="02010600040101010101" pitchFamily="2" charset="-122"/>
              <a:ea typeface="华文仿宋" panose="02010600040101010101" pitchFamily="2" charset="-122"/>
            </a:endParaRPr>
          </a:p>
        </p:txBody>
      </p:sp>
      <p:sp>
        <p:nvSpPr>
          <p:cNvPr id="3" name="文本框 2">
            <a:extLst>
              <a:ext uri="{FF2B5EF4-FFF2-40B4-BE49-F238E27FC236}">
                <a16:creationId xmlns:a16="http://schemas.microsoft.com/office/drawing/2014/main" id="{23CA55F3-F9AF-4D34-90DA-843C9319DF28}"/>
              </a:ext>
            </a:extLst>
          </p:cNvPr>
          <p:cNvSpPr txBox="1"/>
          <p:nvPr/>
        </p:nvSpPr>
        <p:spPr>
          <a:xfrm>
            <a:off x="15109" y="6437743"/>
            <a:ext cx="7920880" cy="369332"/>
          </a:xfrm>
          <a:prstGeom prst="rect">
            <a:avLst/>
          </a:prstGeom>
          <a:noFill/>
        </p:spPr>
        <p:txBody>
          <a:bodyPr wrap="square" rtlCol="0">
            <a:spAutoFit/>
          </a:bodyPr>
          <a:lstStyle/>
          <a:p>
            <a:r>
              <a:rPr lang="zh-CN" altLang="en-US" dirty="0"/>
              <a:t>注：本</a:t>
            </a:r>
            <a:r>
              <a:rPr lang="en-US" altLang="zh-CN" dirty="0"/>
              <a:t>PPT</a:t>
            </a:r>
            <a:r>
              <a:rPr lang="zh-CN" altLang="en-US" dirty="0"/>
              <a:t>内容未注明部分均引自“沈晨</a:t>
            </a:r>
            <a:r>
              <a:rPr lang="en-US" altLang="zh-CN" dirty="0"/>
              <a:t>. </a:t>
            </a:r>
            <a:r>
              <a:rPr lang="zh-CN" altLang="en-US" dirty="0"/>
              <a:t>现代汉语“不是</a:t>
            </a:r>
            <a:r>
              <a:rPr lang="en-US" altLang="zh-CN" dirty="0"/>
              <a:t>N</a:t>
            </a:r>
            <a:r>
              <a:rPr lang="zh-CN" altLang="en-US" dirty="0"/>
              <a:t>的</a:t>
            </a:r>
            <a:r>
              <a:rPr lang="en-US" altLang="zh-CN" dirty="0"/>
              <a:t>N”</a:t>
            </a:r>
            <a:r>
              <a:rPr lang="zh-CN" altLang="en-US" dirty="0"/>
              <a:t>构式研究</a:t>
            </a:r>
            <a:r>
              <a:rPr lang="en-US" altLang="zh-CN" dirty="0"/>
              <a:t>[D].</a:t>
            </a:r>
            <a:r>
              <a:rPr lang="zh-CN" altLang="en-US" dirty="0"/>
              <a:t>”</a:t>
            </a:r>
          </a:p>
        </p:txBody>
      </p:sp>
    </p:spTree>
    <p:extLst>
      <p:ext uri="{BB962C8B-B14F-4D97-AF65-F5344CB8AC3E}">
        <p14:creationId xmlns:p14="http://schemas.microsoft.com/office/powerpoint/2010/main" val="3777299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899192" cy="523220"/>
          </a:xfrm>
        </p:spPr>
        <p:txBody>
          <a:bodyPr/>
          <a:lstStyle/>
          <a:p>
            <a:r>
              <a:rPr lang="en-US" altLang="zh-CN" dirty="0"/>
              <a:t>2.1 </a:t>
            </a:r>
            <a:r>
              <a:rPr lang="zh-CN" altLang="en-US" dirty="0"/>
              <a:t>结构成分分析</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025543"/>
          </a:xfrm>
          <a:prstGeom prst="rect">
            <a:avLst/>
          </a:prstGeom>
          <a:noFill/>
        </p:spPr>
        <p:txBody>
          <a:bodyPr wrap="square" rtlCol="0">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只有在</a:t>
            </a:r>
            <a:r>
              <a:rPr lang="en-US" altLang="zh-CN" sz="2400" dirty="0">
                <a:solidFill>
                  <a:srgbClr val="FF0000"/>
                </a:solidFill>
                <a:latin typeface="微软雅黑" panose="020B0503020204020204" pitchFamily="34" charset="-122"/>
                <a:ea typeface="微软雅黑" panose="020B0503020204020204" pitchFamily="34" charset="-122"/>
              </a:rPr>
              <a:t>N2</a:t>
            </a:r>
            <a:r>
              <a:rPr lang="zh-CN" altLang="en-US" sz="2400" dirty="0">
                <a:solidFill>
                  <a:srgbClr val="FF0000"/>
                </a:solidFill>
                <a:latin typeface="微软雅黑" panose="020B0503020204020204" pitchFamily="34" charset="-122"/>
                <a:ea typeface="微软雅黑" panose="020B0503020204020204" pitchFamily="34" charset="-122"/>
              </a:rPr>
              <a:t>的意义范畴小于</a:t>
            </a:r>
            <a:r>
              <a:rPr lang="en-US" altLang="zh-CN" sz="2400" dirty="0">
                <a:solidFill>
                  <a:srgbClr val="FF0000"/>
                </a:solidFill>
                <a:latin typeface="微软雅黑" panose="020B0503020204020204" pitchFamily="34" charset="-122"/>
                <a:ea typeface="微软雅黑" panose="020B0503020204020204" pitchFamily="34" charset="-122"/>
              </a:rPr>
              <a:t>N1</a:t>
            </a:r>
            <a:r>
              <a:rPr lang="zh-CN" altLang="en-US" sz="2400" dirty="0">
                <a:solidFill>
                  <a:srgbClr val="FF0000"/>
                </a:solidFill>
                <a:latin typeface="微软雅黑" panose="020B0503020204020204" pitchFamily="34" charset="-122"/>
                <a:ea typeface="微软雅黑" panose="020B0503020204020204" pitchFamily="34" charset="-122"/>
              </a:rPr>
              <a:t>的意义范畴的情况</a:t>
            </a:r>
            <a:r>
              <a:rPr lang="zh-CN" altLang="en-US" sz="2400" dirty="0">
                <a:latin typeface="微软雅黑" panose="020B0503020204020204" pitchFamily="34" charset="-122"/>
                <a:ea typeface="微软雅黑" panose="020B0503020204020204" pitchFamily="34" charset="-122"/>
              </a:rPr>
              <a:t>下，才能通过指称化得到“不是</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和</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意义等同的情况下，“</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”不能通过指称化得到“不是</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”。可见，</a:t>
            </a:r>
            <a:r>
              <a:rPr lang="zh-CN" altLang="en-US" sz="2400" dirty="0">
                <a:solidFill>
                  <a:srgbClr val="FF0000"/>
                </a:solidFill>
                <a:latin typeface="微软雅黑" panose="020B0503020204020204" pitchFamily="34" charset="-122"/>
                <a:ea typeface="微软雅黑" panose="020B0503020204020204" pitchFamily="34" charset="-122"/>
              </a:rPr>
              <a:t>“不是”对进入结构的</a:t>
            </a:r>
            <a:r>
              <a:rPr lang="en-US" altLang="zh-CN" sz="2400" dirty="0">
                <a:solidFill>
                  <a:srgbClr val="FF0000"/>
                </a:solidFill>
                <a:latin typeface="微软雅黑" panose="020B0503020204020204" pitchFamily="34" charset="-122"/>
                <a:ea typeface="微软雅黑" panose="020B0503020204020204" pitchFamily="34" charset="-122"/>
              </a:rPr>
              <a:t>N1</a:t>
            </a:r>
            <a:r>
              <a:rPr lang="zh-CN" altLang="en-US" sz="2400" dirty="0">
                <a:solidFill>
                  <a:srgbClr val="FF0000"/>
                </a:solidFill>
                <a:latin typeface="微软雅黑" panose="020B0503020204020204" pitchFamily="34" charset="-122"/>
                <a:ea typeface="微软雅黑" panose="020B0503020204020204" pitchFamily="34" charset="-122"/>
              </a:rPr>
              <a:t>和</a:t>
            </a:r>
            <a:r>
              <a:rPr lang="en-US" altLang="zh-CN" sz="2400" dirty="0">
                <a:solidFill>
                  <a:srgbClr val="FF0000"/>
                </a:solidFill>
                <a:latin typeface="微软雅黑" panose="020B0503020204020204" pitchFamily="34" charset="-122"/>
                <a:ea typeface="微软雅黑" panose="020B0503020204020204" pitchFamily="34" charset="-122"/>
              </a:rPr>
              <a:t>N2</a:t>
            </a:r>
            <a:r>
              <a:rPr lang="zh-CN" altLang="en-US" sz="2400" dirty="0">
                <a:solidFill>
                  <a:srgbClr val="FF0000"/>
                </a:solidFill>
                <a:latin typeface="微软雅黑" panose="020B0503020204020204" pitchFamily="34" charset="-122"/>
                <a:ea typeface="微软雅黑" panose="020B0503020204020204" pitchFamily="34" charset="-122"/>
              </a:rPr>
              <a:t>产生了条件限制。</a:t>
            </a:r>
            <a:endParaRPr lang="en-US" altLang="zh-CN" sz="2400"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”是一个定中结构， 定语“不是</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”是</a:t>
            </a:r>
            <a:r>
              <a:rPr lang="zh-CN" altLang="en-US" sz="2400" dirty="0">
                <a:solidFill>
                  <a:srgbClr val="FF0000"/>
                </a:solidFill>
                <a:latin typeface="微软雅黑" panose="020B0503020204020204" pitchFamily="34" charset="-122"/>
                <a:ea typeface="微软雅黑" panose="020B0503020204020204" pitchFamily="34" charset="-122"/>
              </a:rPr>
              <a:t>描写性</a:t>
            </a:r>
            <a:r>
              <a:rPr lang="zh-CN" altLang="en-US" sz="2400" dirty="0">
                <a:latin typeface="微软雅黑" panose="020B0503020204020204" pitchFamily="34" charset="-122"/>
                <a:ea typeface="微软雅黑" panose="020B0503020204020204" pitchFamily="34" charset="-122"/>
              </a:rPr>
              <a:t>的，表示事物的</a:t>
            </a:r>
            <a:r>
              <a:rPr lang="zh-CN" altLang="en-US" sz="2400" dirty="0">
                <a:solidFill>
                  <a:srgbClr val="FF0000"/>
                </a:solidFill>
                <a:latin typeface="微软雅黑" panose="020B0503020204020204" pitchFamily="34" charset="-122"/>
                <a:ea typeface="微软雅黑" panose="020B0503020204020204" pitchFamily="34" charset="-122"/>
              </a:rPr>
              <a:t>特性、属性</a:t>
            </a:r>
            <a:r>
              <a:rPr lang="zh-CN" altLang="en-US" sz="2400" dirty="0">
                <a:latin typeface="微软雅黑" panose="020B0503020204020204" pitchFamily="34" charset="-122"/>
                <a:ea typeface="微软雅黑" panose="020B0503020204020204" pitchFamily="34" charset="-122"/>
              </a:rPr>
              <a:t>等。</a:t>
            </a: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9</a:t>
            </a:r>
            <a:r>
              <a:rPr lang="zh-CN" altLang="en-US" sz="2400" dirty="0">
                <a:latin typeface="华文仿宋" panose="02010600040101010101" pitchFamily="2" charset="-122"/>
                <a:ea typeface="华文仿宋" panose="02010600040101010101" pitchFamily="2" charset="-122"/>
              </a:rPr>
              <a:t>）</a:t>
            </a:r>
            <a:r>
              <a:rPr lang="zh-CN" altLang="en-US" sz="2400" u="sng" dirty="0">
                <a:latin typeface="华文仿宋" panose="02010600040101010101" pitchFamily="2" charset="-122"/>
                <a:ea typeface="华文仿宋" panose="02010600040101010101" pitchFamily="2" charset="-122"/>
              </a:rPr>
              <a:t>不是家书的家书</a:t>
            </a:r>
            <a:r>
              <a:rPr lang="zh-CN" altLang="en-US" sz="2400" dirty="0">
                <a:latin typeface="华文仿宋" panose="02010600040101010101" pitchFamily="2" charset="-122"/>
                <a:ea typeface="华文仿宋" panose="02010600040101010101" pitchFamily="2" charset="-122"/>
              </a:rPr>
              <a:t>（百度空间）</a:t>
            </a: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10</a:t>
            </a:r>
            <a:r>
              <a:rPr lang="zh-CN" altLang="en-US" sz="2400" dirty="0">
                <a:latin typeface="华文仿宋" panose="02010600040101010101" pitchFamily="2" charset="-122"/>
                <a:ea typeface="华文仿宋" panose="02010600040101010101" pitchFamily="2" charset="-122"/>
              </a:rPr>
              <a:t>）授时中心有一个“</a:t>
            </a:r>
            <a:r>
              <a:rPr lang="zh-CN" altLang="en-US" sz="2400" u="sng" dirty="0">
                <a:latin typeface="华文仿宋" panose="02010600040101010101" pitchFamily="2" charset="-122"/>
                <a:ea typeface="华文仿宋" panose="02010600040101010101" pitchFamily="2" charset="-122"/>
              </a:rPr>
              <a:t>不是代号的代号</a:t>
            </a: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CCL</a:t>
            </a:r>
            <a:r>
              <a:rPr lang="zh-CN" altLang="en-US" sz="2400" dirty="0">
                <a:latin typeface="华文仿宋" panose="02010600040101010101" pitchFamily="2" charset="-122"/>
                <a:ea typeface="华文仿宋" panose="02010600040101010101" pitchFamily="2" charset="-122"/>
              </a:rPr>
              <a:t>）</a:t>
            </a:r>
            <a:endParaRPr lang="en-US" altLang="zh-CN" sz="2400" dirty="0">
              <a:latin typeface="华文仿宋" panose="02010600040101010101" pitchFamily="2" charset="-122"/>
              <a:ea typeface="华文仿宋" panose="02010600040101010101" pitchFamily="2" charset="-122"/>
            </a:endParaRPr>
          </a:p>
          <a:p>
            <a:pPr algn="just">
              <a:lnSpc>
                <a:spcPct val="150000"/>
              </a:lnSpc>
            </a:pPr>
            <a:r>
              <a:rPr lang="zh-CN" altLang="en-US" sz="2400" dirty="0">
                <a:latin typeface="+mj-ea"/>
                <a:ea typeface="+mj-ea"/>
              </a:rPr>
              <a:t>（</a:t>
            </a:r>
            <a:r>
              <a:rPr lang="en-US" altLang="zh-CN" sz="2400" dirty="0">
                <a:latin typeface="+mj-ea"/>
                <a:ea typeface="+mj-ea"/>
              </a:rPr>
              <a:t>9</a:t>
            </a:r>
            <a:r>
              <a:rPr lang="zh-CN" altLang="en-US" sz="2400" dirty="0">
                <a:latin typeface="+mj-ea"/>
                <a:ea typeface="+mj-ea"/>
              </a:rPr>
              <a:t>）（</a:t>
            </a:r>
            <a:r>
              <a:rPr lang="en-US" altLang="zh-CN" sz="2400" dirty="0">
                <a:latin typeface="+mj-ea"/>
                <a:ea typeface="+mj-ea"/>
              </a:rPr>
              <a:t>10</a:t>
            </a:r>
            <a:r>
              <a:rPr lang="zh-CN" altLang="en-US" sz="2400" dirty="0">
                <a:latin typeface="+mj-ea"/>
                <a:ea typeface="+mj-ea"/>
              </a:rPr>
              <a:t>）中，用“家书”“代号”应有的特征修饰实际缺乏的特征。</a:t>
            </a:r>
          </a:p>
        </p:txBody>
      </p:sp>
      <p:sp>
        <p:nvSpPr>
          <p:cNvPr id="4" name="灯片编号占位符 3">
            <a:extLst>
              <a:ext uri="{FF2B5EF4-FFF2-40B4-BE49-F238E27FC236}">
                <a16:creationId xmlns:a16="http://schemas.microsoft.com/office/drawing/2014/main" id="{BDF195B7-90B3-4BE8-B603-1B532D718A6F}"/>
              </a:ext>
            </a:extLst>
          </p:cNvPr>
          <p:cNvSpPr>
            <a:spLocks noGrp="1"/>
          </p:cNvSpPr>
          <p:nvPr>
            <p:ph type="sldNum" sz="quarter" idx="12"/>
          </p:nvPr>
        </p:nvSpPr>
        <p:spPr/>
        <p:txBody>
          <a:bodyPr/>
          <a:lstStyle/>
          <a:p>
            <a:pPr algn="r"/>
            <a:fld id="{0C913308-F349-4B6D-A68A-DD1791B4A57B}" type="slidenum">
              <a:rPr lang="zh-CN" altLang="en-US" smtClean="0"/>
              <a:pPr algn="r"/>
              <a:t>10</a:t>
            </a:fld>
            <a:endParaRPr lang="zh-CN" altLang="en-US" dirty="0"/>
          </a:p>
        </p:txBody>
      </p:sp>
    </p:spTree>
    <p:extLst>
      <p:ext uri="{BB962C8B-B14F-4D97-AF65-F5344CB8AC3E}">
        <p14:creationId xmlns:p14="http://schemas.microsoft.com/office/powerpoint/2010/main" val="1038364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899192" cy="523220"/>
          </a:xfrm>
        </p:spPr>
        <p:txBody>
          <a:bodyPr/>
          <a:lstStyle/>
          <a:p>
            <a:r>
              <a:rPr lang="en-US" altLang="zh-CN" dirty="0"/>
              <a:t>2.1 </a:t>
            </a:r>
            <a:r>
              <a:rPr lang="zh-CN" altLang="en-US" dirty="0"/>
              <a:t>结构成分分析</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01303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u"/>
            </a:pPr>
            <a:r>
              <a:rPr lang="en-US" altLang="zh-CN" sz="2400" b="1" dirty="0">
                <a:latin typeface="+mj-ea"/>
                <a:ea typeface="+mj-ea"/>
              </a:rPr>
              <a:t>N</a:t>
            </a:r>
            <a:r>
              <a:rPr lang="zh-CN" altLang="en-US" sz="2400" b="1" dirty="0">
                <a:latin typeface="+mj-ea"/>
                <a:ea typeface="+mj-ea"/>
              </a:rPr>
              <a:t>的语义类别</a:t>
            </a:r>
            <a:endParaRPr lang="en-US" altLang="zh-CN" sz="2400" b="1" dirty="0">
              <a:latin typeface="+mj-ea"/>
              <a:ea typeface="+mj-ea"/>
            </a:endParaRPr>
          </a:p>
          <a:p>
            <a:pPr algn="just">
              <a:lnSpc>
                <a:spcPct val="150000"/>
              </a:lnSpc>
            </a:pPr>
            <a:r>
              <a:rPr lang="zh-CN" altLang="en-US" sz="2400" dirty="0">
                <a:latin typeface="+mj-ea"/>
                <a:ea typeface="+mj-ea"/>
              </a:rPr>
              <a:t>（周迪 </a:t>
            </a:r>
            <a:r>
              <a:rPr lang="en-US" altLang="zh-CN" sz="2400" dirty="0">
                <a:latin typeface="+mj-ea"/>
                <a:ea typeface="+mj-ea"/>
              </a:rPr>
              <a:t>2014</a:t>
            </a:r>
            <a:r>
              <a:rPr lang="zh-CN" altLang="en-US" sz="2400" dirty="0">
                <a:latin typeface="+mj-ea"/>
                <a:ea typeface="+mj-ea"/>
              </a:rPr>
              <a:t>）</a:t>
            </a:r>
            <a:endParaRPr lang="en-US" altLang="zh-CN" sz="2400" dirty="0">
              <a:latin typeface="+mj-ea"/>
              <a:ea typeface="+mj-ea"/>
            </a:endParaRPr>
          </a:p>
          <a:p>
            <a:pPr algn="just">
              <a:lnSpc>
                <a:spcPct val="150000"/>
              </a:lnSpc>
            </a:pPr>
            <a:r>
              <a:rPr lang="en-US" altLang="zh-CN" sz="2400" dirty="0">
                <a:latin typeface="+mj-ea"/>
                <a:ea typeface="+mj-ea"/>
              </a:rPr>
              <a:t>《</a:t>
            </a:r>
            <a:r>
              <a:rPr lang="zh-CN" altLang="en-US" sz="2400" dirty="0">
                <a:latin typeface="+mj-ea"/>
                <a:ea typeface="+mj-ea"/>
              </a:rPr>
              <a:t>现代汉语八百词</a:t>
            </a:r>
            <a:r>
              <a:rPr lang="en-US" altLang="zh-CN" sz="2400" dirty="0">
                <a:latin typeface="+mj-ea"/>
                <a:ea typeface="+mj-ea"/>
              </a:rPr>
              <a:t>》 </a:t>
            </a:r>
            <a:r>
              <a:rPr lang="zh-CN" altLang="en-US" sz="2400" dirty="0">
                <a:latin typeface="+mj-ea"/>
                <a:ea typeface="+mj-ea"/>
              </a:rPr>
              <a:t>附录以具体名词为主，抽象名词较少，</a:t>
            </a:r>
            <a:r>
              <a:rPr lang="en-US" altLang="zh-CN" sz="2400" dirty="0">
                <a:latin typeface="+mj-ea"/>
                <a:ea typeface="+mj-ea"/>
              </a:rPr>
              <a:t>443</a:t>
            </a:r>
            <a:r>
              <a:rPr lang="zh-CN" altLang="en-US" sz="2400" dirty="0">
                <a:latin typeface="+mj-ea"/>
                <a:ea typeface="+mj-ea"/>
              </a:rPr>
              <a:t>个具体名词中，符合条件的有</a:t>
            </a:r>
            <a:r>
              <a:rPr lang="en-US" altLang="zh-CN" sz="2400" dirty="0">
                <a:latin typeface="+mj-ea"/>
                <a:ea typeface="+mj-ea"/>
              </a:rPr>
              <a:t>6</a:t>
            </a:r>
            <a:r>
              <a:rPr lang="zh-CN" altLang="en-US" sz="2400" dirty="0">
                <a:latin typeface="+mj-ea"/>
                <a:ea typeface="+mj-ea"/>
              </a:rPr>
              <a:t>个，语料库中查到的例句只有</a:t>
            </a:r>
            <a:r>
              <a:rPr lang="en-US" altLang="zh-CN" sz="2400" dirty="0">
                <a:latin typeface="+mj-ea"/>
                <a:ea typeface="+mj-ea"/>
              </a:rPr>
              <a:t>10</a:t>
            </a:r>
            <a:r>
              <a:rPr lang="zh-CN" altLang="en-US" sz="2400" dirty="0">
                <a:latin typeface="+mj-ea"/>
                <a:ea typeface="+mj-ea"/>
              </a:rPr>
              <a:t>例；</a:t>
            </a:r>
            <a:r>
              <a:rPr lang="en-US" altLang="zh-CN" sz="2400" dirty="0">
                <a:latin typeface="+mj-ea"/>
                <a:ea typeface="+mj-ea"/>
              </a:rPr>
              <a:t>29</a:t>
            </a:r>
            <a:r>
              <a:rPr lang="zh-CN" altLang="en-US" sz="2400" dirty="0">
                <a:latin typeface="+mj-ea"/>
                <a:ea typeface="+mj-ea"/>
              </a:rPr>
              <a:t>个抽象名词中，符合条件的有</a:t>
            </a:r>
            <a:r>
              <a:rPr lang="en-US" altLang="zh-CN" sz="2400" dirty="0">
                <a:latin typeface="+mj-ea"/>
                <a:ea typeface="+mj-ea"/>
              </a:rPr>
              <a:t>5</a:t>
            </a:r>
            <a:r>
              <a:rPr lang="zh-CN" altLang="en-US" sz="2400" dirty="0">
                <a:latin typeface="+mj-ea"/>
                <a:ea typeface="+mj-ea"/>
              </a:rPr>
              <a:t>个，语料库中却有</a:t>
            </a:r>
            <a:r>
              <a:rPr lang="en-US" altLang="zh-CN" sz="2400" dirty="0">
                <a:latin typeface="+mj-ea"/>
                <a:ea typeface="+mj-ea"/>
              </a:rPr>
              <a:t>22</a:t>
            </a:r>
            <a:r>
              <a:rPr lang="zh-CN" altLang="en-US" sz="2400" dirty="0">
                <a:latin typeface="+mj-ea"/>
                <a:ea typeface="+mj-ea"/>
              </a:rPr>
              <a:t>个例句。</a:t>
            </a:r>
            <a:endParaRPr lang="en-US" altLang="zh-CN" sz="2400" dirty="0">
              <a:latin typeface="+mj-ea"/>
              <a:ea typeface="+mj-ea"/>
            </a:endParaRPr>
          </a:p>
          <a:p>
            <a:pPr algn="just">
              <a:lnSpc>
                <a:spcPct val="150000"/>
              </a:lnSpc>
            </a:pPr>
            <a:r>
              <a:rPr lang="zh-CN" altLang="en-US" sz="2400" dirty="0">
                <a:latin typeface="+mj-ea"/>
                <a:ea typeface="+mj-ea"/>
              </a:rPr>
              <a:t>这说明，一旦名词进入“不是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这个构式后，名词的意义就会 受到影响，表现在其中的一个名词的语义特征为 </a:t>
            </a:r>
            <a:r>
              <a:rPr lang="zh-CN" altLang="en-US" sz="2400" dirty="0">
                <a:solidFill>
                  <a:srgbClr val="FF0000"/>
                </a:solidFill>
                <a:latin typeface="+mj-ea"/>
                <a:ea typeface="+mj-ea"/>
              </a:rPr>
              <a:t>［</a:t>
            </a:r>
            <a:r>
              <a:rPr lang="en-US" altLang="zh-CN" sz="2400" dirty="0">
                <a:solidFill>
                  <a:srgbClr val="FF0000"/>
                </a:solidFill>
                <a:latin typeface="+mj-ea"/>
                <a:ea typeface="+mj-ea"/>
              </a:rPr>
              <a:t>+</a:t>
            </a:r>
            <a:r>
              <a:rPr lang="zh-CN" altLang="en-US" sz="2400" dirty="0">
                <a:solidFill>
                  <a:srgbClr val="FF0000"/>
                </a:solidFill>
                <a:latin typeface="+mj-ea"/>
                <a:ea typeface="+mj-ea"/>
              </a:rPr>
              <a:t>抽象，</a:t>
            </a:r>
            <a:r>
              <a:rPr lang="en-US" altLang="zh-CN" sz="2400" dirty="0">
                <a:solidFill>
                  <a:srgbClr val="FF0000"/>
                </a:solidFill>
                <a:latin typeface="+mj-ea"/>
                <a:ea typeface="+mj-ea"/>
              </a:rPr>
              <a:t>+</a:t>
            </a:r>
            <a:r>
              <a:rPr lang="zh-CN" altLang="en-US" sz="2400" dirty="0">
                <a:solidFill>
                  <a:srgbClr val="FF0000"/>
                </a:solidFill>
                <a:latin typeface="+mj-ea"/>
                <a:ea typeface="+mj-ea"/>
              </a:rPr>
              <a:t>性质］</a:t>
            </a:r>
            <a:r>
              <a:rPr lang="zh-CN" altLang="en-US" sz="2400" dirty="0">
                <a:latin typeface="+mj-ea"/>
                <a:ea typeface="+mj-ea"/>
              </a:rPr>
              <a:t>。</a:t>
            </a:r>
            <a:endParaRPr lang="en-US" altLang="zh-CN" sz="2400" dirty="0">
              <a:latin typeface="+mj-ea"/>
              <a:ea typeface="+mj-ea"/>
            </a:endParaRPr>
          </a:p>
          <a:p>
            <a:pPr algn="just">
              <a:lnSpc>
                <a:spcPct val="150000"/>
              </a:lnSpc>
            </a:pP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的构式义影响了能够进入它的名词的性质义。在“不是 </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构式进入具体语言环境后，</a:t>
            </a:r>
            <a:r>
              <a:rPr lang="zh-CN" altLang="en-US" sz="2400" dirty="0">
                <a:solidFill>
                  <a:srgbClr val="FF0000"/>
                </a:solidFill>
                <a:latin typeface="+mj-ea"/>
                <a:ea typeface="+mj-ea"/>
              </a:rPr>
              <a:t>性质意义就更加直观地被激活</a:t>
            </a:r>
            <a:r>
              <a:rPr lang="zh-CN" altLang="en-US" sz="2400" dirty="0">
                <a:latin typeface="+mj-ea"/>
                <a:ea typeface="+mj-ea"/>
              </a:rPr>
              <a:t>。</a:t>
            </a:r>
          </a:p>
        </p:txBody>
      </p:sp>
      <p:sp>
        <p:nvSpPr>
          <p:cNvPr id="4" name="灯片编号占位符 3">
            <a:extLst>
              <a:ext uri="{FF2B5EF4-FFF2-40B4-BE49-F238E27FC236}">
                <a16:creationId xmlns:a16="http://schemas.microsoft.com/office/drawing/2014/main" id="{B5FE9C86-B486-457F-9834-F3C911FF9212}"/>
              </a:ext>
            </a:extLst>
          </p:cNvPr>
          <p:cNvSpPr>
            <a:spLocks noGrp="1"/>
          </p:cNvSpPr>
          <p:nvPr>
            <p:ph type="sldNum" sz="quarter" idx="12"/>
          </p:nvPr>
        </p:nvSpPr>
        <p:spPr/>
        <p:txBody>
          <a:bodyPr/>
          <a:lstStyle/>
          <a:p>
            <a:pPr algn="r"/>
            <a:fld id="{0C913308-F349-4B6D-A68A-DD1791B4A57B}" type="slidenum">
              <a:rPr lang="zh-CN" altLang="en-US" smtClean="0"/>
              <a:pPr algn="r"/>
              <a:t>11</a:t>
            </a:fld>
            <a:endParaRPr lang="zh-CN" altLang="en-US" dirty="0"/>
          </a:p>
        </p:txBody>
      </p:sp>
    </p:spTree>
    <p:extLst>
      <p:ext uri="{BB962C8B-B14F-4D97-AF65-F5344CB8AC3E}">
        <p14:creationId xmlns:p14="http://schemas.microsoft.com/office/powerpoint/2010/main" val="3873929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3258264" cy="523220"/>
          </a:xfrm>
        </p:spPr>
        <p:txBody>
          <a:bodyPr/>
          <a:lstStyle/>
          <a:p>
            <a:r>
              <a:rPr lang="en-US" altLang="zh-CN" dirty="0"/>
              <a:t>2.2 </a:t>
            </a:r>
            <a:r>
              <a:rPr lang="zh-CN" altLang="en-US" dirty="0"/>
              <a:t>构式义及其来源</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013039"/>
          </a:xfrm>
          <a:prstGeom prst="rect">
            <a:avLst/>
          </a:prstGeom>
          <a:noFill/>
        </p:spPr>
        <p:txBody>
          <a:bodyPr wrap="square" rtlCol="0">
            <a:spAutoFit/>
          </a:bodyPr>
          <a:lstStyle/>
          <a:p>
            <a:pPr algn="just">
              <a:lnSpc>
                <a:spcPct val="150000"/>
              </a:lnSpc>
            </a:pPr>
            <a:r>
              <a:rPr lang="zh-CN" altLang="en-US" sz="2400" dirty="0">
                <a:latin typeface="+mj-ea"/>
                <a:ea typeface="+mj-ea"/>
              </a:rPr>
              <a:t>假定被描述的人或者物被称为“</a:t>
            </a:r>
            <a:r>
              <a:rPr lang="en-US" altLang="zh-CN" sz="2400" dirty="0">
                <a:latin typeface="+mj-ea"/>
                <a:ea typeface="+mj-ea"/>
              </a:rPr>
              <a:t>S</a:t>
            </a:r>
            <a:r>
              <a:rPr lang="zh-CN" altLang="en-US" sz="2400" dirty="0">
                <a:latin typeface="+mj-ea"/>
                <a:ea typeface="+mj-ea"/>
              </a:rPr>
              <a:t>”，可将结构意义分为以下两类：</a:t>
            </a:r>
          </a:p>
          <a:p>
            <a:pPr marL="342900" indent="-342900" algn="just">
              <a:lnSpc>
                <a:spcPct val="150000"/>
              </a:lnSpc>
              <a:buFont typeface="Wingdings" panose="05000000000000000000" pitchFamily="2" charset="2"/>
              <a:buChar char="u"/>
            </a:pPr>
            <a:r>
              <a:rPr lang="en-US" altLang="zh-CN" sz="2400" dirty="0">
                <a:latin typeface="+mj-ea"/>
                <a:ea typeface="+mj-ea"/>
              </a:rPr>
              <a:t>S</a:t>
            </a:r>
            <a:r>
              <a:rPr lang="zh-CN" altLang="en-US" sz="2400" dirty="0">
                <a:latin typeface="+mj-ea"/>
                <a:ea typeface="+mj-ea"/>
              </a:rPr>
              <a:t>属于非原型性</a:t>
            </a:r>
            <a:r>
              <a:rPr lang="en-US" altLang="zh-CN" sz="2400" dirty="0">
                <a:latin typeface="+mj-ea"/>
                <a:ea typeface="+mj-ea"/>
              </a:rPr>
              <a:t>N</a:t>
            </a:r>
            <a:endParaRPr lang="zh-CN" altLang="en-US" sz="2400" dirty="0">
              <a:latin typeface="+mj-ea"/>
              <a:ea typeface="+mj-ea"/>
            </a:endParaRPr>
          </a:p>
          <a:p>
            <a:pPr algn="just">
              <a:lnSpc>
                <a:spcPct val="150000"/>
              </a:lnSpc>
            </a:pPr>
            <a:r>
              <a:rPr lang="zh-CN" altLang="en-US" sz="2400" dirty="0">
                <a:latin typeface="+mj-ea"/>
                <a:ea typeface="+mj-ea"/>
              </a:rPr>
              <a:t>这一类中</a:t>
            </a:r>
            <a:r>
              <a:rPr lang="en-US" altLang="zh-CN" sz="2400" dirty="0">
                <a:solidFill>
                  <a:srgbClr val="FF0000"/>
                </a:solidFill>
                <a:latin typeface="+mj-ea"/>
                <a:ea typeface="+mj-ea"/>
              </a:rPr>
              <a:t>S</a:t>
            </a:r>
            <a:r>
              <a:rPr lang="zh-CN" altLang="en-US" sz="2400" dirty="0">
                <a:solidFill>
                  <a:srgbClr val="FF0000"/>
                </a:solidFill>
                <a:latin typeface="+mj-ea"/>
                <a:ea typeface="+mj-ea"/>
              </a:rPr>
              <a:t>属于</a:t>
            </a:r>
            <a:r>
              <a:rPr lang="en-US" altLang="zh-CN" sz="2400" dirty="0">
                <a:solidFill>
                  <a:srgbClr val="FF0000"/>
                </a:solidFill>
                <a:latin typeface="+mj-ea"/>
                <a:ea typeface="+mj-ea"/>
              </a:rPr>
              <a:t>N</a:t>
            </a:r>
            <a:r>
              <a:rPr lang="zh-CN" altLang="en-US" sz="2400" dirty="0">
                <a:latin typeface="+mj-ea"/>
                <a:ea typeface="+mj-ea"/>
              </a:rPr>
              <a:t>，但是</a:t>
            </a:r>
            <a:r>
              <a:rPr lang="en-US" altLang="zh-CN" sz="2400" dirty="0">
                <a:latin typeface="+mj-ea"/>
                <a:ea typeface="+mj-ea"/>
              </a:rPr>
              <a:t>N</a:t>
            </a:r>
            <a:r>
              <a:rPr lang="zh-CN" altLang="en-US" sz="2400" dirty="0">
                <a:latin typeface="+mj-ea"/>
                <a:ea typeface="+mj-ea"/>
              </a:rPr>
              <a:t>的</a:t>
            </a:r>
            <a:r>
              <a:rPr lang="zh-CN" altLang="en-US" sz="2400" dirty="0">
                <a:solidFill>
                  <a:srgbClr val="FF0000"/>
                </a:solidFill>
                <a:latin typeface="+mj-ea"/>
                <a:ea typeface="+mj-ea"/>
              </a:rPr>
              <a:t>边缘性成员、新诞生成员或非最佳成员</a:t>
            </a:r>
            <a:r>
              <a:rPr lang="zh-CN" altLang="en-US" sz="2400" dirty="0">
                <a:latin typeface="+mj-ea"/>
                <a:ea typeface="+mj-ea"/>
              </a:rPr>
              <a:t>。</a:t>
            </a: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11</a:t>
            </a:r>
            <a:r>
              <a:rPr lang="zh-CN" altLang="en-US" sz="2400" dirty="0">
                <a:latin typeface="华文仿宋" panose="02010600040101010101" pitchFamily="2" charset="-122"/>
                <a:ea typeface="华文仿宋" panose="02010600040101010101" pitchFamily="2" charset="-122"/>
              </a:rPr>
              <a:t>）大屏幕与碟机搭配构成的家庭影院成为</a:t>
            </a:r>
            <a:r>
              <a:rPr lang="zh-CN" altLang="en-US" sz="2400" u="sng" dirty="0">
                <a:latin typeface="华文仿宋" panose="02010600040101010101" pitchFamily="2" charset="-122"/>
                <a:ea typeface="华文仿宋" panose="02010600040101010101" pitchFamily="2" charset="-122"/>
              </a:rPr>
              <a:t>不是时尚的时尚</a:t>
            </a:r>
            <a:r>
              <a:rPr lang="zh-CN" altLang="en-US" sz="2400" dirty="0">
                <a:latin typeface="华文仿宋" panose="02010600040101010101" pitchFamily="2" charset="-122"/>
                <a:ea typeface="华文仿宋" panose="02010600040101010101" pitchFamily="2" charset="-122"/>
              </a:rPr>
              <a:t>，一个全球最大的背投彩电市场出现在对新技术需求最早的美国，这对猛推等离子与液晶显示方式的企业来说可能是个确确实实的始料不及。</a:t>
            </a:r>
            <a:endParaRPr lang="en-US" altLang="zh-CN" sz="2400" dirty="0">
              <a:latin typeface="华文仿宋" panose="02010600040101010101" pitchFamily="2" charset="-122"/>
              <a:ea typeface="华文仿宋" panose="02010600040101010101" pitchFamily="2"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12</a:t>
            </a:r>
            <a:r>
              <a:rPr lang="zh-CN" altLang="en-US" sz="2400" dirty="0">
                <a:latin typeface="华文仿宋" panose="02010600040101010101" pitchFamily="2" charset="-122"/>
                <a:ea typeface="华文仿宋" panose="02010600040101010101" pitchFamily="2" charset="-122"/>
              </a:rPr>
              <a:t>）赵丁昌忽然想起，战十三的性格喜怒无常，不能以常理度之，或许条件优厚，他也会同意放人。这也是个</a:t>
            </a:r>
            <a:r>
              <a:rPr lang="zh-CN" altLang="en-US" sz="2400" u="sng" dirty="0">
                <a:latin typeface="华文仿宋" panose="02010600040101010101" pitchFamily="2" charset="-122"/>
                <a:ea typeface="华文仿宋" panose="02010600040101010101" pitchFamily="2" charset="-122"/>
              </a:rPr>
              <a:t>不是办法的办法</a:t>
            </a:r>
            <a:r>
              <a:rPr lang="zh-CN" altLang="en-US" sz="2400" dirty="0">
                <a:latin typeface="华文仿宋" panose="02010600040101010101" pitchFamily="2" charset="-122"/>
                <a:ea typeface="华文仿宋" panose="02010600040101010101" pitchFamily="2" charset="-122"/>
              </a:rPr>
              <a:t>。（去读读小说网</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神兵</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第</a:t>
            </a:r>
            <a:r>
              <a:rPr lang="en-US" altLang="zh-CN" sz="2400" dirty="0">
                <a:latin typeface="华文仿宋" panose="02010600040101010101" pitchFamily="2" charset="-122"/>
                <a:ea typeface="华文仿宋" panose="02010600040101010101" pitchFamily="2" charset="-122"/>
              </a:rPr>
              <a:t>1073</a:t>
            </a:r>
            <a:r>
              <a:rPr lang="zh-CN" altLang="en-US" sz="2400" dirty="0">
                <a:latin typeface="华文仿宋" panose="02010600040101010101" pitchFamily="2" charset="-122"/>
                <a:ea typeface="华文仿宋" panose="02010600040101010101" pitchFamily="2" charset="-122"/>
              </a:rPr>
              <a:t>章）</a:t>
            </a:r>
          </a:p>
        </p:txBody>
      </p:sp>
      <p:sp>
        <p:nvSpPr>
          <p:cNvPr id="4" name="灯片编号占位符 3">
            <a:extLst>
              <a:ext uri="{FF2B5EF4-FFF2-40B4-BE49-F238E27FC236}">
                <a16:creationId xmlns:a16="http://schemas.microsoft.com/office/drawing/2014/main" id="{B38BE9D1-E042-41D9-A3C6-360C23360131}"/>
              </a:ext>
            </a:extLst>
          </p:cNvPr>
          <p:cNvSpPr>
            <a:spLocks noGrp="1"/>
          </p:cNvSpPr>
          <p:nvPr>
            <p:ph type="sldNum" sz="quarter" idx="12"/>
          </p:nvPr>
        </p:nvSpPr>
        <p:spPr/>
        <p:txBody>
          <a:bodyPr/>
          <a:lstStyle/>
          <a:p>
            <a:pPr algn="r"/>
            <a:fld id="{0C913308-F349-4B6D-A68A-DD1791B4A57B}" type="slidenum">
              <a:rPr lang="zh-CN" altLang="en-US" smtClean="0"/>
              <a:pPr algn="r"/>
              <a:t>12</a:t>
            </a:fld>
            <a:endParaRPr lang="zh-CN" altLang="en-US" dirty="0"/>
          </a:p>
        </p:txBody>
      </p:sp>
    </p:spTree>
    <p:extLst>
      <p:ext uri="{BB962C8B-B14F-4D97-AF65-F5344CB8AC3E}">
        <p14:creationId xmlns:p14="http://schemas.microsoft.com/office/powerpoint/2010/main" val="2561598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3258264" cy="523220"/>
          </a:xfrm>
        </p:spPr>
        <p:txBody>
          <a:bodyPr/>
          <a:lstStyle/>
          <a:p>
            <a:r>
              <a:rPr lang="en-US" altLang="zh-CN" dirty="0"/>
              <a:t>2.2 </a:t>
            </a:r>
            <a:r>
              <a:rPr lang="zh-CN" altLang="en-US" dirty="0"/>
              <a:t>构式义及其来源</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4459041"/>
          </a:xfrm>
          <a:prstGeom prst="rect">
            <a:avLst/>
          </a:prstGeom>
          <a:noFill/>
        </p:spPr>
        <p:txBody>
          <a:bodyPr wrap="square" rtlCol="0">
            <a:spAutoFit/>
          </a:bodyPr>
          <a:lstStyle/>
          <a:p>
            <a:pPr marL="342900" indent="-342900">
              <a:lnSpc>
                <a:spcPct val="150000"/>
              </a:lnSpc>
              <a:buFont typeface="Wingdings" panose="05000000000000000000" pitchFamily="2" charset="2"/>
              <a:buChar char="u"/>
            </a:pPr>
            <a:r>
              <a:rPr lang="en-US" altLang="zh-CN" sz="2400" dirty="0">
                <a:latin typeface="+mj-ea"/>
                <a:ea typeface="+mj-ea"/>
              </a:rPr>
              <a:t>S</a:t>
            </a:r>
            <a:r>
              <a:rPr lang="zh-CN" altLang="en-US" sz="2400" dirty="0">
                <a:latin typeface="+mj-ea"/>
                <a:ea typeface="+mj-ea"/>
              </a:rPr>
              <a:t>非</a:t>
            </a:r>
            <a:r>
              <a:rPr lang="en-US" altLang="zh-CN" sz="2400" dirty="0">
                <a:latin typeface="+mj-ea"/>
                <a:ea typeface="+mj-ea"/>
              </a:rPr>
              <a:t>N</a:t>
            </a:r>
          </a:p>
          <a:p>
            <a:pPr algn="just">
              <a:lnSpc>
                <a:spcPct val="150000"/>
              </a:lnSpc>
            </a:pPr>
            <a:r>
              <a:rPr lang="zh-CN" altLang="en-US" sz="2400" dirty="0">
                <a:latin typeface="+mj-ea"/>
                <a:ea typeface="+mj-ea"/>
              </a:rPr>
              <a:t>这一类中，</a:t>
            </a:r>
            <a:r>
              <a:rPr lang="en-US" altLang="zh-CN" sz="2400" dirty="0">
                <a:latin typeface="+mj-ea"/>
                <a:ea typeface="+mj-ea"/>
              </a:rPr>
              <a:t>S</a:t>
            </a: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，两者不属于同一范畴，但两者具有相似性、可比性。这种相似性可以是物质外在、外表上的，也可是内在的、心理上的。这一类中的成员通常要满足两个条件：</a:t>
            </a:r>
            <a:r>
              <a:rPr lang="en-US" altLang="zh-CN" sz="2400" dirty="0">
                <a:solidFill>
                  <a:srgbClr val="FF0000"/>
                </a:solidFill>
                <a:latin typeface="+mj-ea"/>
                <a:ea typeface="+mj-ea"/>
              </a:rPr>
              <a:t>S</a:t>
            </a:r>
            <a:r>
              <a:rPr lang="zh-CN" altLang="en-US" sz="2400" dirty="0">
                <a:solidFill>
                  <a:srgbClr val="FF0000"/>
                </a:solidFill>
                <a:latin typeface="+mj-ea"/>
                <a:ea typeface="+mj-ea"/>
              </a:rPr>
              <a:t>不是</a:t>
            </a:r>
            <a:r>
              <a:rPr lang="en-US" altLang="zh-CN" sz="2400" dirty="0">
                <a:solidFill>
                  <a:srgbClr val="FF0000"/>
                </a:solidFill>
                <a:latin typeface="+mj-ea"/>
                <a:ea typeface="+mj-ea"/>
              </a:rPr>
              <a:t>N</a:t>
            </a:r>
            <a:r>
              <a:rPr lang="zh-CN" altLang="en-US" sz="2400" dirty="0">
                <a:solidFill>
                  <a:srgbClr val="FF0000"/>
                </a:solidFill>
                <a:latin typeface="+mj-ea"/>
                <a:ea typeface="+mj-ea"/>
              </a:rPr>
              <a:t>和</a:t>
            </a:r>
            <a:r>
              <a:rPr lang="en-US" altLang="zh-CN" sz="2400" dirty="0">
                <a:solidFill>
                  <a:srgbClr val="FF0000"/>
                </a:solidFill>
                <a:latin typeface="+mj-ea"/>
                <a:ea typeface="+mj-ea"/>
              </a:rPr>
              <a:t>S</a:t>
            </a:r>
            <a:r>
              <a:rPr lang="zh-CN" altLang="en-US" sz="2400" dirty="0">
                <a:solidFill>
                  <a:srgbClr val="FF0000"/>
                </a:solidFill>
                <a:latin typeface="+mj-ea"/>
                <a:ea typeface="+mj-ea"/>
              </a:rPr>
              <a:t>与</a:t>
            </a:r>
            <a:r>
              <a:rPr lang="en-US" altLang="zh-CN" sz="2400" dirty="0">
                <a:solidFill>
                  <a:srgbClr val="FF0000"/>
                </a:solidFill>
                <a:latin typeface="+mj-ea"/>
                <a:ea typeface="+mj-ea"/>
              </a:rPr>
              <a:t>N</a:t>
            </a:r>
            <a:r>
              <a:rPr lang="zh-CN" altLang="en-US" sz="2400" dirty="0">
                <a:solidFill>
                  <a:srgbClr val="FF0000"/>
                </a:solidFill>
                <a:latin typeface="+mj-ea"/>
                <a:ea typeface="+mj-ea"/>
              </a:rPr>
              <a:t>具有相似性</a:t>
            </a:r>
            <a:r>
              <a:rPr lang="zh-CN" altLang="en-US" sz="2400" dirty="0">
                <a:latin typeface="+mj-ea"/>
                <a:ea typeface="+mj-ea"/>
              </a:rPr>
              <a:t>。</a:t>
            </a: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13</a:t>
            </a:r>
            <a:r>
              <a:rPr lang="zh-CN" altLang="en-US" sz="2400" dirty="0">
                <a:latin typeface="华文仿宋" panose="02010600040101010101" pitchFamily="2" charset="-122"/>
                <a:ea typeface="华文仿宋" panose="02010600040101010101" pitchFamily="2" charset="-122"/>
              </a:rPr>
              <a:t>）</a:t>
            </a:r>
            <a:r>
              <a:rPr lang="zh-CN" altLang="en-US" sz="2400" u="sng" dirty="0">
                <a:latin typeface="华文仿宋" panose="02010600040101010101" pitchFamily="2" charset="-122"/>
                <a:ea typeface="华文仿宋" panose="02010600040101010101" pitchFamily="2" charset="-122"/>
              </a:rPr>
              <a:t>不是文字的文字</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国际音标（</a:t>
            </a:r>
            <a:r>
              <a:rPr lang="en-US" altLang="zh-CN" sz="2400" dirty="0">
                <a:latin typeface="华文仿宋" panose="02010600040101010101" pitchFamily="2" charset="-122"/>
                <a:ea typeface="华文仿宋" panose="02010600040101010101" pitchFamily="2" charset="-122"/>
              </a:rPr>
              <a:t>CCL</a:t>
            </a:r>
            <a:r>
              <a:rPr lang="zh-CN" altLang="en-US" sz="2400" dirty="0">
                <a:latin typeface="华文仿宋" panose="02010600040101010101" pitchFamily="2" charset="-122"/>
                <a:ea typeface="华文仿宋" panose="02010600040101010101" pitchFamily="2" charset="-122"/>
              </a:rPr>
              <a:t>语料库）</a:t>
            </a: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14</a:t>
            </a:r>
            <a:r>
              <a:rPr lang="zh-CN" altLang="en-US" sz="2400" dirty="0">
                <a:latin typeface="华文仿宋" panose="02010600040101010101" pitchFamily="2" charset="-122"/>
                <a:ea typeface="华文仿宋" panose="02010600040101010101" pitchFamily="2" charset="-122"/>
              </a:rPr>
              <a:t>）远离家门的儿子，首先扑奔的不是自己的爸爸，而是</a:t>
            </a:r>
            <a:r>
              <a:rPr lang="zh-CN" altLang="en-US" sz="2400" u="sng" dirty="0">
                <a:latin typeface="华文仿宋" panose="02010600040101010101" pitchFamily="2" charset="-122"/>
                <a:ea typeface="华文仿宋" panose="02010600040101010101" pitchFamily="2" charset="-122"/>
              </a:rPr>
              <a:t>不是妈妈的“妈妈”</a:t>
            </a:r>
            <a:r>
              <a:rPr lang="zh-CN" altLang="en-US" sz="2400" dirty="0">
                <a:latin typeface="华文仿宋" panose="02010600040101010101" pitchFamily="2" charset="-122"/>
                <a:ea typeface="华文仿宋" panose="02010600040101010101" pitchFamily="2" charset="-122"/>
              </a:rPr>
              <a:t>，是怨呢，还是喜呢？（</a:t>
            </a:r>
            <a:r>
              <a:rPr lang="en-US" altLang="zh-CN" sz="2400" dirty="0">
                <a:latin typeface="华文仿宋" panose="02010600040101010101" pitchFamily="2" charset="-122"/>
                <a:ea typeface="华文仿宋" panose="02010600040101010101" pitchFamily="2" charset="-122"/>
              </a:rPr>
              <a:t>CCL</a:t>
            </a:r>
            <a:r>
              <a:rPr lang="zh-CN" altLang="en-US" sz="2400" dirty="0">
                <a:latin typeface="华文仿宋" panose="02010600040101010101" pitchFamily="2" charset="-122"/>
                <a:ea typeface="华文仿宋" panose="02010600040101010101" pitchFamily="2" charset="-122"/>
              </a:rPr>
              <a:t>语料库）</a:t>
            </a:r>
          </a:p>
          <a:p>
            <a:pPr algn="just">
              <a:lnSpc>
                <a:spcPct val="150000"/>
              </a:lnSpc>
            </a:pPr>
            <a:r>
              <a:rPr lang="zh-CN" altLang="en-US" sz="2400" dirty="0">
                <a:latin typeface="+mj-ea"/>
                <a:ea typeface="+mj-ea"/>
              </a:rPr>
              <a:t>这一类“不是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与</a:t>
            </a:r>
            <a:r>
              <a:rPr lang="en-US" altLang="zh-CN" sz="2400" dirty="0">
                <a:latin typeface="+mj-ea"/>
                <a:ea typeface="+mj-ea"/>
              </a:rPr>
              <a:t>N</a:t>
            </a:r>
            <a:r>
              <a:rPr lang="zh-CN" altLang="en-US" sz="2400" dirty="0">
                <a:latin typeface="+mj-ea"/>
                <a:ea typeface="+mj-ea"/>
              </a:rPr>
              <a:t>相比，有着相似性，但本质不同。</a:t>
            </a:r>
          </a:p>
        </p:txBody>
      </p:sp>
      <p:sp>
        <p:nvSpPr>
          <p:cNvPr id="4" name="灯片编号占位符 3">
            <a:extLst>
              <a:ext uri="{FF2B5EF4-FFF2-40B4-BE49-F238E27FC236}">
                <a16:creationId xmlns:a16="http://schemas.microsoft.com/office/drawing/2014/main" id="{43BF0779-9930-4FD8-A723-85102965BF7A}"/>
              </a:ext>
            </a:extLst>
          </p:cNvPr>
          <p:cNvSpPr>
            <a:spLocks noGrp="1"/>
          </p:cNvSpPr>
          <p:nvPr>
            <p:ph type="sldNum" sz="quarter" idx="12"/>
          </p:nvPr>
        </p:nvSpPr>
        <p:spPr/>
        <p:txBody>
          <a:bodyPr/>
          <a:lstStyle/>
          <a:p>
            <a:pPr algn="r"/>
            <a:fld id="{0C913308-F349-4B6D-A68A-DD1791B4A57B}" type="slidenum">
              <a:rPr lang="zh-CN" altLang="en-US" smtClean="0"/>
              <a:pPr algn="r"/>
              <a:t>13</a:t>
            </a:fld>
            <a:endParaRPr lang="zh-CN" altLang="en-US" dirty="0"/>
          </a:p>
        </p:txBody>
      </p:sp>
    </p:spTree>
    <p:extLst>
      <p:ext uri="{BB962C8B-B14F-4D97-AF65-F5344CB8AC3E}">
        <p14:creationId xmlns:p14="http://schemas.microsoft.com/office/powerpoint/2010/main" val="1536584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3258264" cy="523220"/>
          </a:xfrm>
        </p:spPr>
        <p:txBody>
          <a:bodyPr/>
          <a:lstStyle/>
          <a:p>
            <a:r>
              <a:rPr lang="en-US" altLang="zh-CN" dirty="0"/>
              <a:t>2.2 </a:t>
            </a:r>
            <a:r>
              <a:rPr lang="zh-CN" altLang="en-US" dirty="0"/>
              <a:t>构式义及其来源</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218212"/>
            <a:ext cx="9577064" cy="5567037"/>
          </a:xfrm>
          <a:prstGeom prst="rect">
            <a:avLst/>
          </a:prstGeom>
          <a:noFill/>
        </p:spPr>
        <p:txBody>
          <a:bodyPr wrap="square" rtlCol="0">
            <a:spAutoFit/>
          </a:bodyPr>
          <a:lstStyle/>
          <a:p>
            <a:pPr>
              <a:lnSpc>
                <a:spcPct val="150000"/>
              </a:lnSpc>
            </a:pPr>
            <a:r>
              <a:rPr lang="zh-CN" altLang="en-US" sz="2400" dirty="0">
                <a:latin typeface="+mj-ea"/>
                <a:ea typeface="+mj-ea"/>
              </a:rPr>
              <a:t>“</a:t>
            </a:r>
            <a:r>
              <a:rPr lang="en-US" altLang="zh-CN" sz="2400" dirty="0">
                <a:latin typeface="+mj-ea"/>
                <a:ea typeface="+mj-ea"/>
              </a:rPr>
              <a:t>S</a:t>
            </a:r>
            <a:r>
              <a:rPr lang="zh-CN" altLang="en-US" sz="2400" dirty="0">
                <a:latin typeface="+mj-ea"/>
                <a:ea typeface="+mj-ea"/>
              </a:rPr>
              <a:t>作为非典型性代表”的使用频率大于“</a:t>
            </a:r>
            <a:r>
              <a:rPr lang="en-US" altLang="zh-CN" sz="2400" dirty="0">
                <a:latin typeface="+mj-ea"/>
                <a:ea typeface="+mj-ea"/>
              </a:rPr>
              <a:t>S</a:t>
            </a:r>
            <a:r>
              <a:rPr lang="zh-CN" altLang="en-US" sz="2400" dirty="0">
                <a:latin typeface="+mj-ea"/>
                <a:ea typeface="+mj-ea"/>
              </a:rPr>
              <a:t>非</a:t>
            </a:r>
            <a:r>
              <a:rPr lang="en-US" altLang="zh-CN" sz="2400" dirty="0">
                <a:latin typeface="+mj-ea"/>
                <a:ea typeface="+mj-ea"/>
              </a:rPr>
              <a:t>N</a:t>
            </a: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”作为“非典型代表”语义表达的共有</a:t>
            </a:r>
            <a:r>
              <a:rPr lang="en-US" altLang="zh-CN" sz="2400" dirty="0">
                <a:latin typeface="+mj-ea"/>
                <a:ea typeface="+mj-ea"/>
              </a:rPr>
              <a:t>127</a:t>
            </a:r>
            <a:r>
              <a:rPr lang="zh-CN" altLang="en-US" sz="2400" dirty="0">
                <a:latin typeface="+mj-ea"/>
                <a:ea typeface="+mj-ea"/>
              </a:rPr>
              <a:t>例，所占的比例为</a:t>
            </a:r>
            <a:r>
              <a:rPr lang="en-US" altLang="zh-CN" sz="2400" dirty="0">
                <a:latin typeface="+mj-ea"/>
                <a:ea typeface="+mj-ea"/>
              </a:rPr>
              <a:t>63%</a:t>
            </a:r>
            <a:r>
              <a:rPr lang="zh-CN" altLang="en-US" sz="2400" dirty="0">
                <a:latin typeface="+mj-ea"/>
                <a:ea typeface="+mj-ea"/>
              </a:rPr>
              <a:t>。</a:t>
            </a:r>
          </a:p>
          <a:p>
            <a:pPr>
              <a:lnSpc>
                <a:spcPct val="150000"/>
              </a:lnSpc>
            </a:pPr>
            <a:r>
              <a:rPr lang="zh-CN" altLang="en-US" sz="2400" dirty="0">
                <a:latin typeface="+mj-ea"/>
                <a:ea typeface="+mj-ea"/>
              </a:rPr>
              <a:t>综合来看，</a:t>
            </a:r>
            <a:r>
              <a:rPr lang="en-US" altLang="zh-CN" sz="2400" dirty="0">
                <a:latin typeface="+mj-ea"/>
                <a:ea typeface="+mj-ea"/>
              </a:rPr>
              <a:t>S</a:t>
            </a:r>
            <a:r>
              <a:rPr lang="zh-CN" altLang="en-US" sz="2400" dirty="0">
                <a:latin typeface="+mj-ea"/>
                <a:ea typeface="+mj-ea"/>
              </a:rPr>
              <a:t>因缺少某些因素而不能成为典型的“</a:t>
            </a:r>
            <a:r>
              <a:rPr lang="en-US" altLang="zh-CN" sz="2400" dirty="0">
                <a:latin typeface="+mj-ea"/>
                <a:ea typeface="+mj-ea"/>
              </a:rPr>
              <a:t>N</a:t>
            </a:r>
            <a:r>
              <a:rPr lang="zh-CN" altLang="en-US" sz="2400" dirty="0">
                <a:latin typeface="+mj-ea"/>
                <a:ea typeface="+mj-ea"/>
              </a:rPr>
              <a:t>”，可以将“不是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”的构式义概括为：</a:t>
            </a:r>
            <a:r>
              <a:rPr lang="zh-CN" altLang="en-US" sz="2400" dirty="0">
                <a:solidFill>
                  <a:srgbClr val="FF0000"/>
                </a:solidFill>
                <a:latin typeface="+mj-ea"/>
                <a:ea typeface="+mj-ea"/>
              </a:rPr>
              <a:t>无</a:t>
            </a:r>
            <a:r>
              <a:rPr lang="en-US" altLang="zh-CN" sz="2400" dirty="0">
                <a:solidFill>
                  <a:srgbClr val="FF0000"/>
                </a:solidFill>
                <a:latin typeface="+mj-ea"/>
                <a:ea typeface="+mj-ea"/>
              </a:rPr>
              <a:t>N</a:t>
            </a:r>
            <a:r>
              <a:rPr lang="zh-CN" altLang="en-US" sz="2400" dirty="0">
                <a:solidFill>
                  <a:srgbClr val="FF0000"/>
                </a:solidFill>
                <a:latin typeface="+mj-ea"/>
                <a:ea typeface="+mj-ea"/>
              </a:rPr>
              <a:t>之名，有</a:t>
            </a:r>
            <a:r>
              <a:rPr lang="en-US" altLang="zh-CN" sz="2400" dirty="0">
                <a:solidFill>
                  <a:srgbClr val="FF0000"/>
                </a:solidFill>
                <a:latin typeface="+mj-ea"/>
                <a:ea typeface="+mj-ea"/>
              </a:rPr>
              <a:t>N</a:t>
            </a:r>
            <a:r>
              <a:rPr lang="zh-CN" altLang="en-US" sz="2400" dirty="0">
                <a:solidFill>
                  <a:srgbClr val="FF0000"/>
                </a:solidFill>
                <a:latin typeface="+mj-ea"/>
                <a:ea typeface="+mj-ea"/>
              </a:rPr>
              <a:t>之实</a:t>
            </a:r>
            <a:r>
              <a:rPr lang="zh-CN" altLang="en-US" sz="2400" dirty="0">
                <a:latin typeface="+mj-ea"/>
                <a:ea typeface="+mj-ea"/>
              </a:rPr>
              <a:t>。</a:t>
            </a:r>
          </a:p>
          <a:p>
            <a:pPr>
              <a:lnSpc>
                <a:spcPct val="150000"/>
              </a:lnSpc>
            </a:pPr>
            <a:r>
              <a:rPr lang="zh-CN" altLang="en-US" sz="2400" dirty="0">
                <a:latin typeface="+mj-ea"/>
                <a:ea typeface="+mj-ea"/>
              </a:rPr>
              <a:t>胡清国（</a:t>
            </a:r>
            <a:r>
              <a:rPr lang="en-US" altLang="zh-CN" sz="2400" dirty="0">
                <a:latin typeface="+mj-ea"/>
                <a:ea typeface="+mj-ea"/>
              </a:rPr>
              <a:t>2019</a:t>
            </a:r>
            <a:r>
              <a:rPr lang="zh-CN" altLang="en-US" sz="2400" dirty="0">
                <a:latin typeface="+mj-ea"/>
                <a:ea typeface="+mj-ea"/>
              </a:rPr>
              <a:t>）提出：“不是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”还具有一种构式义</a:t>
            </a:r>
            <a:r>
              <a:rPr lang="en-US" altLang="zh-CN" sz="2400" dirty="0">
                <a:latin typeface="+mj-ea"/>
                <a:ea typeface="+mj-ea"/>
              </a:rPr>
              <a:t>——</a:t>
            </a:r>
            <a:r>
              <a:rPr lang="zh-CN" altLang="en-US" sz="2400" dirty="0">
                <a:latin typeface="+mj-ea"/>
                <a:ea typeface="+mj-ea"/>
              </a:rPr>
              <a:t>后</a:t>
            </a:r>
            <a:r>
              <a:rPr lang="en-US" altLang="zh-CN" sz="2400" dirty="0">
                <a:latin typeface="+mj-ea"/>
                <a:ea typeface="+mj-ea"/>
              </a:rPr>
              <a:t>N</a:t>
            </a:r>
            <a:r>
              <a:rPr lang="zh-CN" altLang="en-US" sz="2400" dirty="0">
                <a:latin typeface="+mj-ea"/>
                <a:ea typeface="+mj-ea"/>
              </a:rPr>
              <a:t>在前</a:t>
            </a:r>
            <a:r>
              <a:rPr lang="en-US" altLang="zh-CN" sz="2400" dirty="0">
                <a:latin typeface="+mj-ea"/>
                <a:ea typeface="+mj-ea"/>
              </a:rPr>
              <a:t>N</a:t>
            </a:r>
            <a:r>
              <a:rPr lang="zh-CN" altLang="en-US" sz="2400" dirty="0">
                <a:latin typeface="+mj-ea"/>
                <a:ea typeface="+mj-ea"/>
              </a:rPr>
              <a:t>的类属中，但已经不具有该类属的典型属性，也就是说不再是原型的</a:t>
            </a:r>
            <a:r>
              <a:rPr lang="en-US" altLang="zh-CN" sz="2400" dirty="0">
                <a:latin typeface="+mj-ea"/>
                <a:ea typeface="+mj-ea"/>
              </a:rPr>
              <a:t>N</a:t>
            </a:r>
            <a:r>
              <a:rPr lang="zh-CN" altLang="en-US" sz="2400" dirty="0">
                <a:latin typeface="+mj-ea"/>
                <a:ea typeface="+mj-ea"/>
              </a:rPr>
              <a:t>的成员：</a:t>
            </a:r>
            <a:r>
              <a:rPr lang="zh-CN" altLang="en-US" sz="2400" dirty="0">
                <a:solidFill>
                  <a:srgbClr val="FF0000"/>
                </a:solidFill>
                <a:latin typeface="+mj-ea"/>
                <a:ea typeface="+mj-ea"/>
              </a:rPr>
              <a:t>有</a:t>
            </a:r>
            <a:r>
              <a:rPr lang="en-US" altLang="zh-CN" sz="2400" dirty="0">
                <a:solidFill>
                  <a:srgbClr val="FF0000"/>
                </a:solidFill>
                <a:latin typeface="+mj-ea"/>
                <a:ea typeface="+mj-ea"/>
              </a:rPr>
              <a:t>N</a:t>
            </a:r>
            <a:r>
              <a:rPr lang="zh-CN" altLang="en-US" sz="2400" dirty="0">
                <a:solidFill>
                  <a:srgbClr val="FF0000"/>
                </a:solidFill>
                <a:latin typeface="+mj-ea"/>
                <a:ea typeface="+mj-ea"/>
              </a:rPr>
              <a:t>之名，无</a:t>
            </a:r>
            <a:r>
              <a:rPr lang="en-US" altLang="zh-CN" sz="2400" dirty="0">
                <a:solidFill>
                  <a:srgbClr val="FF0000"/>
                </a:solidFill>
                <a:latin typeface="+mj-ea"/>
                <a:ea typeface="+mj-ea"/>
              </a:rPr>
              <a:t>N</a:t>
            </a:r>
            <a:r>
              <a:rPr lang="zh-CN" altLang="en-US" sz="2400" dirty="0">
                <a:solidFill>
                  <a:srgbClr val="FF0000"/>
                </a:solidFill>
                <a:latin typeface="+mj-ea"/>
                <a:ea typeface="+mj-ea"/>
              </a:rPr>
              <a:t>之实</a:t>
            </a:r>
            <a:r>
              <a:rPr lang="zh-CN" altLang="en-US" sz="2400" dirty="0">
                <a:latin typeface="+mj-ea"/>
                <a:ea typeface="+mj-ea"/>
              </a:rPr>
              <a:t>。</a:t>
            </a:r>
            <a:endParaRPr lang="en-US" altLang="zh-CN" sz="2400" dirty="0">
              <a:latin typeface="+mj-ea"/>
              <a:ea typeface="+mj-ea"/>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15</a:t>
            </a:r>
            <a:r>
              <a:rPr lang="zh-CN" altLang="en-US" sz="2400" dirty="0">
                <a:latin typeface="华文仿宋" panose="02010600040101010101" pitchFamily="2" charset="-122"/>
                <a:ea typeface="华文仿宋" panose="02010600040101010101" pitchFamily="2" charset="-122"/>
              </a:rPr>
              <a:t>）而对藏獒来说，威风和尊严是一回事，一旦没有了尊严，那你就完蛋了，就是</a:t>
            </a:r>
            <a:r>
              <a:rPr lang="zh-CN" altLang="en-US" sz="2400" u="sng" dirty="0">
                <a:latin typeface="华文仿宋" panose="02010600040101010101" pitchFamily="2" charset="-122"/>
                <a:ea typeface="华文仿宋" panose="02010600040101010101" pitchFamily="2" charset="-122"/>
              </a:rPr>
              <a:t>不是藏獒的藏獒</a:t>
            </a:r>
            <a:r>
              <a:rPr lang="zh-CN" altLang="en-US" sz="2400" dirty="0">
                <a:latin typeface="华文仿宋" panose="02010600040101010101" pitchFamily="2" charset="-122"/>
                <a:ea typeface="华文仿宋" panose="02010600040101010101" pitchFamily="2" charset="-122"/>
              </a:rPr>
              <a:t>了， 不死也等于死了。（杨志军</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藏獒</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 </a:t>
            </a:r>
          </a:p>
        </p:txBody>
      </p:sp>
      <p:sp>
        <p:nvSpPr>
          <p:cNvPr id="4" name="灯片编号占位符 3">
            <a:extLst>
              <a:ext uri="{FF2B5EF4-FFF2-40B4-BE49-F238E27FC236}">
                <a16:creationId xmlns:a16="http://schemas.microsoft.com/office/drawing/2014/main" id="{3AEC601F-36E9-4E6E-8F3A-78A227574754}"/>
              </a:ext>
            </a:extLst>
          </p:cNvPr>
          <p:cNvSpPr>
            <a:spLocks noGrp="1"/>
          </p:cNvSpPr>
          <p:nvPr>
            <p:ph type="sldNum" sz="quarter" idx="12"/>
          </p:nvPr>
        </p:nvSpPr>
        <p:spPr/>
        <p:txBody>
          <a:bodyPr/>
          <a:lstStyle/>
          <a:p>
            <a:pPr algn="r"/>
            <a:fld id="{0C913308-F349-4B6D-A68A-DD1791B4A57B}" type="slidenum">
              <a:rPr lang="zh-CN" altLang="en-US" smtClean="0"/>
              <a:pPr algn="r"/>
              <a:t>14</a:t>
            </a:fld>
            <a:endParaRPr lang="zh-CN" altLang="en-US" dirty="0"/>
          </a:p>
        </p:txBody>
      </p:sp>
    </p:spTree>
    <p:extLst>
      <p:ext uri="{BB962C8B-B14F-4D97-AF65-F5344CB8AC3E}">
        <p14:creationId xmlns:p14="http://schemas.microsoft.com/office/powerpoint/2010/main" val="4261289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3258264" cy="523220"/>
          </a:xfrm>
        </p:spPr>
        <p:txBody>
          <a:bodyPr/>
          <a:lstStyle/>
          <a:p>
            <a:r>
              <a:rPr lang="en-US" altLang="zh-CN" dirty="0"/>
              <a:t>2.2 </a:t>
            </a:r>
            <a:r>
              <a:rPr lang="zh-CN" altLang="en-US" dirty="0"/>
              <a:t>构式义及其来源</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980728"/>
            <a:ext cx="9577064" cy="3905043"/>
          </a:xfrm>
          <a:prstGeom prst="rect">
            <a:avLst/>
          </a:prstGeom>
          <a:noFill/>
        </p:spPr>
        <p:txBody>
          <a:bodyPr wrap="square" rtlCol="0">
            <a:spAutoFit/>
          </a:bodyPr>
          <a:lstStyle/>
          <a:p>
            <a:pPr>
              <a:lnSpc>
                <a:spcPct val="150000"/>
              </a:lnSpc>
            </a:pPr>
            <a:r>
              <a:rPr lang="zh-CN" altLang="en-US" sz="2400" dirty="0">
                <a:latin typeface="+mj-ea"/>
                <a:ea typeface="+mj-ea"/>
              </a:rPr>
              <a:t>（接上页）</a:t>
            </a:r>
            <a:endParaRPr lang="en-US" altLang="zh-CN" sz="2400" dirty="0">
              <a:latin typeface="+mj-ea"/>
              <a:ea typeface="+mj-ea"/>
            </a:endParaRPr>
          </a:p>
          <a:p>
            <a:pPr>
              <a:lnSpc>
                <a:spcPct val="150000"/>
              </a:lnSpc>
            </a:pPr>
            <a:r>
              <a:rPr lang="zh-CN" altLang="en-US" sz="2400" dirty="0">
                <a:latin typeface="+mj-ea"/>
                <a:ea typeface="+mj-ea"/>
              </a:rPr>
              <a:t>构式义的来源：</a:t>
            </a:r>
            <a:endParaRPr lang="en-US" altLang="zh-CN" sz="2400" dirty="0">
              <a:latin typeface="+mj-ea"/>
              <a:ea typeface="+mj-ea"/>
            </a:endParaRPr>
          </a:p>
          <a:p>
            <a:pPr>
              <a:lnSpc>
                <a:spcPct val="150000"/>
              </a:lnSpc>
            </a:pP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从本质上来说是一个“</a:t>
            </a:r>
            <a:r>
              <a:rPr lang="zh-CN" altLang="en-US" sz="2400" dirty="0">
                <a:solidFill>
                  <a:srgbClr val="FF0000"/>
                </a:solidFill>
                <a:latin typeface="+mj-ea"/>
                <a:ea typeface="+mj-ea"/>
              </a:rPr>
              <a:t>参照体</a:t>
            </a:r>
            <a:r>
              <a:rPr lang="en-US" altLang="zh-CN" sz="2400" dirty="0">
                <a:solidFill>
                  <a:srgbClr val="FF0000"/>
                </a:solidFill>
                <a:latin typeface="+mj-ea"/>
                <a:ea typeface="+mj-ea"/>
              </a:rPr>
              <a:t>—</a:t>
            </a:r>
            <a:r>
              <a:rPr lang="zh-CN" altLang="en-US" sz="2400" dirty="0">
                <a:solidFill>
                  <a:srgbClr val="FF0000"/>
                </a:solidFill>
                <a:latin typeface="+mj-ea"/>
                <a:ea typeface="+mj-ea"/>
              </a:rPr>
              <a:t>目标</a:t>
            </a:r>
            <a:r>
              <a:rPr lang="zh-CN" altLang="en-US" sz="2400" dirty="0">
                <a:latin typeface="+mj-ea"/>
                <a:ea typeface="+mj-ea"/>
              </a:rPr>
              <a:t>”结构，“不是</a:t>
            </a:r>
            <a:r>
              <a:rPr lang="en-US" altLang="zh-CN" sz="2400" dirty="0">
                <a:latin typeface="+mj-ea"/>
                <a:ea typeface="+mj-ea"/>
              </a:rPr>
              <a:t>N”</a:t>
            </a:r>
            <a:r>
              <a:rPr lang="zh-CN" altLang="en-US" sz="2400" dirty="0">
                <a:latin typeface="+mj-ea"/>
                <a:ea typeface="+mj-ea"/>
              </a:rPr>
              <a:t>是一个参照体，“</a:t>
            </a:r>
            <a:r>
              <a:rPr lang="en-US" altLang="zh-CN" sz="2400" dirty="0">
                <a:latin typeface="+mj-ea"/>
                <a:ea typeface="+mj-ea"/>
              </a:rPr>
              <a:t>N”</a:t>
            </a:r>
            <a:r>
              <a:rPr lang="zh-CN" altLang="en-US" sz="2400" dirty="0">
                <a:latin typeface="+mj-ea"/>
                <a:ea typeface="+mj-ea"/>
              </a:rPr>
              <a:t>是“目标”，目的还是通过</a:t>
            </a:r>
            <a:r>
              <a:rPr lang="zh-CN" altLang="en-US" sz="2400" dirty="0">
                <a:solidFill>
                  <a:srgbClr val="FF0000"/>
                </a:solidFill>
                <a:latin typeface="+mj-ea"/>
                <a:ea typeface="+mj-ea"/>
              </a:rPr>
              <a:t>激活参照体“不是</a:t>
            </a:r>
            <a:r>
              <a:rPr lang="en-US" altLang="zh-CN" sz="2400" dirty="0">
                <a:solidFill>
                  <a:srgbClr val="FF0000"/>
                </a:solidFill>
                <a:latin typeface="+mj-ea"/>
                <a:ea typeface="+mj-ea"/>
              </a:rPr>
              <a:t>N”</a:t>
            </a:r>
            <a:r>
              <a:rPr lang="zh-CN" altLang="en-US" sz="2400" dirty="0">
                <a:solidFill>
                  <a:srgbClr val="FF0000"/>
                </a:solidFill>
                <a:latin typeface="+mj-ea"/>
                <a:ea typeface="+mj-ea"/>
              </a:rPr>
              <a:t>来建立与目标“</a:t>
            </a:r>
            <a:r>
              <a:rPr lang="en-US" altLang="zh-CN" sz="2400" dirty="0">
                <a:solidFill>
                  <a:srgbClr val="FF0000"/>
                </a:solidFill>
                <a:latin typeface="+mj-ea"/>
                <a:ea typeface="+mj-ea"/>
              </a:rPr>
              <a:t>N”</a:t>
            </a:r>
            <a:r>
              <a:rPr lang="zh-CN" altLang="en-US" sz="2400" dirty="0">
                <a:solidFill>
                  <a:srgbClr val="FF0000"/>
                </a:solidFill>
                <a:latin typeface="+mj-ea"/>
                <a:ea typeface="+mj-ea"/>
              </a:rPr>
              <a:t>的心理联系</a:t>
            </a:r>
            <a:r>
              <a:rPr lang="zh-CN" altLang="en-US" sz="2400" dirty="0">
                <a:latin typeface="+mj-ea"/>
                <a:ea typeface="+mj-ea"/>
              </a:rPr>
              <a:t>。以 “不是 </a:t>
            </a:r>
            <a:r>
              <a:rPr lang="en-US" altLang="zh-CN" sz="2400" dirty="0">
                <a:latin typeface="+mj-ea"/>
                <a:ea typeface="+mj-ea"/>
              </a:rPr>
              <a:t>N”</a:t>
            </a:r>
            <a:r>
              <a:rPr lang="zh-CN" altLang="en-US" sz="2400" dirty="0">
                <a:latin typeface="+mj-ea"/>
                <a:ea typeface="+mj-ea"/>
              </a:rPr>
              <a:t>作为参照体构成“不是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 </a:t>
            </a:r>
            <a:r>
              <a:rPr lang="zh-CN" altLang="en-US" sz="2400" dirty="0">
                <a:latin typeface="+mj-ea"/>
                <a:ea typeface="+mj-ea"/>
              </a:rPr>
              <a:t>，从逻辑角度说可以有两种：</a:t>
            </a:r>
            <a:endParaRPr lang="en-US" altLang="zh-CN" sz="2400" dirty="0">
              <a:latin typeface="+mj-ea"/>
              <a:ea typeface="+mj-ea"/>
            </a:endParaRPr>
          </a:p>
          <a:p>
            <a:pPr>
              <a:lnSpc>
                <a:spcPct val="150000"/>
              </a:lnSpc>
            </a:pPr>
            <a:endParaRPr lang="zh-CN" altLang="en-US" sz="2400" dirty="0">
              <a:latin typeface="+mj-ea"/>
              <a:ea typeface="+mj-ea"/>
            </a:endParaRPr>
          </a:p>
        </p:txBody>
      </p:sp>
      <p:pic>
        <p:nvPicPr>
          <p:cNvPr id="3" name="图片 2">
            <a:extLst>
              <a:ext uri="{FF2B5EF4-FFF2-40B4-BE49-F238E27FC236}">
                <a16:creationId xmlns:a16="http://schemas.microsoft.com/office/drawing/2014/main" id="{BE61F51A-4775-4688-9AE0-D89225919F1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55440" y="4376198"/>
            <a:ext cx="2717940" cy="2336920"/>
          </a:xfrm>
          <a:prstGeom prst="rect">
            <a:avLst/>
          </a:prstGeom>
        </p:spPr>
      </p:pic>
      <p:sp>
        <p:nvSpPr>
          <p:cNvPr id="4" name="文本框 3">
            <a:extLst>
              <a:ext uri="{FF2B5EF4-FFF2-40B4-BE49-F238E27FC236}">
                <a16:creationId xmlns:a16="http://schemas.microsoft.com/office/drawing/2014/main" id="{65040F79-0308-4898-BBDE-3C5F6659F53A}"/>
              </a:ext>
            </a:extLst>
          </p:cNvPr>
          <p:cNvSpPr txBox="1"/>
          <p:nvPr/>
        </p:nvSpPr>
        <p:spPr>
          <a:xfrm>
            <a:off x="3933636" y="4376198"/>
            <a:ext cx="6626860" cy="2346283"/>
          </a:xfrm>
          <a:prstGeom prst="rect">
            <a:avLst/>
          </a:prstGeom>
          <a:noFill/>
        </p:spPr>
        <p:txBody>
          <a:bodyPr wrap="square" rtlCol="0">
            <a:spAutoFit/>
          </a:bodyPr>
          <a:lstStyle/>
          <a:p>
            <a:pPr algn="just">
              <a:lnSpc>
                <a:spcPct val="150000"/>
              </a:lnSpc>
            </a:pPr>
            <a:r>
              <a:rPr lang="zh-CN" altLang="en-US" sz="2000" dirty="0">
                <a:latin typeface="+mj-ea"/>
                <a:ea typeface="+mj-ea"/>
              </a:rPr>
              <a:t>图</a:t>
            </a:r>
            <a:r>
              <a:rPr lang="en-US" altLang="zh-CN" sz="2000" dirty="0">
                <a:latin typeface="+mj-ea"/>
                <a:ea typeface="+mj-ea"/>
              </a:rPr>
              <a:t>1</a:t>
            </a:r>
            <a:r>
              <a:rPr lang="zh-CN" altLang="en-US" sz="2000" dirty="0">
                <a:latin typeface="+mj-ea"/>
                <a:ea typeface="+mj-ea"/>
              </a:rPr>
              <a:t>表达的是：某名词</a:t>
            </a:r>
            <a:r>
              <a:rPr lang="en-US" altLang="zh-CN" sz="2000" dirty="0">
                <a:latin typeface="+mj-ea"/>
                <a:ea typeface="+mj-ea"/>
              </a:rPr>
              <a:t>N</a:t>
            </a:r>
            <a:r>
              <a:rPr lang="zh-CN" altLang="en-US" sz="2000" dirty="0">
                <a:latin typeface="+mj-ea"/>
                <a:ea typeface="+mj-ea"/>
              </a:rPr>
              <a:t>具有属性</a:t>
            </a:r>
            <a:r>
              <a:rPr lang="en-US" altLang="zh-CN" sz="2000" dirty="0">
                <a:latin typeface="+mj-ea"/>
                <a:ea typeface="+mj-ea"/>
              </a:rPr>
              <a:t>A</a:t>
            </a:r>
            <a:r>
              <a:rPr lang="zh-CN" altLang="en-US" sz="2000" dirty="0">
                <a:latin typeface="+mj-ea"/>
                <a:ea typeface="+mj-ea"/>
              </a:rPr>
              <a:t>，而言说对象</a:t>
            </a:r>
            <a:r>
              <a:rPr lang="en-US" altLang="zh-CN" sz="2000" dirty="0">
                <a:latin typeface="+mj-ea"/>
                <a:ea typeface="+mj-ea"/>
              </a:rPr>
              <a:t>X</a:t>
            </a:r>
            <a:r>
              <a:rPr lang="zh-CN" altLang="en-US" sz="2000" dirty="0">
                <a:latin typeface="+mj-ea"/>
                <a:ea typeface="+mj-ea"/>
              </a:rPr>
              <a:t>并不在</a:t>
            </a:r>
            <a:r>
              <a:rPr lang="en-US" altLang="zh-CN" sz="2000" dirty="0">
                <a:latin typeface="+mj-ea"/>
                <a:ea typeface="+mj-ea"/>
              </a:rPr>
              <a:t>N</a:t>
            </a:r>
            <a:r>
              <a:rPr lang="zh-CN" altLang="en-US" sz="2000" dirty="0">
                <a:latin typeface="+mj-ea"/>
                <a:ea typeface="+mj-ea"/>
              </a:rPr>
              <a:t>的类属中，但也具有</a:t>
            </a:r>
            <a:r>
              <a:rPr lang="en-US" altLang="zh-CN" sz="2000" dirty="0">
                <a:latin typeface="+mj-ea"/>
                <a:ea typeface="+mj-ea"/>
              </a:rPr>
              <a:t>A</a:t>
            </a:r>
            <a:r>
              <a:rPr lang="zh-CN" altLang="en-US" sz="2000" dirty="0">
                <a:latin typeface="+mj-ea"/>
                <a:ea typeface="+mj-ea"/>
              </a:rPr>
              <a:t>属性，这实际上是以范畴外的对象来为参照体，从而构成“不是</a:t>
            </a:r>
            <a:r>
              <a:rPr lang="en-US" altLang="zh-CN" sz="2000" dirty="0">
                <a:latin typeface="+mj-ea"/>
                <a:ea typeface="+mj-ea"/>
              </a:rPr>
              <a:t>N</a:t>
            </a:r>
            <a:r>
              <a:rPr lang="zh-CN" altLang="en-US" sz="2000" dirty="0">
                <a:latin typeface="+mj-ea"/>
                <a:ea typeface="+mj-ea"/>
              </a:rPr>
              <a:t>的</a:t>
            </a:r>
            <a:r>
              <a:rPr lang="en-US" altLang="zh-CN" sz="2000" dirty="0">
                <a:latin typeface="+mj-ea"/>
                <a:ea typeface="+mj-ea"/>
              </a:rPr>
              <a:t>N”</a:t>
            </a:r>
            <a:r>
              <a:rPr lang="zh-CN" altLang="en-US" sz="2000" dirty="0">
                <a:latin typeface="+mj-ea"/>
                <a:ea typeface="+mj-ea"/>
              </a:rPr>
              <a:t>结构。图</a:t>
            </a:r>
            <a:r>
              <a:rPr lang="en-US" altLang="zh-CN" sz="2000" dirty="0">
                <a:latin typeface="+mj-ea"/>
                <a:ea typeface="+mj-ea"/>
              </a:rPr>
              <a:t>2</a:t>
            </a:r>
            <a:r>
              <a:rPr lang="zh-CN" altLang="en-US" sz="2000" dirty="0">
                <a:latin typeface="+mj-ea"/>
                <a:ea typeface="+mj-ea"/>
              </a:rPr>
              <a:t>要表达 的意思是：言说对象</a:t>
            </a:r>
            <a:r>
              <a:rPr lang="en-US" altLang="zh-CN" sz="2000" dirty="0">
                <a:latin typeface="+mj-ea"/>
                <a:ea typeface="+mj-ea"/>
              </a:rPr>
              <a:t>X</a:t>
            </a:r>
            <a:r>
              <a:rPr lang="zh-CN" altLang="en-US" sz="2000" dirty="0">
                <a:latin typeface="+mj-ea"/>
                <a:ea typeface="+mj-ea"/>
              </a:rPr>
              <a:t>虽然在名词</a:t>
            </a:r>
            <a:r>
              <a:rPr lang="en-US" altLang="zh-CN" sz="2000" dirty="0">
                <a:latin typeface="+mj-ea"/>
                <a:ea typeface="+mj-ea"/>
              </a:rPr>
              <a:t>N</a:t>
            </a:r>
            <a:r>
              <a:rPr lang="zh-CN" altLang="en-US" sz="2000" dirty="0">
                <a:latin typeface="+mj-ea"/>
                <a:ea typeface="+mj-ea"/>
              </a:rPr>
              <a:t>的类属中，但却不具有</a:t>
            </a:r>
            <a:r>
              <a:rPr lang="en-US" altLang="zh-CN" sz="2000" dirty="0">
                <a:latin typeface="+mj-ea"/>
                <a:ea typeface="+mj-ea"/>
              </a:rPr>
              <a:t>N</a:t>
            </a:r>
            <a:r>
              <a:rPr lang="zh-CN" altLang="en-US" sz="2000" dirty="0">
                <a:latin typeface="+mj-ea"/>
                <a:ea typeface="+mj-ea"/>
              </a:rPr>
              <a:t>的</a:t>
            </a:r>
            <a:r>
              <a:rPr lang="en-US" altLang="zh-CN" sz="2000" dirty="0">
                <a:latin typeface="+mj-ea"/>
                <a:ea typeface="+mj-ea"/>
              </a:rPr>
              <a:t>A</a:t>
            </a:r>
            <a:r>
              <a:rPr lang="zh-CN" altLang="en-US" sz="2000" dirty="0">
                <a:latin typeface="+mj-ea"/>
                <a:ea typeface="+mj-ea"/>
              </a:rPr>
              <a:t>属性，也构成“不是</a:t>
            </a:r>
            <a:r>
              <a:rPr lang="en-US" altLang="zh-CN" sz="2000" dirty="0">
                <a:latin typeface="+mj-ea"/>
                <a:ea typeface="+mj-ea"/>
              </a:rPr>
              <a:t>N</a:t>
            </a:r>
            <a:r>
              <a:rPr lang="zh-CN" altLang="en-US" sz="2000" dirty="0">
                <a:latin typeface="+mj-ea"/>
                <a:ea typeface="+mj-ea"/>
              </a:rPr>
              <a:t>的</a:t>
            </a:r>
            <a:r>
              <a:rPr lang="en-US" altLang="zh-CN" sz="2000" dirty="0">
                <a:latin typeface="+mj-ea"/>
                <a:ea typeface="+mj-ea"/>
              </a:rPr>
              <a:t>N”</a:t>
            </a:r>
            <a:r>
              <a:rPr lang="zh-CN" altLang="en-US" sz="2000" dirty="0">
                <a:latin typeface="+mj-ea"/>
                <a:ea typeface="+mj-ea"/>
              </a:rPr>
              <a:t>结构。</a:t>
            </a:r>
          </a:p>
        </p:txBody>
      </p:sp>
      <p:sp>
        <p:nvSpPr>
          <p:cNvPr id="7" name="灯片编号占位符 6">
            <a:extLst>
              <a:ext uri="{FF2B5EF4-FFF2-40B4-BE49-F238E27FC236}">
                <a16:creationId xmlns:a16="http://schemas.microsoft.com/office/drawing/2014/main" id="{BAB5289D-401E-4C5F-B6A5-0E6159B099D5}"/>
              </a:ext>
            </a:extLst>
          </p:cNvPr>
          <p:cNvSpPr>
            <a:spLocks noGrp="1"/>
          </p:cNvSpPr>
          <p:nvPr>
            <p:ph type="sldNum" sz="quarter" idx="12"/>
          </p:nvPr>
        </p:nvSpPr>
        <p:spPr/>
        <p:txBody>
          <a:bodyPr/>
          <a:lstStyle/>
          <a:p>
            <a:pPr algn="r"/>
            <a:fld id="{0C913308-F349-4B6D-A68A-DD1791B4A57B}" type="slidenum">
              <a:rPr lang="zh-CN" altLang="en-US" smtClean="0"/>
              <a:pPr algn="r"/>
              <a:t>15</a:t>
            </a:fld>
            <a:endParaRPr lang="zh-CN" altLang="en-US" dirty="0"/>
          </a:p>
        </p:txBody>
      </p:sp>
    </p:spTree>
    <p:extLst>
      <p:ext uri="{BB962C8B-B14F-4D97-AF65-F5344CB8AC3E}">
        <p14:creationId xmlns:p14="http://schemas.microsoft.com/office/powerpoint/2010/main" val="3864363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3617337" cy="523220"/>
          </a:xfrm>
        </p:spPr>
        <p:txBody>
          <a:bodyPr/>
          <a:lstStyle/>
          <a:p>
            <a:r>
              <a:rPr lang="en-US" altLang="zh-CN" dirty="0"/>
              <a:t>2.3 </a:t>
            </a:r>
            <a:r>
              <a:rPr lang="zh-CN" altLang="en-US" dirty="0"/>
              <a:t>与相关格式的比较</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013039"/>
          </a:xfrm>
          <a:prstGeom prst="rect">
            <a:avLst/>
          </a:prstGeom>
          <a:noFill/>
        </p:spPr>
        <p:txBody>
          <a:bodyPr wrap="square" rtlCol="0">
            <a:spAutoFit/>
          </a:bodyPr>
          <a:lstStyle/>
          <a:p>
            <a:pPr algn="just">
              <a:lnSpc>
                <a:spcPct val="150000"/>
              </a:lnSpc>
            </a:pP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”与“没有</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”的存在意义上的相似，“不是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”与“不是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NP</a:t>
            </a:r>
            <a:r>
              <a:rPr lang="zh-CN" altLang="en-US" sz="2400" dirty="0">
                <a:latin typeface="+mj-ea"/>
                <a:ea typeface="+mj-ea"/>
              </a:rPr>
              <a:t>”存在形式上的相似。</a:t>
            </a:r>
            <a:endParaRPr lang="en-US" altLang="zh-CN" sz="2400" dirty="0">
              <a:latin typeface="+mj-ea"/>
              <a:ea typeface="+mj-ea"/>
            </a:endParaRPr>
          </a:p>
          <a:p>
            <a:pPr marL="342900" indent="-342900" algn="just">
              <a:lnSpc>
                <a:spcPct val="150000"/>
              </a:lnSpc>
              <a:buFont typeface="Wingdings" panose="05000000000000000000" pitchFamily="2" charset="2"/>
              <a:buChar char="u"/>
            </a:pPr>
            <a:r>
              <a:rPr lang="zh-CN" altLang="en-US" sz="2400" dirty="0">
                <a:latin typeface="+mj-ea"/>
                <a:ea typeface="+mj-ea"/>
              </a:rPr>
              <a:t>与“没有</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”的比较</a:t>
            </a: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16</a:t>
            </a:r>
            <a:r>
              <a:rPr lang="zh-CN" altLang="en-US" sz="2400" dirty="0">
                <a:latin typeface="华文仿宋" panose="02010600040101010101" pitchFamily="2" charset="-122"/>
                <a:ea typeface="华文仿宋" panose="02010600040101010101" pitchFamily="2" charset="-122"/>
              </a:rPr>
              <a:t>）他们，终于成就了这段</a:t>
            </a:r>
            <a:r>
              <a:rPr lang="zh-CN" altLang="en-US" sz="2400" u="sng" dirty="0">
                <a:highlight>
                  <a:srgbClr val="FFFF00"/>
                </a:highlight>
                <a:latin typeface="华文仿宋" panose="02010600040101010101" pitchFamily="2" charset="-122"/>
                <a:ea typeface="华文仿宋" panose="02010600040101010101" pitchFamily="2" charset="-122"/>
              </a:rPr>
              <a:t>没有</a:t>
            </a:r>
            <a:r>
              <a:rPr lang="zh-CN" altLang="en-US" sz="2400" u="sng" dirty="0">
                <a:latin typeface="华文仿宋" panose="02010600040101010101" pitchFamily="2" charset="-122"/>
                <a:ea typeface="华文仿宋" panose="02010600040101010101" pitchFamily="2" charset="-122"/>
              </a:rPr>
              <a:t>结局的结局</a:t>
            </a:r>
            <a:r>
              <a:rPr lang="zh-CN" altLang="en-US" sz="2400" dirty="0">
                <a:latin typeface="华文仿宋" panose="02010600040101010101" pitchFamily="2" charset="-122"/>
                <a:ea typeface="华文仿宋" panose="02010600040101010101" pitchFamily="2" charset="-122"/>
              </a:rPr>
              <a:t>，就像某个夏天的午后所做的一个美梦而已。（红袖添香言情小说</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我在原地等待，只为哪句迟到的告白</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作者 </a:t>
            </a:r>
            <a:r>
              <a:rPr lang="en-US" altLang="zh-CN" sz="2400" dirty="0" err="1">
                <a:latin typeface="华文仿宋" panose="02010600040101010101" pitchFamily="2" charset="-122"/>
                <a:ea typeface="华文仿宋" panose="02010600040101010101" pitchFamily="2" charset="-122"/>
              </a:rPr>
              <a:t>lovexh</a:t>
            </a:r>
            <a:r>
              <a:rPr lang="zh-CN" altLang="en-US" sz="2400" dirty="0">
                <a:latin typeface="华文仿宋" panose="02010600040101010101" pitchFamily="2" charset="-122"/>
                <a:ea typeface="华文仿宋" panose="02010600040101010101" pitchFamily="2" charset="-122"/>
              </a:rPr>
              <a:t>）</a:t>
            </a:r>
            <a:endParaRPr lang="en-US" altLang="zh-CN" sz="2400" dirty="0">
              <a:latin typeface="华文仿宋" panose="02010600040101010101" pitchFamily="2" charset="-122"/>
              <a:ea typeface="华文仿宋" panose="02010600040101010101" pitchFamily="2"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17</a:t>
            </a:r>
            <a:r>
              <a:rPr lang="zh-CN" altLang="en-US" sz="2400" dirty="0">
                <a:latin typeface="华文仿宋" panose="02010600040101010101" pitchFamily="2" charset="-122"/>
                <a:ea typeface="华文仿宋" panose="02010600040101010101" pitchFamily="2" charset="-122"/>
              </a:rPr>
              <a:t>）他们，终于成就了这段</a:t>
            </a:r>
            <a:r>
              <a:rPr lang="zh-CN" altLang="en-US" sz="2400" u="sng" dirty="0">
                <a:highlight>
                  <a:srgbClr val="FFFF00"/>
                </a:highlight>
                <a:latin typeface="华文仿宋" panose="02010600040101010101" pitchFamily="2" charset="-122"/>
                <a:ea typeface="华文仿宋" panose="02010600040101010101" pitchFamily="2" charset="-122"/>
              </a:rPr>
              <a:t>不是</a:t>
            </a:r>
            <a:r>
              <a:rPr lang="zh-CN" altLang="en-US" sz="2400" u="sng" dirty="0">
                <a:latin typeface="华文仿宋" panose="02010600040101010101" pitchFamily="2" charset="-122"/>
                <a:ea typeface="华文仿宋" panose="02010600040101010101" pitchFamily="2" charset="-122"/>
              </a:rPr>
              <a:t>结局的结局</a:t>
            </a:r>
            <a:r>
              <a:rPr lang="zh-CN" altLang="en-US" sz="2400" dirty="0">
                <a:latin typeface="华文仿宋" panose="02010600040101010101" pitchFamily="2" charset="-122"/>
                <a:ea typeface="华文仿宋" panose="02010600040101010101" pitchFamily="2" charset="-122"/>
              </a:rPr>
              <a:t>，就像某个夏天的午后所做的一个美梦而已。</a:t>
            </a:r>
          </a:p>
          <a:p>
            <a:pPr algn="just">
              <a:lnSpc>
                <a:spcPct val="150000"/>
              </a:lnSpc>
            </a:pPr>
            <a:r>
              <a:rPr lang="zh-CN" altLang="en-US" sz="2400" dirty="0">
                <a:latin typeface="+mj-ea"/>
                <a:ea typeface="+mj-ea"/>
              </a:rPr>
              <a:t>“没有</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”同“不是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”一样，两个“</a:t>
            </a:r>
            <a:r>
              <a:rPr lang="en-US" altLang="zh-CN" sz="2400" dirty="0">
                <a:latin typeface="+mj-ea"/>
                <a:ea typeface="+mj-ea"/>
              </a:rPr>
              <a:t>N</a:t>
            </a:r>
            <a:r>
              <a:rPr lang="zh-CN" altLang="en-US" sz="2400" dirty="0">
                <a:latin typeface="+mj-ea"/>
                <a:ea typeface="+mj-ea"/>
              </a:rPr>
              <a:t>”</a:t>
            </a:r>
            <a:r>
              <a:rPr lang="zh-CN" altLang="en-US" sz="2400" dirty="0">
                <a:solidFill>
                  <a:srgbClr val="FF0000"/>
                </a:solidFill>
                <a:latin typeface="+mj-ea"/>
                <a:ea typeface="+mj-ea"/>
              </a:rPr>
              <a:t>意义范畴不相同</a:t>
            </a:r>
            <a:r>
              <a:rPr lang="zh-CN" altLang="en-US" sz="2400" dirty="0">
                <a:latin typeface="+mj-ea"/>
                <a:ea typeface="+mj-ea"/>
              </a:rPr>
              <a:t>。</a:t>
            </a:r>
          </a:p>
        </p:txBody>
      </p:sp>
      <p:sp>
        <p:nvSpPr>
          <p:cNvPr id="4" name="灯片编号占位符 3">
            <a:extLst>
              <a:ext uri="{FF2B5EF4-FFF2-40B4-BE49-F238E27FC236}">
                <a16:creationId xmlns:a16="http://schemas.microsoft.com/office/drawing/2014/main" id="{408A8D8F-182C-49A9-BDF6-C6C3CDDE268D}"/>
              </a:ext>
            </a:extLst>
          </p:cNvPr>
          <p:cNvSpPr>
            <a:spLocks noGrp="1"/>
          </p:cNvSpPr>
          <p:nvPr>
            <p:ph type="sldNum" sz="quarter" idx="12"/>
          </p:nvPr>
        </p:nvSpPr>
        <p:spPr/>
        <p:txBody>
          <a:bodyPr/>
          <a:lstStyle/>
          <a:p>
            <a:pPr algn="r"/>
            <a:fld id="{0C913308-F349-4B6D-A68A-DD1791B4A57B}" type="slidenum">
              <a:rPr lang="zh-CN" altLang="en-US" smtClean="0"/>
              <a:pPr algn="r"/>
              <a:t>16</a:t>
            </a:fld>
            <a:endParaRPr lang="zh-CN" altLang="en-US" dirty="0"/>
          </a:p>
        </p:txBody>
      </p:sp>
    </p:spTree>
    <p:extLst>
      <p:ext uri="{BB962C8B-B14F-4D97-AF65-F5344CB8AC3E}">
        <p14:creationId xmlns:p14="http://schemas.microsoft.com/office/powerpoint/2010/main" val="4112203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3617337" cy="523220"/>
          </a:xfrm>
        </p:spPr>
        <p:txBody>
          <a:bodyPr/>
          <a:lstStyle/>
          <a:p>
            <a:r>
              <a:rPr lang="en-US" altLang="zh-CN" dirty="0"/>
              <a:t>2.3 </a:t>
            </a:r>
            <a:r>
              <a:rPr lang="zh-CN" altLang="en-US" dirty="0"/>
              <a:t>与相关格式的比较</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013039"/>
          </a:xfrm>
          <a:prstGeom prst="rect">
            <a:avLst/>
          </a:prstGeom>
          <a:noFill/>
        </p:spPr>
        <p:txBody>
          <a:bodyPr wrap="square" rtlCol="0">
            <a:spAutoFit/>
          </a:bodyPr>
          <a:lstStyle/>
          <a:p>
            <a:pPr algn="just">
              <a:lnSpc>
                <a:spcPct val="150000"/>
              </a:lnSpc>
            </a:pPr>
            <a:r>
              <a:rPr lang="zh-CN" altLang="en-US" sz="2400" dirty="0">
                <a:latin typeface="+mj-ea"/>
                <a:ea typeface="+mj-ea"/>
              </a:rPr>
              <a:t>两个结构意义较为接近，部分情况下可以互换使用。</a:t>
            </a:r>
            <a:endParaRPr lang="en-US" altLang="zh-CN" sz="2400" dirty="0">
              <a:latin typeface="+mj-ea"/>
              <a:ea typeface="+mj-ea"/>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18</a:t>
            </a:r>
            <a:r>
              <a:rPr lang="zh-CN" altLang="en-US" sz="2400" dirty="0">
                <a:latin typeface="华文仿宋" panose="02010600040101010101" pitchFamily="2" charset="-122"/>
                <a:ea typeface="华文仿宋" panose="02010600040101010101" pitchFamily="2" charset="-122"/>
              </a:rPr>
              <a:t>）这是他想出来的对策，也是</a:t>
            </a:r>
            <a:r>
              <a:rPr lang="zh-CN" altLang="en-US" sz="2400" u="sng" dirty="0">
                <a:highlight>
                  <a:srgbClr val="FFFF00"/>
                </a:highlight>
                <a:latin typeface="华文仿宋" panose="02010600040101010101" pitchFamily="2" charset="-122"/>
                <a:ea typeface="华文仿宋" panose="02010600040101010101" pitchFamily="2" charset="-122"/>
              </a:rPr>
              <a:t>没有</a:t>
            </a:r>
            <a:r>
              <a:rPr lang="zh-CN" altLang="en-US" sz="2400" u="sng" dirty="0">
                <a:latin typeface="华文仿宋" panose="02010600040101010101" pitchFamily="2" charset="-122"/>
                <a:ea typeface="华文仿宋" panose="02010600040101010101" pitchFamily="2" charset="-122"/>
              </a:rPr>
              <a:t>办法的办法</a:t>
            </a: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17K</a:t>
            </a:r>
            <a:r>
              <a:rPr lang="zh-CN" altLang="en-US" sz="2400" dirty="0">
                <a:latin typeface="华文仿宋" panose="02010600040101010101" pitchFamily="2" charset="-122"/>
                <a:ea typeface="华文仿宋" panose="02010600040101010101" pitchFamily="2" charset="-122"/>
              </a:rPr>
              <a:t>小说网 仙路官途）</a:t>
            </a:r>
            <a:endParaRPr lang="en-US" altLang="zh-CN" sz="2400" dirty="0">
              <a:latin typeface="华文仿宋" panose="02010600040101010101" pitchFamily="2" charset="-122"/>
              <a:ea typeface="华文仿宋" panose="02010600040101010101" pitchFamily="2"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19</a:t>
            </a:r>
            <a:r>
              <a:rPr lang="zh-CN" altLang="en-US" sz="2400" dirty="0">
                <a:latin typeface="华文仿宋" panose="02010600040101010101" pitchFamily="2" charset="-122"/>
                <a:ea typeface="华文仿宋" panose="02010600040101010101" pitchFamily="2" charset="-122"/>
              </a:rPr>
              <a:t>）这是他想出来的对策，是个</a:t>
            </a:r>
            <a:r>
              <a:rPr lang="zh-CN" altLang="en-US" sz="2400" u="sng" dirty="0">
                <a:highlight>
                  <a:srgbClr val="FFFF00"/>
                </a:highlight>
                <a:latin typeface="华文仿宋" panose="02010600040101010101" pitchFamily="2" charset="-122"/>
                <a:ea typeface="华文仿宋" panose="02010600040101010101" pitchFamily="2" charset="-122"/>
              </a:rPr>
              <a:t>不是</a:t>
            </a:r>
            <a:r>
              <a:rPr lang="zh-CN" altLang="en-US" sz="2400" u="sng" dirty="0">
                <a:latin typeface="华文仿宋" panose="02010600040101010101" pitchFamily="2" charset="-122"/>
                <a:ea typeface="华文仿宋" panose="02010600040101010101" pitchFamily="2" charset="-122"/>
              </a:rPr>
              <a:t>办法的办法</a:t>
            </a:r>
            <a:r>
              <a:rPr lang="zh-CN" altLang="en-US" sz="2400" dirty="0">
                <a:latin typeface="华文仿宋" panose="02010600040101010101" pitchFamily="2" charset="-122"/>
                <a:ea typeface="华文仿宋" panose="02010600040101010101" pitchFamily="2" charset="-122"/>
              </a:rPr>
              <a:t>。</a:t>
            </a:r>
          </a:p>
          <a:p>
            <a:pPr algn="just">
              <a:lnSpc>
                <a:spcPct val="150000"/>
              </a:lnSpc>
            </a:pPr>
            <a:r>
              <a:rPr lang="zh-CN" altLang="en-US" sz="2400" dirty="0">
                <a:latin typeface="+mj-ea"/>
                <a:ea typeface="+mj-ea"/>
              </a:rPr>
              <a:t>表达</a:t>
            </a:r>
            <a:r>
              <a:rPr lang="zh-CN" altLang="en-US" sz="2400" dirty="0">
                <a:solidFill>
                  <a:srgbClr val="FF0000"/>
                </a:solidFill>
                <a:latin typeface="+mj-ea"/>
                <a:ea typeface="+mj-ea"/>
              </a:rPr>
              <a:t>迫于某些特殊情形或无奈的感情</a:t>
            </a:r>
            <a:r>
              <a:rPr lang="zh-CN" altLang="en-US" sz="2400" dirty="0">
                <a:latin typeface="+mj-ea"/>
                <a:ea typeface="+mj-ea"/>
              </a:rPr>
              <a:t>时，“不是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”和“没有</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”可以互换使用，但两者表达出的情感态度略有不同。</a:t>
            </a:r>
          </a:p>
          <a:p>
            <a:pPr algn="just">
              <a:lnSpc>
                <a:spcPct val="150000"/>
              </a:lnSpc>
            </a:pPr>
            <a:r>
              <a:rPr lang="zh-CN" altLang="en-US" sz="2400" dirty="0">
                <a:latin typeface="+mj-ea"/>
                <a:ea typeface="+mj-ea"/>
              </a:rPr>
              <a:t>相比于“不是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”，“没有</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”的表达无奈、被迫的情绪不够强烈。两个结构都可以在句中充当</a:t>
            </a:r>
            <a:r>
              <a:rPr lang="zh-CN" altLang="en-US" sz="2400" dirty="0">
                <a:solidFill>
                  <a:srgbClr val="FF0000"/>
                </a:solidFill>
                <a:latin typeface="+mj-ea"/>
                <a:ea typeface="+mj-ea"/>
              </a:rPr>
              <a:t>主语、宾语</a:t>
            </a:r>
            <a:r>
              <a:rPr lang="zh-CN" altLang="en-US" sz="2400" dirty="0">
                <a:latin typeface="+mj-ea"/>
                <a:ea typeface="+mj-ea"/>
              </a:rPr>
              <a:t>，也可作为</a:t>
            </a:r>
            <a:r>
              <a:rPr lang="zh-CN" altLang="en-US" sz="2400" dirty="0">
                <a:solidFill>
                  <a:srgbClr val="FF0000"/>
                </a:solidFill>
                <a:latin typeface="+mj-ea"/>
                <a:ea typeface="+mj-ea"/>
              </a:rPr>
              <a:t>文章标题或单独成句</a:t>
            </a:r>
            <a:r>
              <a:rPr lang="zh-CN" altLang="en-US" sz="2400" dirty="0">
                <a:latin typeface="+mj-ea"/>
                <a:ea typeface="+mj-ea"/>
              </a:rPr>
              <a:t>。</a:t>
            </a:r>
          </a:p>
        </p:txBody>
      </p:sp>
      <p:sp>
        <p:nvSpPr>
          <p:cNvPr id="4" name="灯片编号占位符 3">
            <a:extLst>
              <a:ext uri="{FF2B5EF4-FFF2-40B4-BE49-F238E27FC236}">
                <a16:creationId xmlns:a16="http://schemas.microsoft.com/office/drawing/2014/main" id="{8E0F2D41-86DA-40A7-A1C3-4CD622D66919}"/>
              </a:ext>
            </a:extLst>
          </p:cNvPr>
          <p:cNvSpPr>
            <a:spLocks noGrp="1"/>
          </p:cNvSpPr>
          <p:nvPr>
            <p:ph type="sldNum" sz="quarter" idx="12"/>
          </p:nvPr>
        </p:nvSpPr>
        <p:spPr/>
        <p:txBody>
          <a:bodyPr/>
          <a:lstStyle/>
          <a:p>
            <a:pPr algn="r"/>
            <a:fld id="{0C913308-F349-4B6D-A68A-DD1791B4A57B}" type="slidenum">
              <a:rPr lang="zh-CN" altLang="en-US" smtClean="0"/>
              <a:pPr algn="r"/>
              <a:t>17</a:t>
            </a:fld>
            <a:endParaRPr lang="zh-CN" altLang="en-US" dirty="0"/>
          </a:p>
        </p:txBody>
      </p:sp>
    </p:spTree>
    <p:extLst>
      <p:ext uri="{BB962C8B-B14F-4D97-AF65-F5344CB8AC3E}">
        <p14:creationId xmlns:p14="http://schemas.microsoft.com/office/powerpoint/2010/main" val="3586115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3617337" cy="523220"/>
          </a:xfrm>
        </p:spPr>
        <p:txBody>
          <a:bodyPr/>
          <a:lstStyle/>
          <a:p>
            <a:r>
              <a:rPr lang="en-US" altLang="zh-CN" dirty="0"/>
              <a:t>2.3 </a:t>
            </a:r>
            <a:r>
              <a:rPr lang="zh-CN" altLang="en-US" dirty="0"/>
              <a:t>与相关格式的比较</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01303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u"/>
            </a:pPr>
            <a:r>
              <a:rPr lang="zh-CN" altLang="en-US" sz="2400" dirty="0">
                <a:latin typeface="+mj-ea"/>
                <a:ea typeface="+mj-ea"/>
              </a:rPr>
              <a:t>与“不是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NP</a:t>
            </a:r>
            <a:r>
              <a:rPr lang="zh-CN" altLang="en-US" sz="2400" dirty="0">
                <a:latin typeface="+mj-ea"/>
                <a:ea typeface="+mj-ea"/>
              </a:rPr>
              <a:t>”的比较</a:t>
            </a:r>
            <a:endParaRPr lang="en-US" altLang="zh-CN" sz="2400" dirty="0">
              <a:latin typeface="+mj-ea"/>
              <a:ea typeface="+mj-ea"/>
            </a:endParaRPr>
          </a:p>
          <a:p>
            <a:pPr algn="just">
              <a:lnSpc>
                <a:spcPct val="150000"/>
              </a:lnSpc>
            </a:pPr>
            <a:r>
              <a:rPr lang="zh-CN" altLang="en-US" sz="2400" dirty="0">
                <a:latin typeface="+mj-ea"/>
                <a:ea typeface="+mj-ea"/>
              </a:rPr>
              <a:t>两者有着完全一致的部分，但从意义表达上看，两者有着本质的区别。</a:t>
            </a:r>
            <a:endParaRPr lang="en-US" altLang="zh-CN" sz="2400" dirty="0">
              <a:latin typeface="+mj-ea"/>
              <a:ea typeface="+mj-ea"/>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20</a:t>
            </a:r>
            <a:r>
              <a:rPr lang="zh-CN" altLang="en-US" sz="2400" dirty="0">
                <a:latin typeface="华文仿宋" panose="02010600040101010101" pitchFamily="2" charset="-122"/>
                <a:ea typeface="华文仿宋" panose="02010600040101010101" pitchFamily="2" charset="-122"/>
              </a:rPr>
              <a:t>）感觉自己的手机成了捡破烂的工具了。不但要回而且还要刪除</a:t>
            </a:r>
            <a:r>
              <a:rPr lang="zh-CN" altLang="en-US" sz="2400" u="sng" dirty="0">
                <a:latin typeface="华文仿宋" panose="02010600040101010101" pitchFamily="2" charset="-122"/>
                <a:ea typeface="华文仿宋" panose="02010600040101010101" pitchFamily="2" charset="-122"/>
              </a:rPr>
              <a:t>不是</a:t>
            </a:r>
            <a:r>
              <a:rPr lang="zh-CN" altLang="en-US" sz="2400" u="sng" dirty="0">
                <a:highlight>
                  <a:srgbClr val="FFFF00"/>
                </a:highlight>
                <a:latin typeface="华文仿宋" panose="02010600040101010101" pitchFamily="2" charset="-122"/>
                <a:ea typeface="华文仿宋" panose="02010600040101010101" pitchFamily="2" charset="-122"/>
              </a:rPr>
              <a:t>垃圾</a:t>
            </a:r>
            <a:r>
              <a:rPr lang="zh-CN" altLang="en-US" sz="2400" u="sng" dirty="0">
                <a:latin typeface="华文仿宋" panose="02010600040101010101" pitchFamily="2" charset="-122"/>
                <a:ea typeface="华文仿宋" panose="02010600040101010101" pitchFamily="2" charset="-122"/>
              </a:rPr>
              <a:t>的</a:t>
            </a:r>
            <a:r>
              <a:rPr lang="zh-CN" altLang="en-US" sz="2400" u="sng" dirty="0">
                <a:highlight>
                  <a:srgbClr val="FFFF00"/>
                </a:highlight>
                <a:latin typeface="华文仿宋" panose="02010600040101010101" pitchFamily="2" charset="-122"/>
                <a:ea typeface="华文仿宋" panose="02010600040101010101" pitchFamily="2" charset="-122"/>
              </a:rPr>
              <a:t>垃圾短信</a:t>
            </a:r>
            <a:r>
              <a:rPr lang="zh-CN" altLang="en-US" sz="2400" dirty="0">
                <a:latin typeface="华文仿宋" panose="02010600040101010101" pitchFamily="2" charset="-122"/>
                <a:ea typeface="华文仿宋" panose="02010600040101010101" pitchFamily="2" charset="-122"/>
              </a:rPr>
              <a:t>，让大拇指凭空多了劳累。（搜狐</a:t>
            </a:r>
            <a:r>
              <a:rPr lang="en-US" altLang="zh-CN" sz="2400" dirty="0">
                <a:latin typeface="华文仿宋" panose="02010600040101010101" pitchFamily="2" charset="-122"/>
                <a:ea typeface="华文仿宋" panose="02010600040101010101" pitchFamily="2" charset="-122"/>
              </a:rPr>
              <a:t>BBS</a:t>
            </a:r>
            <a:r>
              <a:rPr lang="zh-CN" altLang="en-US" sz="2400" dirty="0">
                <a:latin typeface="华文仿宋" panose="02010600040101010101" pitchFamily="2" charset="-122"/>
                <a:ea typeface="华文仿宋" panose="02010600040101010101" pitchFamily="2" charset="-122"/>
              </a:rPr>
              <a:t>）</a:t>
            </a: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21</a:t>
            </a:r>
            <a:r>
              <a:rPr lang="zh-CN" altLang="en-US" sz="2400" dirty="0">
                <a:latin typeface="华文仿宋" panose="02010600040101010101" pitchFamily="2" charset="-122"/>
                <a:ea typeface="华文仿宋" panose="02010600040101010101" pitchFamily="2" charset="-122"/>
              </a:rPr>
              <a:t>）我们在从事</a:t>
            </a:r>
            <a:r>
              <a:rPr lang="zh-CN" altLang="en-US" sz="2400" u="sng" dirty="0">
                <a:latin typeface="华文仿宋" panose="02010600040101010101" pitchFamily="2" charset="-122"/>
                <a:ea typeface="华文仿宋" panose="02010600040101010101" pitchFamily="2" charset="-122"/>
              </a:rPr>
              <a:t>不是</a:t>
            </a:r>
            <a:r>
              <a:rPr lang="zh-CN" altLang="en-US" sz="2400" u="sng" dirty="0">
                <a:highlight>
                  <a:srgbClr val="FFFF00"/>
                </a:highlight>
                <a:latin typeface="华文仿宋" panose="02010600040101010101" pitchFamily="2" charset="-122"/>
                <a:ea typeface="华文仿宋" panose="02010600040101010101" pitchFamily="2" charset="-122"/>
              </a:rPr>
              <a:t>艺术</a:t>
            </a:r>
            <a:r>
              <a:rPr lang="zh-CN" altLang="en-US" sz="2400" u="sng" dirty="0">
                <a:latin typeface="华文仿宋" panose="02010600040101010101" pitchFamily="2" charset="-122"/>
                <a:ea typeface="华文仿宋" panose="02010600040101010101" pitchFamily="2" charset="-122"/>
              </a:rPr>
              <a:t>的</a:t>
            </a:r>
            <a:r>
              <a:rPr lang="zh-CN" altLang="en-US" sz="2400" u="sng" dirty="0">
                <a:solidFill>
                  <a:srgbClr val="FF0000"/>
                </a:solidFill>
                <a:latin typeface="华文仿宋" panose="02010600040101010101" pitchFamily="2" charset="-122"/>
                <a:ea typeface="华文仿宋" panose="02010600040101010101" pitchFamily="2" charset="-122"/>
              </a:rPr>
              <a:t>艺术活动</a:t>
            </a:r>
            <a:r>
              <a:rPr lang="zh-CN" altLang="en-US" sz="2400" dirty="0">
                <a:latin typeface="华文仿宋" panose="02010600040101010101" pitchFamily="2" charset="-122"/>
                <a:ea typeface="华文仿宋" panose="02010600040101010101" pitchFamily="2" charset="-122"/>
              </a:rPr>
              <a:t>，或者换句话说，我们所从事的既是艺术又不是艺术；它既是深刻的反思，又并不是反思；它既是思辨的，又不是思辨的。（</a:t>
            </a:r>
            <a:r>
              <a:rPr lang="en-US" altLang="zh-CN" sz="2400" dirty="0">
                <a:latin typeface="华文仿宋" panose="02010600040101010101" pitchFamily="2" charset="-122"/>
                <a:ea typeface="华文仿宋" panose="02010600040101010101" pitchFamily="2" charset="-122"/>
              </a:rPr>
              <a:t>CCL</a:t>
            </a:r>
            <a:r>
              <a:rPr lang="zh-CN" altLang="en-US" sz="2400" dirty="0">
                <a:latin typeface="华文仿宋" panose="02010600040101010101" pitchFamily="2" charset="-122"/>
                <a:ea typeface="华文仿宋" panose="02010600040101010101" pitchFamily="2" charset="-122"/>
              </a:rPr>
              <a:t>语料库） </a:t>
            </a:r>
            <a:endParaRPr lang="en-US" altLang="zh-CN" sz="2400" dirty="0">
              <a:latin typeface="华文仿宋" panose="02010600040101010101" pitchFamily="2" charset="-122"/>
              <a:ea typeface="华文仿宋" panose="02010600040101010101" pitchFamily="2" charset="-122"/>
            </a:endParaRPr>
          </a:p>
          <a:p>
            <a:pPr algn="just">
              <a:lnSpc>
                <a:spcPct val="150000"/>
              </a:lnSpc>
            </a:pP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NP</a:t>
            </a:r>
            <a:r>
              <a:rPr lang="zh-CN" altLang="en-US" sz="2400" dirty="0">
                <a:latin typeface="+mj-ea"/>
                <a:ea typeface="+mj-ea"/>
              </a:rPr>
              <a:t>”表达</a:t>
            </a:r>
            <a:r>
              <a:rPr lang="zh-CN" altLang="en-US" sz="2400" dirty="0">
                <a:solidFill>
                  <a:srgbClr val="FF0000"/>
                </a:solidFill>
                <a:latin typeface="+mj-ea"/>
                <a:ea typeface="+mj-ea"/>
              </a:rPr>
              <a:t>不是</a:t>
            </a:r>
            <a:r>
              <a:rPr lang="en-US" altLang="zh-CN" sz="2400" dirty="0">
                <a:solidFill>
                  <a:srgbClr val="FF0000"/>
                </a:solidFill>
                <a:latin typeface="+mj-ea"/>
                <a:ea typeface="+mj-ea"/>
              </a:rPr>
              <a:t>N</a:t>
            </a:r>
            <a:r>
              <a:rPr lang="zh-CN" altLang="en-US" sz="2400" dirty="0">
                <a:solidFill>
                  <a:srgbClr val="FF0000"/>
                </a:solidFill>
                <a:latin typeface="+mj-ea"/>
                <a:ea typeface="+mj-ea"/>
              </a:rPr>
              <a:t>范畴内的</a:t>
            </a:r>
            <a:r>
              <a:rPr lang="en-US" altLang="zh-CN" sz="2400" dirty="0">
                <a:solidFill>
                  <a:srgbClr val="FF0000"/>
                </a:solidFill>
                <a:latin typeface="+mj-ea"/>
                <a:ea typeface="+mj-ea"/>
              </a:rPr>
              <a:t>NP</a:t>
            </a: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NP</a:t>
            </a:r>
            <a:r>
              <a:rPr lang="zh-CN" altLang="en-US" sz="2400" dirty="0">
                <a:latin typeface="+mj-ea"/>
                <a:ea typeface="+mj-ea"/>
              </a:rPr>
              <a:t>”整体呈现体词性，在句中充当主语和宾语。</a:t>
            </a:r>
          </a:p>
        </p:txBody>
      </p:sp>
      <p:sp>
        <p:nvSpPr>
          <p:cNvPr id="4" name="灯片编号占位符 3">
            <a:extLst>
              <a:ext uri="{FF2B5EF4-FFF2-40B4-BE49-F238E27FC236}">
                <a16:creationId xmlns:a16="http://schemas.microsoft.com/office/drawing/2014/main" id="{63F38DB9-3969-4C02-AE69-9D10612D2E8E}"/>
              </a:ext>
            </a:extLst>
          </p:cNvPr>
          <p:cNvSpPr>
            <a:spLocks noGrp="1"/>
          </p:cNvSpPr>
          <p:nvPr>
            <p:ph type="sldNum" sz="quarter" idx="12"/>
          </p:nvPr>
        </p:nvSpPr>
        <p:spPr/>
        <p:txBody>
          <a:bodyPr/>
          <a:lstStyle/>
          <a:p>
            <a:pPr algn="r"/>
            <a:fld id="{0C913308-F349-4B6D-A68A-DD1791B4A57B}" type="slidenum">
              <a:rPr lang="zh-CN" altLang="en-US" smtClean="0"/>
              <a:pPr algn="r"/>
              <a:t>18</a:t>
            </a:fld>
            <a:endParaRPr lang="zh-CN" altLang="en-US" dirty="0"/>
          </a:p>
        </p:txBody>
      </p:sp>
    </p:spTree>
    <p:extLst>
      <p:ext uri="{BB962C8B-B14F-4D97-AF65-F5344CB8AC3E}">
        <p14:creationId xmlns:p14="http://schemas.microsoft.com/office/powerpoint/2010/main" val="495124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hidden="1">
            <a:extLst>
              <a:ext uri="{FF2B5EF4-FFF2-40B4-BE49-F238E27FC236}">
                <a16:creationId xmlns:a16="http://schemas.microsoft.com/office/drawing/2014/main" id="{72241564-1906-4FE5-B1E0-633325D387E7}"/>
              </a:ext>
            </a:extLst>
          </p:cNvPr>
          <p:cNvGrpSpPr/>
          <p:nvPr/>
        </p:nvGrpSpPr>
        <p:grpSpPr>
          <a:xfrm>
            <a:off x="6807775" y="-387424"/>
            <a:ext cx="7676002" cy="7632848"/>
            <a:chOff x="8112224" y="260648"/>
            <a:chExt cx="6372530" cy="6336704"/>
          </a:xfrm>
        </p:grpSpPr>
        <p:sp>
          <p:nvSpPr>
            <p:cNvPr id="8" name="Freeform 5">
              <a:extLst>
                <a:ext uri="{FF2B5EF4-FFF2-40B4-BE49-F238E27FC236}">
                  <a16:creationId xmlns:a16="http://schemas.microsoft.com/office/drawing/2014/main" id="{7A156D4F-4C92-475E-AAE2-2A0695213B66}"/>
                </a:ext>
              </a:extLst>
            </p:cNvPr>
            <p:cNvSpPr>
              <a:spLocks noEditPoints="1"/>
            </p:cNvSpPr>
            <p:nvPr/>
          </p:nvSpPr>
          <p:spPr bwMode="auto">
            <a:xfrm>
              <a:off x="8112224" y="260648"/>
              <a:ext cx="6372530" cy="6336704"/>
            </a:xfrm>
            <a:custGeom>
              <a:avLst/>
              <a:gdLst>
                <a:gd name="T0" fmla="*/ 779 w 1557"/>
                <a:gd name="T1" fmla="*/ 1545 h 1546"/>
                <a:gd name="T2" fmla="*/ 708 w 1557"/>
                <a:gd name="T3" fmla="*/ 1545 h 1546"/>
                <a:gd name="T4" fmla="*/ 626 w 1557"/>
                <a:gd name="T5" fmla="*/ 1534 h 1546"/>
                <a:gd name="T6" fmla="*/ 526 w 1557"/>
                <a:gd name="T7" fmla="*/ 1507 h 1546"/>
                <a:gd name="T8" fmla="*/ 398 w 1557"/>
                <a:gd name="T9" fmla="*/ 1450 h 1546"/>
                <a:gd name="T10" fmla="*/ 219 w 1557"/>
                <a:gd name="T11" fmla="*/ 1313 h 1546"/>
                <a:gd name="T12" fmla="*/ 75 w 1557"/>
                <a:gd name="T13" fmla="*/ 1105 h 1546"/>
                <a:gd name="T14" fmla="*/ 30 w 1557"/>
                <a:gd name="T15" fmla="*/ 985 h 1546"/>
                <a:gd name="T16" fmla="*/ 7 w 1557"/>
                <a:gd name="T17" fmla="*/ 869 h 1546"/>
                <a:gd name="T18" fmla="*/ 2 w 1557"/>
                <a:gd name="T19" fmla="*/ 740 h 1546"/>
                <a:gd name="T20" fmla="*/ 15 w 1557"/>
                <a:gd name="T21" fmla="*/ 627 h 1546"/>
                <a:gd name="T22" fmla="*/ 57 w 1557"/>
                <a:gd name="T23" fmla="*/ 483 h 1546"/>
                <a:gd name="T24" fmla="*/ 134 w 1557"/>
                <a:gd name="T25" fmla="*/ 340 h 1546"/>
                <a:gd name="T26" fmla="*/ 233 w 1557"/>
                <a:gd name="T27" fmla="*/ 222 h 1546"/>
                <a:gd name="T28" fmla="*/ 378 w 1557"/>
                <a:gd name="T29" fmla="*/ 109 h 1546"/>
                <a:gd name="T30" fmla="*/ 541 w 1557"/>
                <a:gd name="T31" fmla="*/ 36 h 1546"/>
                <a:gd name="T32" fmla="*/ 695 w 1557"/>
                <a:gd name="T33" fmla="*/ 5 h 1546"/>
                <a:gd name="T34" fmla="*/ 779 w 1557"/>
                <a:gd name="T35" fmla="*/ 0 h 1546"/>
                <a:gd name="T36" fmla="*/ 1014 w 1557"/>
                <a:gd name="T37" fmla="*/ 35 h 1546"/>
                <a:gd name="T38" fmla="*/ 1253 w 1557"/>
                <a:gd name="T39" fmla="*/ 159 h 1546"/>
                <a:gd name="T40" fmla="*/ 1336 w 1557"/>
                <a:gd name="T41" fmla="*/ 233 h 1546"/>
                <a:gd name="T42" fmla="*/ 1432 w 1557"/>
                <a:gd name="T43" fmla="*/ 353 h 1546"/>
                <a:gd name="T44" fmla="*/ 1527 w 1557"/>
                <a:gd name="T45" fmla="*/ 560 h 1546"/>
                <a:gd name="T46" fmla="*/ 1552 w 1557"/>
                <a:gd name="T47" fmla="*/ 688 h 1546"/>
                <a:gd name="T48" fmla="*/ 1556 w 1557"/>
                <a:gd name="T49" fmla="*/ 803 h 1546"/>
                <a:gd name="T50" fmla="*/ 1543 w 1557"/>
                <a:gd name="T51" fmla="*/ 922 h 1546"/>
                <a:gd name="T52" fmla="*/ 1457 w 1557"/>
                <a:gd name="T53" fmla="*/ 1155 h 1546"/>
                <a:gd name="T54" fmla="*/ 1355 w 1557"/>
                <a:gd name="T55" fmla="*/ 1295 h 1546"/>
                <a:gd name="T56" fmla="*/ 1213 w 1557"/>
                <a:gd name="T57" fmla="*/ 1417 h 1546"/>
                <a:gd name="T58" fmla="*/ 1105 w 1557"/>
                <a:gd name="T59" fmla="*/ 1478 h 1546"/>
                <a:gd name="T60" fmla="*/ 977 w 1557"/>
                <a:gd name="T61" fmla="*/ 1524 h 1546"/>
                <a:gd name="T62" fmla="*/ 844 w 1557"/>
                <a:gd name="T63" fmla="*/ 1545 h 1546"/>
                <a:gd name="T64" fmla="*/ 779 w 1557"/>
                <a:gd name="T65" fmla="*/ 1545 h 1546"/>
                <a:gd name="T66" fmla="*/ 779 w 1557"/>
                <a:gd name="T67" fmla="*/ 1545 h 1546"/>
                <a:gd name="T68" fmla="*/ 779 w 1557"/>
                <a:gd name="T69" fmla="*/ 1517 h 1546"/>
                <a:gd name="T70" fmla="*/ 787 w 1557"/>
                <a:gd name="T71" fmla="*/ 1517 h 1546"/>
                <a:gd name="T72" fmla="*/ 898 w 1557"/>
                <a:gd name="T73" fmla="*/ 1507 h 1546"/>
                <a:gd name="T74" fmla="*/ 1092 w 1557"/>
                <a:gd name="T75" fmla="*/ 1448 h 1546"/>
                <a:gd name="T76" fmla="*/ 1300 w 1557"/>
                <a:gd name="T77" fmla="*/ 1305 h 1546"/>
                <a:gd name="T78" fmla="*/ 1404 w 1557"/>
                <a:gd name="T79" fmla="*/ 1178 h 1546"/>
                <a:gd name="T80" fmla="*/ 1484 w 1557"/>
                <a:gd name="T81" fmla="*/ 1014 h 1546"/>
                <a:gd name="T82" fmla="*/ 1523 w 1557"/>
                <a:gd name="T83" fmla="*/ 820 h 1546"/>
                <a:gd name="T84" fmla="*/ 1513 w 1557"/>
                <a:gd name="T85" fmla="*/ 644 h 1546"/>
                <a:gd name="T86" fmla="*/ 1439 w 1557"/>
                <a:gd name="T87" fmla="*/ 429 h 1546"/>
                <a:gd name="T88" fmla="*/ 1288 w 1557"/>
                <a:gd name="T89" fmla="*/ 232 h 1546"/>
                <a:gd name="T90" fmla="*/ 1125 w 1557"/>
                <a:gd name="T91" fmla="*/ 117 h 1546"/>
                <a:gd name="T92" fmla="*/ 961 w 1557"/>
                <a:gd name="T93" fmla="*/ 54 h 1546"/>
                <a:gd name="T94" fmla="*/ 816 w 1557"/>
                <a:gd name="T95" fmla="*/ 32 h 1546"/>
                <a:gd name="T96" fmla="*/ 663 w 1557"/>
                <a:gd name="T97" fmla="*/ 40 h 1546"/>
                <a:gd name="T98" fmla="*/ 414 w 1557"/>
                <a:gd name="T99" fmla="*/ 127 h 1546"/>
                <a:gd name="T100" fmla="*/ 230 w 1557"/>
                <a:gd name="T101" fmla="*/ 272 h 1546"/>
                <a:gd name="T102" fmla="*/ 107 w 1557"/>
                <a:gd name="T103" fmla="*/ 451 h 1546"/>
                <a:gd name="T104" fmla="*/ 40 w 1557"/>
                <a:gd name="T105" fmla="*/ 674 h 1546"/>
                <a:gd name="T106" fmla="*/ 38 w 1557"/>
                <a:gd name="T107" fmla="*/ 861 h 1546"/>
                <a:gd name="T108" fmla="*/ 73 w 1557"/>
                <a:gd name="T109" fmla="*/ 1015 h 1546"/>
                <a:gd name="T110" fmla="*/ 183 w 1557"/>
                <a:gd name="T111" fmla="*/ 1221 h 1546"/>
                <a:gd name="T112" fmla="*/ 318 w 1557"/>
                <a:gd name="T113" fmla="*/ 1358 h 1546"/>
                <a:gd name="T114" fmla="*/ 481 w 1557"/>
                <a:gd name="T115" fmla="*/ 1455 h 1546"/>
                <a:gd name="T116" fmla="*/ 656 w 1557"/>
                <a:gd name="T117" fmla="*/ 1507 h 1546"/>
                <a:gd name="T118" fmla="*/ 779 w 1557"/>
                <a:gd name="T119" fmla="*/ 1517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57" h="1546">
                  <a:moveTo>
                    <a:pt x="779" y="1545"/>
                  </a:moveTo>
                  <a:cubicBezTo>
                    <a:pt x="755" y="1545"/>
                    <a:pt x="731" y="1546"/>
                    <a:pt x="708" y="1545"/>
                  </a:cubicBezTo>
                  <a:cubicBezTo>
                    <a:pt x="680" y="1543"/>
                    <a:pt x="653" y="1539"/>
                    <a:pt x="626" y="1534"/>
                  </a:cubicBezTo>
                  <a:cubicBezTo>
                    <a:pt x="592" y="1526"/>
                    <a:pt x="559" y="1517"/>
                    <a:pt x="526" y="1507"/>
                  </a:cubicBezTo>
                  <a:cubicBezTo>
                    <a:pt x="481" y="1493"/>
                    <a:pt x="439" y="1473"/>
                    <a:pt x="398" y="1450"/>
                  </a:cubicBezTo>
                  <a:cubicBezTo>
                    <a:pt x="332" y="1413"/>
                    <a:pt x="272" y="1367"/>
                    <a:pt x="219" y="1313"/>
                  </a:cubicBezTo>
                  <a:cubicBezTo>
                    <a:pt x="159" y="1252"/>
                    <a:pt x="111" y="1182"/>
                    <a:pt x="75" y="1105"/>
                  </a:cubicBezTo>
                  <a:cubicBezTo>
                    <a:pt x="56" y="1066"/>
                    <a:pt x="41" y="1026"/>
                    <a:pt x="30" y="985"/>
                  </a:cubicBezTo>
                  <a:cubicBezTo>
                    <a:pt x="19" y="947"/>
                    <a:pt x="11" y="908"/>
                    <a:pt x="7" y="869"/>
                  </a:cubicBezTo>
                  <a:cubicBezTo>
                    <a:pt x="2" y="826"/>
                    <a:pt x="0" y="783"/>
                    <a:pt x="2" y="740"/>
                  </a:cubicBezTo>
                  <a:cubicBezTo>
                    <a:pt x="4" y="702"/>
                    <a:pt x="7" y="664"/>
                    <a:pt x="15" y="627"/>
                  </a:cubicBezTo>
                  <a:cubicBezTo>
                    <a:pt x="24" y="578"/>
                    <a:pt x="38" y="530"/>
                    <a:pt x="57" y="483"/>
                  </a:cubicBezTo>
                  <a:cubicBezTo>
                    <a:pt x="78" y="433"/>
                    <a:pt x="103" y="385"/>
                    <a:pt x="134" y="340"/>
                  </a:cubicBezTo>
                  <a:cubicBezTo>
                    <a:pt x="163" y="297"/>
                    <a:pt x="196" y="258"/>
                    <a:pt x="233" y="222"/>
                  </a:cubicBezTo>
                  <a:cubicBezTo>
                    <a:pt x="277" y="179"/>
                    <a:pt x="325" y="141"/>
                    <a:pt x="378" y="109"/>
                  </a:cubicBezTo>
                  <a:cubicBezTo>
                    <a:pt x="430" y="79"/>
                    <a:pt x="484" y="54"/>
                    <a:pt x="541" y="36"/>
                  </a:cubicBezTo>
                  <a:cubicBezTo>
                    <a:pt x="591" y="20"/>
                    <a:pt x="643" y="9"/>
                    <a:pt x="695" y="5"/>
                  </a:cubicBezTo>
                  <a:cubicBezTo>
                    <a:pt x="723" y="2"/>
                    <a:pt x="751" y="1"/>
                    <a:pt x="779" y="0"/>
                  </a:cubicBezTo>
                  <a:cubicBezTo>
                    <a:pt x="859" y="0"/>
                    <a:pt x="937" y="11"/>
                    <a:pt x="1014" y="35"/>
                  </a:cubicBezTo>
                  <a:cubicBezTo>
                    <a:pt x="1100" y="63"/>
                    <a:pt x="1180" y="104"/>
                    <a:pt x="1253" y="159"/>
                  </a:cubicBezTo>
                  <a:cubicBezTo>
                    <a:pt x="1282" y="182"/>
                    <a:pt x="1310" y="206"/>
                    <a:pt x="1336" y="233"/>
                  </a:cubicBezTo>
                  <a:cubicBezTo>
                    <a:pt x="1372" y="270"/>
                    <a:pt x="1404" y="310"/>
                    <a:pt x="1432" y="353"/>
                  </a:cubicBezTo>
                  <a:cubicBezTo>
                    <a:pt x="1474" y="417"/>
                    <a:pt x="1506" y="486"/>
                    <a:pt x="1527" y="560"/>
                  </a:cubicBezTo>
                  <a:cubicBezTo>
                    <a:pt x="1539" y="602"/>
                    <a:pt x="1547" y="645"/>
                    <a:pt x="1552" y="688"/>
                  </a:cubicBezTo>
                  <a:cubicBezTo>
                    <a:pt x="1556" y="726"/>
                    <a:pt x="1557" y="765"/>
                    <a:pt x="1556" y="803"/>
                  </a:cubicBezTo>
                  <a:cubicBezTo>
                    <a:pt x="1554" y="843"/>
                    <a:pt x="1550" y="883"/>
                    <a:pt x="1543" y="922"/>
                  </a:cubicBezTo>
                  <a:cubicBezTo>
                    <a:pt x="1527" y="1004"/>
                    <a:pt x="1498" y="1082"/>
                    <a:pt x="1457" y="1155"/>
                  </a:cubicBezTo>
                  <a:cubicBezTo>
                    <a:pt x="1428" y="1206"/>
                    <a:pt x="1394" y="1252"/>
                    <a:pt x="1355" y="1295"/>
                  </a:cubicBezTo>
                  <a:cubicBezTo>
                    <a:pt x="1313" y="1341"/>
                    <a:pt x="1265" y="1382"/>
                    <a:pt x="1213" y="1417"/>
                  </a:cubicBezTo>
                  <a:cubicBezTo>
                    <a:pt x="1179" y="1441"/>
                    <a:pt x="1143" y="1461"/>
                    <a:pt x="1105" y="1478"/>
                  </a:cubicBezTo>
                  <a:cubicBezTo>
                    <a:pt x="1064" y="1497"/>
                    <a:pt x="1021" y="1513"/>
                    <a:pt x="977" y="1524"/>
                  </a:cubicBezTo>
                  <a:cubicBezTo>
                    <a:pt x="933" y="1535"/>
                    <a:pt x="889" y="1543"/>
                    <a:pt x="844" y="1545"/>
                  </a:cubicBezTo>
                  <a:cubicBezTo>
                    <a:pt x="822" y="1546"/>
                    <a:pt x="800" y="1545"/>
                    <a:pt x="779" y="1545"/>
                  </a:cubicBezTo>
                  <a:cubicBezTo>
                    <a:pt x="779" y="1545"/>
                    <a:pt x="779" y="1545"/>
                    <a:pt x="779" y="1545"/>
                  </a:cubicBezTo>
                  <a:close/>
                  <a:moveTo>
                    <a:pt x="779" y="1517"/>
                  </a:moveTo>
                  <a:cubicBezTo>
                    <a:pt x="781" y="1517"/>
                    <a:pt x="784" y="1517"/>
                    <a:pt x="787" y="1517"/>
                  </a:cubicBezTo>
                  <a:cubicBezTo>
                    <a:pt x="824" y="1517"/>
                    <a:pt x="861" y="1513"/>
                    <a:pt x="898" y="1507"/>
                  </a:cubicBezTo>
                  <a:cubicBezTo>
                    <a:pt x="966" y="1496"/>
                    <a:pt x="1030" y="1477"/>
                    <a:pt x="1092" y="1448"/>
                  </a:cubicBezTo>
                  <a:cubicBezTo>
                    <a:pt x="1169" y="1412"/>
                    <a:pt x="1239" y="1365"/>
                    <a:pt x="1300" y="1305"/>
                  </a:cubicBezTo>
                  <a:cubicBezTo>
                    <a:pt x="1339" y="1267"/>
                    <a:pt x="1374" y="1224"/>
                    <a:pt x="1404" y="1178"/>
                  </a:cubicBezTo>
                  <a:cubicBezTo>
                    <a:pt x="1438" y="1127"/>
                    <a:pt x="1464" y="1072"/>
                    <a:pt x="1484" y="1014"/>
                  </a:cubicBezTo>
                  <a:cubicBezTo>
                    <a:pt x="1506" y="951"/>
                    <a:pt x="1519" y="886"/>
                    <a:pt x="1523" y="820"/>
                  </a:cubicBezTo>
                  <a:cubicBezTo>
                    <a:pt x="1527" y="761"/>
                    <a:pt x="1523" y="702"/>
                    <a:pt x="1513" y="644"/>
                  </a:cubicBezTo>
                  <a:cubicBezTo>
                    <a:pt x="1499" y="568"/>
                    <a:pt x="1474" y="496"/>
                    <a:pt x="1439" y="429"/>
                  </a:cubicBezTo>
                  <a:cubicBezTo>
                    <a:pt x="1399" y="354"/>
                    <a:pt x="1349" y="289"/>
                    <a:pt x="1288" y="232"/>
                  </a:cubicBezTo>
                  <a:cubicBezTo>
                    <a:pt x="1239" y="186"/>
                    <a:pt x="1184" y="148"/>
                    <a:pt x="1125" y="117"/>
                  </a:cubicBezTo>
                  <a:cubicBezTo>
                    <a:pt x="1073" y="90"/>
                    <a:pt x="1018" y="69"/>
                    <a:pt x="961" y="54"/>
                  </a:cubicBezTo>
                  <a:cubicBezTo>
                    <a:pt x="914" y="42"/>
                    <a:pt x="865" y="34"/>
                    <a:pt x="816" y="32"/>
                  </a:cubicBezTo>
                  <a:cubicBezTo>
                    <a:pt x="765" y="30"/>
                    <a:pt x="714" y="32"/>
                    <a:pt x="663" y="40"/>
                  </a:cubicBezTo>
                  <a:cubicBezTo>
                    <a:pt x="575" y="55"/>
                    <a:pt x="492" y="83"/>
                    <a:pt x="414" y="127"/>
                  </a:cubicBezTo>
                  <a:cubicBezTo>
                    <a:pt x="345" y="166"/>
                    <a:pt x="283" y="214"/>
                    <a:pt x="230" y="272"/>
                  </a:cubicBezTo>
                  <a:cubicBezTo>
                    <a:pt x="180" y="326"/>
                    <a:pt x="139" y="386"/>
                    <a:pt x="107" y="451"/>
                  </a:cubicBezTo>
                  <a:cubicBezTo>
                    <a:pt x="73" y="522"/>
                    <a:pt x="50" y="596"/>
                    <a:pt x="40" y="674"/>
                  </a:cubicBezTo>
                  <a:cubicBezTo>
                    <a:pt x="31" y="737"/>
                    <a:pt x="30" y="799"/>
                    <a:pt x="38" y="861"/>
                  </a:cubicBezTo>
                  <a:cubicBezTo>
                    <a:pt x="44" y="914"/>
                    <a:pt x="56" y="965"/>
                    <a:pt x="73" y="1015"/>
                  </a:cubicBezTo>
                  <a:cubicBezTo>
                    <a:pt x="99" y="1090"/>
                    <a:pt x="136" y="1158"/>
                    <a:pt x="183" y="1221"/>
                  </a:cubicBezTo>
                  <a:cubicBezTo>
                    <a:pt x="222" y="1272"/>
                    <a:pt x="267" y="1318"/>
                    <a:pt x="318" y="1358"/>
                  </a:cubicBezTo>
                  <a:cubicBezTo>
                    <a:pt x="368" y="1397"/>
                    <a:pt x="423" y="1430"/>
                    <a:pt x="481" y="1455"/>
                  </a:cubicBezTo>
                  <a:cubicBezTo>
                    <a:pt x="537" y="1479"/>
                    <a:pt x="596" y="1497"/>
                    <a:pt x="656" y="1507"/>
                  </a:cubicBezTo>
                  <a:cubicBezTo>
                    <a:pt x="697" y="1514"/>
                    <a:pt x="738" y="1517"/>
                    <a:pt x="779" y="151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9" name="Freeform 6">
              <a:extLst>
                <a:ext uri="{FF2B5EF4-FFF2-40B4-BE49-F238E27FC236}">
                  <a16:creationId xmlns:a16="http://schemas.microsoft.com/office/drawing/2014/main" id="{797BCE24-5B72-40BD-84C4-B4C306D83388}"/>
                </a:ext>
              </a:extLst>
            </p:cNvPr>
            <p:cNvSpPr>
              <a:spLocks noEditPoints="1"/>
            </p:cNvSpPr>
            <p:nvPr/>
          </p:nvSpPr>
          <p:spPr bwMode="auto">
            <a:xfrm>
              <a:off x="8234038" y="384850"/>
              <a:ext cx="6128902" cy="6093076"/>
            </a:xfrm>
            <a:custGeom>
              <a:avLst/>
              <a:gdLst>
                <a:gd name="T0" fmla="*/ 384 w 1497"/>
                <a:gd name="T1" fmla="*/ 97 h 1487"/>
                <a:gd name="T2" fmla="*/ 1270 w 1497"/>
                <a:gd name="T3" fmla="*/ 1275 h 1487"/>
                <a:gd name="T4" fmla="*/ 1308 w 1497"/>
                <a:gd name="T5" fmla="*/ 1036 h 1487"/>
                <a:gd name="T6" fmla="*/ 1285 w 1497"/>
                <a:gd name="T7" fmla="*/ 1026 h 1487"/>
                <a:gd name="T8" fmla="*/ 1199 w 1497"/>
                <a:gd name="T9" fmla="*/ 1188 h 1487"/>
                <a:gd name="T10" fmla="*/ 1195 w 1497"/>
                <a:gd name="T11" fmla="*/ 1139 h 1487"/>
                <a:gd name="T12" fmla="*/ 1233 w 1497"/>
                <a:gd name="T13" fmla="*/ 1093 h 1487"/>
                <a:gd name="T14" fmla="*/ 864 w 1497"/>
                <a:gd name="T15" fmla="*/ 152 h 1487"/>
                <a:gd name="T16" fmla="*/ 904 w 1497"/>
                <a:gd name="T17" fmla="*/ 203 h 1487"/>
                <a:gd name="T18" fmla="*/ 973 w 1497"/>
                <a:gd name="T19" fmla="*/ 164 h 1487"/>
                <a:gd name="T20" fmla="*/ 936 w 1497"/>
                <a:gd name="T21" fmla="*/ 123 h 1487"/>
                <a:gd name="T22" fmla="*/ 923 w 1497"/>
                <a:gd name="T23" fmla="*/ 162 h 1487"/>
                <a:gd name="T24" fmla="*/ 924 w 1497"/>
                <a:gd name="T25" fmla="*/ 116 h 1487"/>
                <a:gd name="T26" fmla="*/ 634 w 1497"/>
                <a:gd name="T27" fmla="*/ 145 h 1487"/>
                <a:gd name="T28" fmla="*/ 582 w 1497"/>
                <a:gd name="T29" fmla="*/ 98 h 1487"/>
                <a:gd name="T30" fmla="*/ 547 w 1497"/>
                <a:gd name="T31" fmla="*/ 107 h 1487"/>
                <a:gd name="T32" fmla="*/ 597 w 1497"/>
                <a:gd name="T33" fmla="*/ 195 h 1487"/>
                <a:gd name="T34" fmla="*/ 624 w 1497"/>
                <a:gd name="T35" fmla="*/ 127 h 1487"/>
                <a:gd name="T36" fmla="*/ 197 w 1497"/>
                <a:gd name="T37" fmla="*/ 1136 h 1487"/>
                <a:gd name="T38" fmla="*/ 195 w 1497"/>
                <a:gd name="T39" fmla="*/ 947 h 1487"/>
                <a:gd name="T40" fmla="*/ 134 w 1497"/>
                <a:gd name="T41" fmla="*/ 1028 h 1487"/>
                <a:gd name="T42" fmla="*/ 153 w 1497"/>
                <a:gd name="T43" fmla="*/ 488 h 1487"/>
                <a:gd name="T44" fmla="*/ 105 w 1497"/>
                <a:gd name="T45" fmla="*/ 535 h 1487"/>
                <a:gd name="T46" fmla="*/ 133 w 1497"/>
                <a:gd name="T47" fmla="*/ 612 h 1487"/>
                <a:gd name="T48" fmla="*/ 173 w 1497"/>
                <a:gd name="T49" fmla="*/ 588 h 1487"/>
                <a:gd name="T50" fmla="*/ 1362 w 1497"/>
                <a:gd name="T51" fmla="*/ 492 h 1487"/>
                <a:gd name="T52" fmla="*/ 1337 w 1497"/>
                <a:gd name="T53" fmla="*/ 534 h 1487"/>
                <a:gd name="T54" fmla="*/ 1321 w 1497"/>
                <a:gd name="T55" fmla="*/ 593 h 1487"/>
                <a:gd name="T56" fmla="*/ 1370 w 1497"/>
                <a:gd name="T57" fmla="*/ 595 h 1487"/>
                <a:gd name="T58" fmla="*/ 1399 w 1497"/>
                <a:gd name="T59" fmla="*/ 538 h 1487"/>
                <a:gd name="T60" fmla="*/ 924 w 1497"/>
                <a:gd name="T61" fmla="*/ 1318 h 1487"/>
                <a:gd name="T62" fmla="*/ 809 w 1497"/>
                <a:gd name="T63" fmla="*/ 1406 h 1487"/>
                <a:gd name="T64" fmla="*/ 809 w 1497"/>
                <a:gd name="T65" fmla="*/ 1348 h 1487"/>
                <a:gd name="T66" fmla="*/ 877 w 1497"/>
                <a:gd name="T67" fmla="*/ 1353 h 1487"/>
                <a:gd name="T68" fmla="*/ 291 w 1497"/>
                <a:gd name="T69" fmla="*/ 295 h 1487"/>
                <a:gd name="T70" fmla="*/ 286 w 1497"/>
                <a:gd name="T71" fmla="*/ 322 h 1487"/>
                <a:gd name="T72" fmla="*/ 339 w 1497"/>
                <a:gd name="T73" fmla="*/ 318 h 1487"/>
                <a:gd name="T74" fmla="*/ 312 w 1497"/>
                <a:gd name="T75" fmla="*/ 218 h 1487"/>
                <a:gd name="T76" fmla="*/ 1173 w 1497"/>
                <a:gd name="T77" fmla="*/ 278 h 1487"/>
                <a:gd name="T78" fmla="*/ 1238 w 1497"/>
                <a:gd name="T79" fmla="*/ 330 h 1487"/>
                <a:gd name="T80" fmla="*/ 1188 w 1497"/>
                <a:gd name="T81" fmla="*/ 285 h 1487"/>
                <a:gd name="T82" fmla="*/ 693 w 1497"/>
                <a:gd name="T83" fmla="*/ 1382 h 1487"/>
                <a:gd name="T84" fmla="*/ 724 w 1497"/>
                <a:gd name="T85" fmla="*/ 1363 h 1487"/>
                <a:gd name="T86" fmla="*/ 665 w 1497"/>
                <a:gd name="T87" fmla="*/ 1400 h 1487"/>
                <a:gd name="T88" fmla="*/ 1405 w 1497"/>
                <a:gd name="T89" fmla="*/ 889 h 1487"/>
                <a:gd name="T90" fmla="*/ 1299 w 1497"/>
                <a:gd name="T91" fmla="*/ 947 h 1487"/>
                <a:gd name="T92" fmla="*/ 471 w 1497"/>
                <a:gd name="T93" fmla="*/ 1275 h 1487"/>
                <a:gd name="T94" fmla="*/ 526 w 1497"/>
                <a:gd name="T95" fmla="*/ 1339 h 1487"/>
                <a:gd name="T96" fmla="*/ 1081 w 1497"/>
                <a:gd name="T97" fmla="*/ 1228 h 1487"/>
                <a:gd name="T98" fmla="*/ 1143 w 1497"/>
                <a:gd name="T99" fmla="*/ 1256 h 1487"/>
                <a:gd name="T100" fmla="*/ 364 w 1497"/>
                <a:gd name="T101" fmla="*/ 1191 h 1487"/>
                <a:gd name="T102" fmla="*/ 302 w 1497"/>
                <a:gd name="T103" fmla="*/ 1252 h 1487"/>
                <a:gd name="T104" fmla="*/ 1019 w 1497"/>
                <a:gd name="T105" fmla="*/ 1265 h 1487"/>
                <a:gd name="T106" fmla="*/ 1138 w 1497"/>
                <a:gd name="T107" fmla="*/ 326 h 1487"/>
                <a:gd name="T108" fmla="*/ 1178 w 1497"/>
                <a:gd name="T109" fmla="*/ 373 h 1487"/>
                <a:gd name="T110" fmla="*/ 1160 w 1497"/>
                <a:gd name="T111" fmla="*/ 330 h 1487"/>
                <a:gd name="T112" fmla="*/ 577 w 1497"/>
                <a:gd name="T113" fmla="*/ 1376 h 1487"/>
                <a:gd name="T114" fmla="*/ 108 w 1497"/>
                <a:gd name="T115" fmla="*/ 859 h 1487"/>
                <a:gd name="T116" fmla="*/ 186 w 1497"/>
                <a:gd name="T117" fmla="*/ 923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7" h="1487">
                  <a:moveTo>
                    <a:pt x="749" y="1487"/>
                  </a:moveTo>
                  <a:cubicBezTo>
                    <a:pt x="708" y="1487"/>
                    <a:pt x="667" y="1484"/>
                    <a:pt x="626" y="1477"/>
                  </a:cubicBezTo>
                  <a:cubicBezTo>
                    <a:pt x="566" y="1467"/>
                    <a:pt x="507" y="1449"/>
                    <a:pt x="451" y="1425"/>
                  </a:cubicBezTo>
                  <a:cubicBezTo>
                    <a:pt x="393" y="1400"/>
                    <a:pt x="338" y="1367"/>
                    <a:pt x="288" y="1328"/>
                  </a:cubicBezTo>
                  <a:cubicBezTo>
                    <a:pt x="237" y="1288"/>
                    <a:pt x="192" y="1242"/>
                    <a:pt x="153" y="1191"/>
                  </a:cubicBezTo>
                  <a:cubicBezTo>
                    <a:pt x="106" y="1128"/>
                    <a:pt x="69" y="1060"/>
                    <a:pt x="43" y="985"/>
                  </a:cubicBezTo>
                  <a:cubicBezTo>
                    <a:pt x="26" y="935"/>
                    <a:pt x="14" y="884"/>
                    <a:pt x="8" y="831"/>
                  </a:cubicBezTo>
                  <a:cubicBezTo>
                    <a:pt x="0" y="769"/>
                    <a:pt x="1" y="707"/>
                    <a:pt x="10" y="644"/>
                  </a:cubicBezTo>
                  <a:cubicBezTo>
                    <a:pt x="20" y="566"/>
                    <a:pt x="43" y="492"/>
                    <a:pt x="77" y="421"/>
                  </a:cubicBezTo>
                  <a:cubicBezTo>
                    <a:pt x="109" y="356"/>
                    <a:pt x="150" y="296"/>
                    <a:pt x="200" y="242"/>
                  </a:cubicBezTo>
                  <a:cubicBezTo>
                    <a:pt x="253" y="184"/>
                    <a:pt x="315" y="136"/>
                    <a:pt x="384" y="97"/>
                  </a:cubicBezTo>
                  <a:cubicBezTo>
                    <a:pt x="462" y="53"/>
                    <a:pt x="545" y="25"/>
                    <a:pt x="633" y="10"/>
                  </a:cubicBezTo>
                  <a:cubicBezTo>
                    <a:pt x="684" y="2"/>
                    <a:pt x="735" y="0"/>
                    <a:pt x="786" y="2"/>
                  </a:cubicBezTo>
                  <a:cubicBezTo>
                    <a:pt x="835" y="4"/>
                    <a:pt x="884" y="12"/>
                    <a:pt x="931" y="24"/>
                  </a:cubicBezTo>
                  <a:cubicBezTo>
                    <a:pt x="988" y="39"/>
                    <a:pt x="1043" y="60"/>
                    <a:pt x="1095" y="87"/>
                  </a:cubicBezTo>
                  <a:cubicBezTo>
                    <a:pt x="1154" y="118"/>
                    <a:pt x="1209" y="156"/>
                    <a:pt x="1258" y="202"/>
                  </a:cubicBezTo>
                  <a:cubicBezTo>
                    <a:pt x="1319" y="259"/>
                    <a:pt x="1369" y="324"/>
                    <a:pt x="1409" y="399"/>
                  </a:cubicBezTo>
                  <a:cubicBezTo>
                    <a:pt x="1444" y="466"/>
                    <a:pt x="1469" y="538"/>
                    <a:pt x="1483" y="614"/>
                  </a:cubicBezTo>
                  <a:cubicBezTo>
                    <a:pt x="1493" y="672"/>
                    <a:pt x="1497" y="731"/>
                    <a:pt x="1493" y="790"/>
                  </a:cubicBezTo>
                  <a:cubicBezTo>
                    <a:pt x="1489" y="856"/>
                    <a:pt x="1476" y="921"/>
                    <a:pt x="1454" y="984"/>
                  </a:cubicBezTo>
                  <a:cubicBezTo>
                    <a:pt x="1434" y="1042"/>
                    <a:pt x="1408" y="1097"/>
                    <a:pt x="1374" y="1148"/>
                  </a:cubicBezTo>
                  <a:cubicBezTo>
                    <a:pt x="1344" y="1194"/>
                    <a:pt x="1309" y="1237"/>
                    <a:pt x="1270" y="1275"/>
                  </a:cubicBezTo>
                  <a:cubicBezTo>
                    <a:pt x="1209" y="1335"/>
                    <a:pt x="1139" y="1382"/>
                    <a:pt x="1062" y="1418"/>
                  </a:cubicBezTo>
                  <a:cubicBezTo>
                    <a:pt x="1000" y="1447"/>
                    <a:pt x="936" y="1466"/>
                    <a:pt x="868" y="1477"/>
                  </a:cubicBezTo>
                  <a:cubicBezTo>
                    <a:pt x="831" y="1483"/>
                    <a:pt x="794" y="1487"/>
                    <a:pt x="757" y="1487"/>
                  </a:cubicBezTo>
                  <a:cubicBezTo>
                    <a:pt x="754" y="1487"/>
                    <a:pt x="751" y="1487"/>
                    <a:pt x="749" y="1487"/>
                  </a:cubicBezTo>
                  <a:close/>
                  <a:moveTo>
                    <a:pt x="739" y="1275"/>
                  </a:moveTo>
                  <a:cubicBezTo>
                    <a:pt x="1027" y="1283"/>
                    <a:pt x="1257" y="1049"/>
                    <a:pt x="1264" y="772"/>
                  </a:cubicBezTo>
                  <a:cubicBezTo>
                    <a:pt x="1272" y="473"/>
                    <a:pt x="1028" y="234"/>
                    <a:pt x="737" y="240"/>
                  </a:cubicBezTo>
                  <a:cubicBezTo>
                    <a:pt x="462" y="245"/>
                    <a:pt x="237" y="469"/>
                    <a:pt x="230" y="745"/>
                  </a:cubicBezTo>
                  <a:cubicBezTo>
                    <a:pt x="224" y="1043"/>
                    <a:pt x="464" y="1275"/>
                    <a:pt x="739" y="1275"/>
                  </a:cubicBezTo>
                  <a:close/>
                  <a:moveTo>
                    <a:pt x="1289" y="1051"/>
                  </a:moveTo>
                  <a:cubicBezTo>
                    <a:pt x="1296" y="1045"/>
                    <a:pt x="1302" y="1041"/>
                    <a:pt x="1308" y="1036"/>
                  </a:cubicBezTo>
                  <a:cubicBezTo>
                    <a:pt x="1311" y="1032"/>
                    <a:pt x="1314" y="1028"/>
                    <a:pt x="1318" y="1024"/>
                  </a:cubicBezTo>
                  <a:cubicBezTo>
                    <a:pt x="1324" y="1019"/>
                    <a:pt x="1329" y="1019"/>
                    <a:pt x="1336" y="1023"/>
                  </a:cubicBezTo>
                  <a:cubicBezTo>
                    <a:pt x="1342" y="1027"/>
                    <a:pt x="1344" y="1032"/>
                    <a:pt x="1341" y="1039"/>
                  </a:cubicBezTo>
                  <a:cubicBezTo>
                    <a:pt x="1339" y="1045"/>
                    <a:pt x="1335" y="1051"/>
                    <a:pt x="1331" y="1056"/>
                  </a:cubicBezTo>
                  <a:cubicBezTo>
                    <a:pt x="1329" y="1060"/>
                    <a:pt x="1326" y="1062"/>
                    <a:pt x="1323" y="1066"/>
                  </a:cubicBezTo>
                  <a:cubicBezTo>
                    <a:pt x="1328" y="1067"/>
                    <a:pt x="1333" y="1070"/>
                    <a:pt x="1337" y="1065"/>
                  </a:cubicBezTo>
                  <a:cubicBezTo>
                    <a:pt x="1346" y="1055"/>
                    <a:pt x="1352" y="1045"/>
                    <a:pt x="1355" y="1032"/>
                  </a:cubicBezTo>
                  <a:cubicBezTo>
                    <a:pt x="1357" y="1024"/>
                    <a:pt x="1356" y="1016"/>
                    <a:pt x="1349" y="1009"/>
                  </a:cubicBezTo>
                  <a:cubicBezTo>
                    <a:pt x="1335" y="995"/>
                    <a:pt x="1321" y="996"/>
                    <a:pt x="1308" y="1011"/>
                  </a:cubicBezTo>
                  <a:cubicBezTo>
                    <a:pt x="1304" y="1015"/>
                    <a:pt x="1300" y="1020"/>
                    <a:pt x="1295" y="1024"/>
                  </a:cubicBezTo>
                  <a:cubicBezTo>
                    <a:pt x="1293" y="1026"/>
                    <a:pt x="1288" y="1027"/>
                    <a:pt x="1285" y="1026"/>
                  </a:cubicBezTo>
                  <a:cubicBezTo>
                    <a:pt x="1283" y="1024"/>
                    <a:pt x="1282" y="1020"/>
                    <a:pt x="1281" y="1016"/>
                  </a:cubicBezTo>
                  <a:cubicBezTo>
                    <a:pt x="1281" y="1014"/>
                    <a:pt x="1282" y="1011"/>
                    <a:pt x="1284" y="1008"/>
                  </a:cubicBezTo>
                  <a:cubicBezTo>
                    <a:pt x="1288" y="1001"/>
                    <a:pt x="1293" y="994"/>
                    <a:pt x="1299" y="985"/>
                  </a:cubicBezTo>
                  <a:cubicBezTo>
                    <a:pt x="1294" y="985"/>
                    <a:pt x="1288" y="984"/>
                    <a:pt x="1286" y="986"/>
                  </a:cubicBezTo>
                  <a:cubicBezTo>
                    <a:pt x="1274" y="1001"/>
                    <a:pt x="1262" y="1016"/>
                    <a:pt x="1269" y="1039"/>
                  </a:cubicBezTo>
                  <a:cubicBezTo>
                    <a:pt x="1256" y="1039"/>
                    <a:pt x="1249" y="1049"/>
                    <a:pt x="1244" y="1059"/>
                  </a:cubicBezTo>
                  <a:cubicBezTo>
                    <a:pt x="1227" y="1087"/>
                    <a:pt x="1206" y="1112"/>
                    <a:pt x="1185" y="1137"/>
                  </a:cubicBezTo>
                  <a:cubicBezTo>
                    <a:pt x="1182" y="1140"/>
                    <a:pt x="1182" y="1142"/>
                    <a:pt x="1184" y="1146"/>
                  </a:cubicBezTo>
                  <a:cubicBezTo>
                    <a:pt x="1190" y="1158"/>
                    <a:pt x="1195" y="1170"/>
                    <a:pt x="1201" y="1183"/>
                  </a:cubicBezTo>
                  <a:cubicBezTo>
                    <a:pt x="1202" y="1185"/>
                    <a:pt x="1202" y="1187"/>
                    <a:pt x="1203" y="1190"/>
                  </a:cubicBezTo>
                  <a:cubicBezTo>
                    <a:pt x="1201" y="1189"/>
                    <a:pt x="1200" y="1189"/>
                    <a:pt x="1199" y="1188"/>
                  </a:cubicBezTo>
                  <a:cubicBezTo>
                    <a:pt x="1185" y="1183"/>
                    <a:pt x="1171" y="1179"/>
                    <a:pt x="1157" y="1173"/>
                  </a:cubicBezTo>
                  <a:cubicBezTo>
                    <a:pt x="1153" y="1172"/>
                    <a:pt x="1150" y="1172"/>
                    <a:pt x="1147" y="1175"/>
                  </a:cubicBezTo>
                  <a:cubicBezTo>
                    <a:pt x="1143" y="1179"/>
                    <a:pt x="1139" y="1182"/>
                    <a:pt x="1135" y="1186"/>
                  </a:cubicBezTo>
                  <a:cubicBezTo>
                    <a:pt x="1131" y="1189"/>
                    <a:pt x="1127" y="1193"/>
                    <a:pt x="1123" y="1196"/>
                  </a:cubicBezTo>
                  <a:cubicBezTo>
                    <a:pt x="1141" y="1219"/>
                    <a:pt x="1160" y="1240"/>
                    <a:pt x="1178" y="1262"/>
                  </a:cubicBezTo>
                  <a:cubicBezTo>
                    <a:pt x="1184" y="1257"/>
                    <a:pt x="1188" y="1253"/>
                    <a:pt x="1193" y="1249"/>
                  </a:cubicBezTo>
                  <a:cubicBezTo>
                    <a:pt x="1175" y="1229"/>
                    <a:pt x="1158" y="1209"/>
                    <a:pt x="1141" y="1189"/>
                  </a:cubicBezTo>
                  <a:cubicBezTo>
                    <a:pt x="1141" y="1188"/>
                    <a:pt x="1142" y="1188"/>
                    <a:pt x="1142" y="1187"/>
                  </a:cubicBezTo>
                  <a:cubicBezTo>
                    <a:pt x="1170" y="1197"/>
                    <a:pt x="1197" y="1207"/>
                    <a:pt x="1227" y="1217"/>
                  </a:cubicBezTo>
                  <a:cubicBezTo>
                    <a:pt x="1215" y="1190"/>
                    <a:pt x="1204" y="1165"/>
                    <a:pt x="1193" y="1140"/>
                  </a:cubicBezTo>
                  <a:cubicBezTo>
                    <a:pt x="1194" y="1139"/>
                    <a:pt x="1194" y="1139"/>
                    <a:pt x="1195" y="1139"/>
                  </a:cubicBezTo>
                  <a:cubicBezTo>
                    <a:pt x="1215" y="1155"/>
                    <a:pt x="1235" y="1171"/>
                    <a:pt x="1255" y="1187"/>
                  </a:cubicBezTo>
                  <a:cubicBezTo>
                    <a:pt x="1268" y="1172"/>
                    <a:pt x="1280" y="1157"/>
                    <a:pt x="1292" y="1141"/>
                  </a:cubicBezTo>
                  <a:cubicBezTo>
                    <a:pt x="1289" y="1139"/>
                    <a:pt x="1287" y="1137"/>
                    <a:pt x="1284" y="1135"/>
                  </a:cubicBezTo>
                  <a:cubicBezTo>
                    <a:pt x="1276" y="1146"/>
                    <a:pt x="1268" y="1156"/>
                    <a:pt x="1259" y="1166"/>
                  </a:cubicBezTo>
                  <a:cubicBezTo>
                    <a:pt x="1252" y="1161"/>
                    <a:pt x="1247" y="1156"/>
                    <a:pt x="1241" y="1152"/>
                  </a:cubicBezTo>
                  <a:cubicBezTo>
                    <a:pt x="1236" y="1148"/>
                    <a:pt x="1237" y="1146"/>
                    <a:pt x="1240" y="1142"/>
                  </a:cubicBezTo>
                  <a:cubicBezTo>
                    <a:pt x="1246" y="1136"/>
                    <a:pt x="1251" y="1129"/>
                    <a:pt x="1256" y="1122"/>
                  </a:cubicBezTo>
                  <a:cubicBezTo>
                    <a:pt x="1254" y="1120"/>
                    <a:pt x="1251" y="1118"/>
                    <a:pt x="1249" y="1116"/>
                  </a:cubicBezTo>
                  <a:cubicBezTo>
                    <a:pt x="1242" y="1124"/>
                    <a:pt x="1235" y="1132"/>
                    <a:pt x="1228" y="1141"/>
                  </a:cubicBezTo>
                  <a:cubicBezTo>
                    <a:pt x="1221" y="1135"/>
                    <a:pt x="1215" y="1130"/>
                    <a:pt x="1208" y="1125"/>
                  </a:cubicBezTo>
                  <a:cubicBezTo>
                    <a:pt x="1216" y="1114"/>
                    <a:pt x="1225" y="1104"/>
                    <a:pt x="1233" y="1093"/>
                  </a:cubicBezTo>
                  <a:cubicBezTo>
                    <a:pt x="1255" y="1107"/>
                    <a:pt x="1276" y="1121"/>
                    <a:pt x="1297" y="1134"/>
                  </a:cubicBezTo>
                  <a:cubicBezTo>
                    <a:pt x="1301" y="1129"/>
                    <a:pt x="1304" y="1124"/>
                    <a:pt x="1307" y="1119"/>
                  </a:cubicBezTo>
                  <a:cubicBezTo>
                    <a:pt x="1294" y="1110"/>
                    <a:pt x="1282" y="1103"/>
                    <a:pt x="1271" y="1095"/>
                  </a:cubicBezTo>
                  <a:cubicBezTo>
                    <a:pt x="1273" y="1093"/>
                    <a:pt x="1275" y="1093"/>
                    <a:pt x="1278" y="1093"/>
                  </a:cubicBezTo>
                  <a:cubicBezTo>
                    <a:pt x="1290" y="1094"/>
                    <a:pt x="1302" y="1095"/>
                    <a:pt x="1315" y="1095"/>
                  </a:cubicBezTo>
                  <a:cubicBezTo>
                    <a:pt x="1317" y="1096"/>
                    <a:pt x="1321" y="1095"/>
                    <a:pt x="1322" y="1094"/>
                  </a:cubicBezTo>
                  <a:cubicBezTo>
                    <a:pt x="1326" y="1089"/>
                    <a:pt x="1329" y="1084"/>
                    <a:pt x="1334" y="1077"/>
                  </a:cubicBezTo>
                  <a:cubicBezTo>
                    <a:pt x="1318" y="1077"/>
                    <a:pt x="1304" y="1077"/>
                    <a:pt x="1289" y="1077"/>
                  </a:cubicBezTo>
                  <a:cubicBezTo>
                    <a:pt x="1292" y="1067"/>
                    <a:pt x="1294" y="1058"/>
                    <a:pt x="1289" y="1051"/>
                  </a:cubicBezTo>
                  <a:close/>
                  <a:moveTo>
                    <a:pt x="882" y="126"/>
                  </a:moveTo>
                  <a:cubicBezTo>
                    <a:pt x="876" y="135"/>
                    <a:pt x="869" y="143"/>
                    <a:pt x="864" y="152"/>
                  </a:cubicBezTo>
                  <a:cubicBezTo>
                    <a:pt x="857" y="167"/>
                    <a:pt x="859" y="174"/>
                    <a:pt x="873" y="184"/>
                  </a:cubicBezTo>
                  <a:cubicBezTo>
                    <a:pt x="874" y="185"/>
                    <a:pt x="875" y="186"/>
                    <a:pt x="877" y="189"/>
                  </a:cubicBezTo>
                  <a:cubicBezTo>
                    <a:pt x="874" y="189"/>
                    <a:pt x="872" y="189"/>
                    <a:pt x="870" y="189"/>
                  </a:cubicBezTo>
                  <a:cubicBezTo>
                    <a:pt x="867" y="190"/>
                    <a:pt x="864" y="191"/>
                    <a:pt x="860" y="193"/>
                  </a:cubicBezTo>
                  <a:cubicBezTo>
                    <a:pt x="862" y="196"/>
                    <a:pt x="863" y="199"/>
                    <a:pt x="864" y="202"/>
                  </a:cubicBezTo>
                  <a:cubicBezTo>
                    <a:pt x="865" y="203"/>
                    <a:pt x="867" y="204"/>
                    <a:pt x="868" y="205"/>
                  </a:cubicBezTo>
                  <a:cubicBezTo>
                    <a:pt x="869" y="206"/>
                    <a:pt x="870" y="208"/>
                    <a:pt x="872" y="209"/>
                  </a:cubicBezTo>
                  <a:cubicBezTo>
                    <a:pt x="874" y="211"/>
                    <a:pt x="876" y="213"/>
                    <a:pt x="878" y="214"/>
                  </a:cubicBezTo>
                  <a:cubicBezTo>
                    <a:pt x="881" y="215"/>
                    <a:pt x="884" y="213"/>
                    <a:pt x="884" y="210"/>
                  </a:cubicBezTo>
                  <a:cubicBezTo>
                    <a:pt x="885" y="206"/>
                    <a:pt x="887" y="205"/>
                    <a:pt x="891" y="206"/>
                  </a:cubicBezTo>
                  <a:cubicBezTo>
                    <a:pt x="896" y="206"/>
                    <a:pt x="902" y="208"/>
                    <a:pt x="904" y="203"/>
                  </a:cubicBezTo>
                  <a:cubicBezTo>
                    <a:pt x="909" y="209"/>
                    <a:pt x="912" y="216"/>
                    <a:pt x="917" y="221"/>
                  </a:cubicBezTo>
                  <a:cubicBezTo>
                    <a:pt x="925" y="228"/>
                    <a:pt x="935" y="231"/>
                    <a:pt x="946" y="232"/>
                  </a:cubicBezTo>
                  <a:cubicBezTo>
                    <a:pt x="952" y="233"/>
                    <a:pt x="960" y="233"/>
                    <a:pt x="962" y="226"/>
                  </a:cubicBezTo>
                  <a:cubicBezTo>
                    <a:pt x="965" y="219"/>
                    <a:pt x="959" y="215"/>
                    <a:pt x="955" y="210"/>
                  </a:cubicBezTo>
                  <a:cubicBezTo>
                    <a:pt x="955" y="210"/>
                    <a:pt x="955" y="210"/>
                    <a:pt x="955" y="210"/>
                  </a:cubicBezTo>
                  <a:cubicBezTo>
                    <a:pt x="950" y="205"/>
                    <a:pt x="946" y="203"/>
                    <a:pt x="940" y="208"/>
                  </a:cubicBezTo>
                  <a:cubicBezTo>
                    <a:pt x="934" y="212"/>
                    <a:pt x="928" y="208"/>
                    <a:pt x="928" y="201"/>
                  </a:cubicBezTo>
                  <a:cubicBezTo>
                    <a:pt x="928" y="198"/>
                    <a:pt x="928" y="195"/>
                    <a:pt x="929" y="192"/>
                  </a:cubicBezTo>
                  <a:cubicBezTo>
                    <a:pt x="930" y="187"/>
                    <a:pt x="933" y="184"/>
                    <a:pt x="940" y="186"/>
                  </a:cubicBezTo>
                  <a:cubicBezTo>
                    <a:pt x="944" y="188"/>
                    <a:pt x="951" y="190"/>
                    <a:pt x="955" y="188"/>
                  </a:cubicBezTo>
                  <a:cubicBezTo>
                    <a:pt x="963" y="182"/>
                    <a:pt x="970" y="174"/>
                    <a:pt x="973" y="164"/>
                  </a:cubicBezTo>
                  <a:cubicBezTo>
                    <a:pt x="976" y="156"/>
                    <a:pt x="972" y="151"/>
                    <a:pt x="968" y="145"/>
                  </a:cubicBezTo>
                  <a:cubicBezTo>
                    <a:pt x="972" y="141"/>
                    <a:pt x="974" y="137"/>
                    <a:pt x="969" y="132"/>
                  </a:cubicBezTo>
                  <a:cubicBezTo>
                    <a:pt x="966" y="129"/>
                    <a:pt x="968" y="125"/>
                    <a:pt x="971" y="123"/>
                  </a:cubicBezTo>
                  <a:cubicBezTo>
                    <a:pt x="974" y="122"/>
                    <a:pt x="978" y="122"/>
                    <a:pt x="981" y="120"/>
                  </a:cubicBezTo>
                  <a:cubicBezTo>
                    <a:pt x="983" y="118"/>
                    <a:pt x="985" y="116"/>
                    <a:pt x="986" y="113"/>
                  </a:cubicBezTo>
                  <a:cubicBezTo>
                    <a:pt x="986" y="111"/>
                    <a:pt x="984" y="108"/>
                    <a:pt x="982" y="107"/>
                  </a:cubicBezTo>
                  <a:cubicBezTo>
                    <a:pt x="979" y="104"/>
                    <a:pt x="977" y="102"/>
                    <a:pt x="978" y="98"/>
                  </a:cubicBezTo>
                  <a:cubicBezTo>
                    <a:pt x="980" y="92"/>
                    <a:pt x="975" y="87"/>
                    <a:pt x="970" y="89"/>
                  </a:cubicBezTo>
                  <a:cubicBezTo>
                    <a:pt x="964" y="90"/>
                    <a:pt x="958" y="92"/>
                    <a:pt x="954" y="95"/>
                  </a:cubicBezTo>
                  <a:cubicBezTo>
                    <a:pt x="947" y="99"/>
                    <a:pt x="942" y="106"/>
                    <a:pt x="936" y="111"/>
                  </a:cubicBezTo>
                  <a:cubicBezTo>
                    <a:pt x="931" y="115"/>
                    <a:pt x="931" y="118"/>
                    <a:pt x="936" y="123"/>
                  </a:cubicBezTo>
                  <a:cubicBezTo>
                    <a:pt x="941" y="128"/>
                    <a:pt x="944" y="128"/>
                    <a:pt x="950" y="123"/>
                  </a:cubicBezTo>
                  <a:cubicBezTo>
                    <a:pt x="951" y="122"/>
                    <a:pt x="953" y="122"/>
                    <a:pt x="953" y="122"/>
                  </a:cubicBezTo>
                  <a:cubicBezTo>
                    <a:pt x="954" y="128"/>
                    <a:pt x="956" y="134"/>
                    <a:pt x="957" y="140"/>
                  </a:cubicBezTo>
                  <a:cubicBezTo>
                    <a:pt x="956" y="140"/>
                    <a:pt x="955" y="140"/>
                    <a:pt x="954" y="140"/>
                  </a:cubicBezTo>
                  <a:cubicBezTo>
                    <a:pt x="943" y="139"/>
                    <a:pt x="933" y="141"/>
                    <a:pt x="924" y="147"/>
                  </a:cubicBezTo>
                  <a:cubicBezTo>
                    <a:pt x="921" y="149"/>
                    <a:pt x="921" y="151"/>
                    <a:pt x="923" y="154"/>
                  </a:cubicBezTo>
                  <a:cubicBezTo>
                    <a:pt x="926" y="160"/>
                    <a:pt x="931" y="162"/>
                    <a:pt x="938" y="161"/>
                  </a:cubicBezTo>
                  <a:cubicBezTo>
                    <a:pt x="942" y="160"/>
                    <a:pt x="946" y="160"/>
                    <a:pt x="951" y="160"/>
                  </a:cubicBezTo>
                  <a:cubicBezTo>
                    <a:pt x="949" y="165"/>
                    <a:pt x="948" y="169"/>
                    <a:pt x="946" y="173"/>
                  </a:cubicBezTo>
                  <a:cubicBezTo>
                    <a:pt x="943" y="178"/>
                    <a:pt x="937" y="178"/>
                    <a:pt x="934" y="172"/>
                  </a:cubicBezTo>
                  <a:cubicBezTo>
                    <a:pt x="931" y="167"/>
                    <a:pt x="929" y="162"/>
                    <a:pt x="923" y="162"/>
                  </a:cubicBezTo>
                  <a:cubicBezTo>
                    <a:pt x="920" y="157"/>
                    <a:pt x="917" y="153"/>
                    <a:pt x="914" y="148"/>
                  </a:cubicBezTo>
                  <a:cubicBezTo>
                    <a:pt x="913" y="146"/>
                    <a:pt x="913" y="143"/>
                    <a:pt x="913" y="141"/>
                  </a:cubicBezTo>
                  <a:cubicBezTo>
                    <a:pt x="913" y="137"/>
                    <a:pt x="915" y="132"/>
                    <a:pt x="913" y="129"/>
                  </a:cubicBezTo>
                  <a:cubicBezTo>
                    <a:pt x="910" y="126"/>
                    <a:pt x="905" y="124"/>
                    <a:pt x="899" y="126"/>
                  </a:cubicBezTo>
                  <a:cubicBezTo>
                    <a:pt x="895" y="128"/>
                    <a:pt x="891" y="127"/>
                    <a:pt x="886" y="128"/>
                  </a:cubicBezTo>
                  <a:cubicBezTo>
                    <a:pt x="890" y="124"/>
                    <a:pt x="893" y="121"/>
                    <a:pt x="896" y="118"/>
                  </a:cubicBezTo>
                  <a:cubicBezTo>
                    <a:pt x="899" y="115"/>
                    <a:pt x="902" y="113"/>
                    <a:pt x="905" y="110"/>
                  </a:cubicBezTo>
                  <a:cubicBezTo>
                    <a:pt x="908" y="116"/>
                    <a:pt x="911" y="121"/>
                    <a:pt x="914" y="125"/>
                  </a:cubicBezTo>
                  <a:cubicBezTo>
                    <a:pt x="915" y="127"/>
                    <a:pt x="919" y="128"/>
                    <a:pt x="920" y="127"/>
                  </a:cubicBezTo>
                  <a:cubicBezTo>
                    <a:pt x="922" y="126"/>
                    <a:pt x="923" y="124"/>
                    <a:pt x="924" y="121"/>
                  </a:cubicBezTo>
                  <a:cubicBezTo>
                    <a:pt x="925" y="120"/>
                    <a:pt x="924" y="118"/>
                    <a:pt x="924" y="116"/>
                  </a:cubicBezTo>
                  <a:cubicBezTo>
                    <a:pt x="923" y="106"/>
                    <a:pt x="924" y="106"/>
                    <a:pt x="933" y="105"/>
                  </a:cubicBezTo>
                  <a:cubicBezTo>
                    <a:pt x="937" y="105"/>
                    <a:pt x="941" y="102"/>
                    <a:pt x="944" y="101"/>
                  </a:cubicBezTo>
                  <a:cubicBezTo>
                    <a:pt x="942" y="97"/>
                    <a:pt x="941" y="92"/>
                    <a:pt x="938" y="91"/>
                  </a:cubicBezTo>
                  <a:cubicBezTo>
                    <a:pt x="934" y="88"/>
                    <a:pt x="933" y="85"/>
                    <a:pt x="932" y="81"/>
                  </a:cubicBezTo>
                  <a:cubicBezTo>
                    <a:pt x="930" y="73"/>
                    <a:pt x="922" y="71"/>
                    <a:pt x="915" y="76"/>
                  </a:cubicBezTo>
                  <a:cubicBezTo>
                    <a:pt x="903" y="85"/>
                    <a:pt x="890" y="95"/>
                    <a:pt x="878" y="105"/>
                  </a:cubicBezTo>
                  <a:cubicBezTo>
                    <a:pt x="869" y="112"/>
                    <a:pt x="869" y="117"/>
                    <a:pt x="878" y="124"/>
                  </a:cubicBezTo>
                  <a:cubicBezTo>
                    <a:pt x="879" y="125"/>
                    <a:pt x="881" y="126"/>
                    <a:pt x="882" y="126"/>
                  </a:cubicBezTo>
                  <a:close/>
                  <a:moveTo>
                    <a:pt x="624" y="127"/>
                  </a:moveTo>
                  <a:cubicBezTo>
                    <a:pt x="632" y="126"/>
                    <a:pt x="635" y="128"/>
                    <a:pt x="635" y="134"/>
                  </a:cubicBezTo>
                  <a:cubicBezTo>
                    <a:pt x="634" y="138"/>
                    <a:pt x="634" y="142"/>
                    <a:pt x="634" y="145"/>
                  </a:cubicBezTo>
                  <a:cubicBezTo>
                    <a:pt x="633" y="152"/>
                    <a:pt x="637" y="155"/>
                    <a:pt x="644" y="156"/>
                  </a:cubicBezTo>
                  <a:cubicBezTo>
                    <a:pt x="651" y="158"/>
                    <a:pt x="652" y="153"/>
                    <a:pt x="653" y="148"/>
                  </a:cubicBezTo>
                  <a:cubicBezTo>
                    <a:pt x="653" y="146"/>
                    <a:pt x="654" y="144"/>
                    <a:pt x="655" y="142"/>
                  </a:cubicBezTo>
                  <a:cubicBezTo>
                    <a:pt x="660" y="125"/>
                    <a:pt x="649" y="106"/>
                    <a:pt x="630" y="109"/>
                  </a:cubicBezTo>
                  <a:cubicBezTo>
                    <a:pt x="625" y="109"/>
                    <a:pt x="619" y="105"/>
                    <a:pt x="614" y="103"/>
                  </a:cubicBezTo>
                  <a:cubicBezTo>
                    <a:pt x="614" y="103"/>
                    <a:pt x="614" y="102"/>
                    <a:pt x="614" y="101"/>
                  </a:cubicBezTo>
                  <a:cubicBezTo>
                    <a:pt x="617" y="99"/>
                    <a:pt x="619" y="97"/>
                    <a:pt x="621" y="95"/>
                  </a:cubicBezTo>
                  <a:cubicBezTo>
                    <a:pt x="622" y="94"/>
                    <a:pt x="624" y="92"/>
                    <a:pt x="624" y="92"/>
                  </a:cubicBezTo>
                  <a:cubicBezTo>
                    <a:pt x="622" y="86"/>
                    <a:pt x="620" y="81"/>
                    <a:pt x="617" y="75"/>
                  </a:cubicBezTo>
                  <a:cubicBezTo>
                    <a:pt x="616" y="74"/>
                    <a:pt x="612" y="74"/>
                    <a:pt x="611" y="75"/>
                  </a:cubicBezTo>
                  <a:cubicBezTo>
                    <a:pt x="601" y="82"/>
                    <a:pt x="590" y="89"/>
                    <a:pt x="582" y="98"/>
                  </a:cubicBezTo>
                  <a:cubicBezTo>
                    <a:pt x="573" y="106"/>
                    <a:pt x="574" y="108"/>
                    <a:pt x="585" y="112"/>
                  </a:cubicBezTo>
                  <a:cubicBezTo>
                    <a:pt x="586" y="112"/>
                    <a:pt x="586" y="112"/>
                    <a:pt x="587" y="112"/>
                  </a:cubicBezTo>
                  <a:cubicBezTo>
                    <a:pt x="592" y="113"/>
                    <a:pt x="593" y="116"/>
                    <a:pt x="592" y="121"/>
                  </a:cubicBezTo>
                  <a:cubicBezTo>
                    <a:pt x="589" y="134"/>
                    <a:pt x="585" y="147"/>
                    <a:pt x="593" y="160"/>
                  </a:cubicBezTo>
                  <a:cubicBezTo>
                    <a:pt x="581" y="156"/>
                    <a:pt x="576" y="166"/>
                    <a:pt x="567" y="170"/>
                  </a:cubicBezTo>
                  <a:cubicBezTo>
                    <a:pt x="566" y="166"/>
                    <a:pt x="565" y="163"/>
                    <a:pt x="564" y="160"/>
                  </a:cubicBezTo>
                  <a:cubicBezTo>
                    <a:pt x="569" y="155"/>
                    <a:pt x="574" y="151"/>
                    <a:pt x="578" y="147"/>
                  </a:cubicBezTo>
                  <a:cubicBezTo>
                    <a:pt x="587" y="139"/>
                    <a:pt x="585" y="125"/>
                    <a:pt x="578" y="117"/>
                  </a:cubicBezTo>
                  <a:cubicBezTo>
                    <a:pt x="572" y="109"/>
                    <a:pt x="563" y="108"/>
                    <a:pt x="552" y="114"/>
                  </a:cubicBezTo>
                  <a:cubicBezTo>
                    <a:pt x="550" y="115"/>
                    <a:pt x="548" y="114"/>
                    <a:pt x="546" y="114"/>
                  </a:cubicBezTo>
                  <a:cubicBezTo>
                    <a:pt x="546" y="112"/>
                    <a:pt x="546" y="109"/>
                    <a:pt x="547" y="107"/>
                  </a:cubicBezTo>
                  <a:cubicBezTo>
                    <a:pt x="551" y="104"/>
                    <a:pt x="555" y="101"/>
                    <a:pt x="559" y="97"/>
                  </a:cubicBezTo>
                  <a:cubicBezTo>
                    <a:pt x="561" y="96"/>
                    <a:pt x="562" y="93"/>
                    <a:pt x="562" y="91"/>
                  </a:cubicBezTo>
                  <a:cubicBezTo>
                    <a:pt x="562" y="87"/>
                    <a:pt x="552" y="80"/>
                    <a:pt x="548" y="80"/>
                  </a:cubicBezTo>
                  <a:cubicBezTo>
                    <a:pt x="538" y="79"/>
                    <a:pt x="533" y="86"/>
                    <a:pt x="528" y="92"/>
                  </a:cubicBezTo>
                  <a:cubicBezTo>
                    <a:pt x="515" y="109"/>
                    <a:pt x="514" y="106"/>
                    <a:pt x="524" y="124"/>
                  </a:cubicBezTo>
                  <a:cubicBezTo>
                    <a:pt x="525" y="126"/>
                    <a:pt x="526" y="128"/>
                    <a:pt x="527" y="129"/>
                  </a:cubicBezTo>
                  <a:cubicBezTo>
                    <a:pt x="539" y="151"/>
                    <a:pt x="550" y="174"/>
                    <a:pt x="553" y="200"/>
                  </a:cubicBezTo>
                  <a:cubicBezTo>
                    <a:pt x="554" y="207"/>
                    <a:pt x="558" y="212"/>
                    <a:pt x="565" y="212"/>
                  </a:cubicBezTo>
                  <a:cubicBezTo>
                    <a:pt x="575" y="213"/>
                    <a:pt x="575" y="213"/>
                    <a:pt x="579" y="203"/>
                  </a:cubicBezTo>
                  <a:cubicBezTo>
                    <a:pt x="582" y="203"/>
                    <a:pt x="585" y="203"/>
                    <a:pt x="588" y="203"/>
                  </a:cubicBezTo>
                  <a:cubicBezTo>
                    <a:pt x="594" y="204"/>
                    <a:pt x="596" y="200"/>
                    <a:pt x="597" y="195"/>
                  </a:cubicBezTo>
                  <a:cubicBezTo>
                    <a:pt x="598" y="192"/>
                    <a:pt x="598" y="188"/>
                    <a:pt x="599" y="184"/>
                  </a:cubicBezTo>
                  <a:cubicBezTo>
                    <a:pt x="602" y="177"/>
                    <a:pt x="605" y="170"/>
                    <a:pt x="598" y="163"/>
                  </a:cubicBezTo>
                  <a:cubicBezTo>
                    <a:pt x="609" y="159"/>
                    <a:pt x="605" y="152"/>
                    <a:pt x="605" y="146"/>
                  </a:cubicBezTo>
                  <a:cubicBezTo>
                    <a:pt x="605" y="142"/>
                    <a:pt x="606" y="137"/>
                    <a:pt x="606" y="133"/>
                  </a:cubicBezTo>
                  <a:cubicBezTo>
                    <a:pt x="607" y="133"/>
                    <a:pt x="607" y="133"/>
                    <a:pt x="608" y="133"/>
                  </a:cubicBezTo>
                  <a:cubicBezTo>
                    <a:pt x="609" y="135"/>
                    <a:pt x="610" y="138"/>
                    <a:pt x="610" y="140"/>
                  </a:cubicBezTo>
                  <a:cubicBezTo>
                    <a:pt x="617" y="163"/>
                    <a:pt x="624" y="186"/>
                    <a:pt x="631" y="208"/>
                  </a:cubicBezTo>
                  <a:cubicBezTo>
                    <a:pt x="632" y="213"/>
                    <a:pt x="636" y="215"/>
                    <a:pt x="640" y="214"/>
                  </a:cubicBezTo>
                  <a:cubicBezTo>
                    <a:pt x="644" y="213"/>
                    <a:pt x="646" y="210"/>
                    <a:pt x="644" y="205"/>
                  </a:cubicBezTo>
                  <a:cubicBezTo>
                    <a:pt x="639" y="188"/>
                    <a:pt x="634" y="170"/>
                    <a:pt x="629" y="152"/>
                  </a:cubicBezTo>
                  <a:cubicBezTo>
                    <a:pt x="627" y="144"/>
                    <a:pt x="626" y="135"/>
                    <a:pt x="624" y="127"/>
                  </a:cubicBezTo>
                  <a:close/>
                  <a:moveTo>
                    <a:pt x="134" y="1028"/>
                  </a:moveTo>
                  <a:cubicBezTo>
                    <a:pt x="145" y="1048"/>
                    <a:pt x="154" y="1066"/>
                    <a:pt x="164" y="1085"/>
                  </a:cubicBezTo>
                  <a:cubicBezTo>
                    <a:pt x="167" y="1083"/>
                    <a:pt x="170" y="1082"/>
                    <a:pt x="173" y="1080"/>
                  </a:cubicBezTo>
                  <a:cubicBezTo>
                    <a:pt x="167" y="1069"/>
                    <a:pt x="161" y="1058"/>
                    <a:pt x="155" y="1046"/>
                  </a:cubicBezTo>
                  <a:cubicBezTo>
                    <a:pt x="183" y="1047"/>
                    <a:pt x="209" y="1047"/>
                    <a:pt x="236" y="1048"/>
                  </a:cubicBezTo>
                  <a:cubicBezTo>
                    <a:pt x="236" y="1049"/>
                    <a:pt x="236" y="1049"/>
                    <a:pt x="236" y="1050"/>
                  </a:cubicBezTo>
                  <a:cubicBezTo>
                    <a:pt x="214" y="1065"/>
                    <a:pt x="192" y="1080"/>
                    <a:pt x="170" y="1095"/>
                  </a:cubicBezTo>
                  <a:cubicBezTo>
                    <a:pt x="174" y="1101"/>
                    <a:pt x="177" y="1106"/>
                    <a:pt x="181" y="1110"/>
                  </a:cubicBezTo>
                  <a:cubicBezTo>
                    <a:pt x="192" y="1103"/>
                    <a:pt x="202" y="1096"/>
                    <a:pt x="214" y="1088"/>
                  </a:cubicBezTo>
                  <a:cubicBezTo>
                    <a:pt x="219" y="1097"/>
                    <a:pt x="225" y="1105"/>
                    <a:pt x="230" y="1113"/>
                  </a:cubicBezTo>
                  <a:cubicBezTo>
                    <a:pt x="219" y="1121"/>
                    <a:pt x="208" y="1128"/>
                    <a:pt x="197" y="1136"/>
                  </a:cubicBezTo>
                  <a:cubicBezTo>
                    <a:pt x="201" y="1141"/>
                    <a:pt x="204" y="1146"/>
                    <a:pt x="208" y="1151"/>
                  </a:cubicBezTo>
                  <a:cubicBezTo>
                    <a:pt x="232" y="1135"/>
                    <a:pt x="255" y="1119"/>
                    <a:pt x="279" y="1103"/>
                  </a:cubicBezTo>
                  <a:cubicBezTo>
                    <a:pt x="275" y="1097"/>
                    <a:pt x="272" y="1093"/>
                    <a:pt x="268" y="1088"/>
                  </a:cubicBezTo>
                  <a:cubicBezTo>
                    <a:pt x="258" y="1094"/>
                    <a:pt x="249" y="1101"/>
                    <a:pt x="239" y="1108"/>
                  </a:cubicBezTo>
                  <a:cubicBezTo>
                    <a:pt x="233" y="1099"/>
                    <a:pt x="227" y="1091"/>
                    <a:pt x="222" y="1083"/>
                  </a:cubicBezTo>
                  <a:cubicBezTo>
                    <a:pt x="232" y="1076"/>
                    <a:pt x="242" y="1069"/>
                    <a:pt x="250" y="1063"/>
                  </a:cubicBezTo>
                  <a:cubicBezTo>
                    <a:pt x="235" y="1035"/>
                    <a:pt x="220" y="1007"/>
                    <a:pt x="206" y="979"/>
                  </a:cubicBezTo>
                  <a:cubicBezTo>
                    <a:pt x="188" y="986"/>
                    <a:pt x="170" y="993"/>
                    <a:pt x="151" y="1000"/>
                  </a:cubicBezTo>
                  <a:cubicBezTo>
                    <a:pt x="153" y="996"/>
                    <a:pt x="155" y="994"/>
                    <a:pt x="157" y="992"/>
                  </a:cubicBezTo>
                  <a:cubicBezTo>
                    <a:pt x="169" y="979"/>
                    <a:pt x="181" y="966"/>
                    <a:pt x="193" y="953"/>
                  </a:cubicBezTo>
                  <a:cubicBezTo>
                    <a:pt x="194" y="951"/>
                    <a:pt x="195" y="949"/>
                    <a:pt x="195" y="947"/>
                  </a:cubicBezTo>
                  <a:cubicBezTo>
                    <a:pt x="193" y="941"/>
                    <a:pt x="190" y="935"/>
                    <a:pt x="187" y="928"/>
                  </a:cubicBezTo>
                  <a:cubicBezTo>
                    <a:pt x="160" y="938"/>
                    <a:pt x="134" y="948"/>
                    <a:pt x="107" y="959"/>
                  </a:cubicBezTo>
                  <a:cubicBezTo>
                    <a:pt x="109" y="963"/>
                    <a:pt x="110" y="967"/>
                    <a:pt x="112" y="971"/>
                  </a:cubicBezTo>
                  <a:cubicBezTo>
                    <a:pt x="132" y="963"/>
                    <a:pt x="151" y="956"/>
                    <a:pt x="170" y="948"/>
                  </a:cubicBezTo>
                  <a:cubicBezTo>
                    <a:pt x="169" y="951"/>
                    <a:pt x="168" y="953"/>
                    <a:pt x="166" y="955"/>
                  </a:cubicBezTo>
                  <a:cubicBezTo>
                    <a:pt x="153" y="969"/>
                    <a:pt x="140" y="983"/>
                    <a:pt x="127" y="997"/>
                  </a:cubicBezTo>
                  <a:cubicBezTo>
                    <a:pt x="125" y="999"/>
                    <a:pt x="124" y="1002"/>
                    <a:pt x="124" y="1003"/>
                  </a:cubicBezTo>
                  <a:cubicBezTo>
                    <a:pt x="126" y="1009"/>
                    <a:pt x="129" y="1015"/>
                    <a:pt x="131" y="1022"/>
                  </a:cubicBezTo>
                  <a:cubicBezTo>
                    <a:pt x="155" y="1013"/>
                    <a:pt x="179" y="1004"/>
                    <a:pt x="203" y="994"/>
                  </a:cubicBezTo>
                  <a:cubicBezTo>
                    <a:pt x="209" y="1007"/>
                    <a:pt x="215" y="1018"/>
                    <a:pt x="221" y="1031"/>
                  </a:cubicBezTo>
                  <a:cubicBezTo>
                    <a:pt x="192" y="1030"/>
                    <a:pt x="164" y="1029"/>
                    <a:pt x="134" y="1028"/>
                  </a:cubicBezTo>
                  <a:close/>
                  <a:moveTo>
                    <a:pt x="149" y="535"/>
                  </a:moveTo>
                  <a:cubicBezTo>
                    <a:pt x="152" y="536"/>
                    <a:pt x="153" y="536"/>
                    <a:pt x="154" y="537"/>
                  </a:cubicBezTo>
                  <a:cubicBezTo>
                    <a:pt x="166" y="543"/>
                    <a:pt x="178" y="550"/>
                    <a:pt x="190" y="557"/>
                  </a:cubicBezTo>
                  <a:cubicBezTo>
                    <a:pt x="199" y="562"/>
                    <a:pt x="208" y="567"/>
                    <a:pt x="217" y="571"/>
                  </a:cubicBezTo>
                  <a:cubicBezTo>
                    <a:pt x="223" y="574"/>
                    <a:pt x="225" y="569"/>
                    <a:pt x="227" y="565"/>
                  </a:cubicBezTo>
                  <a:cubicBezTo>
                    <a:pt x="230" y="561"/>
                    <a:pt x="229" y="558"/>
                    <a:pt x="225" y="556"/>
                  </a:cubicBezTo>
                  <a:cubicBezTo>
                    <a:pt x="218" y="552"/>
                    <a:pt x="212" y="549"/>
                    <a:pt x="206" y="546"/>
                  </a:cubicBezTo>
                  <a:cubicBezTo>
                    <a:pt x="191" y="536"/>
                    <a:pt x="177" y="527"/>
                    <a:pt x="163" y="517"/>
                  </a:cubicBezTo>
                  <a:cubicBezTo>
                    <a:pt x="158" y="514"/>
                    <a:pt x="156" y="509"/>
                    <a:pt x="159" y="503"/>
                  </a:cubicBezTo>
                  <a:cubicBezTo>
                    <a:pt x="159" y="501"/>
                    <a:pt x="159" y="499"/>
                    <a:pt x="159" y="497"/>
                  </a:cubicBezTo>
                  <a:cubicBezTo>
                    <a:pt x="160" y="492"/>
                    <a:pt x="158" y="488"/>
                    <a:pt x="153" y="488"/>
                  </a:cubicBezTo>
                  <a:cubicBezTo>
                    <a:pt x="149" y="488"/>
                    <a:pt x="142" y="487"/>
                    <a:pt x="140" y="493"/>
                  </a:cubicBezTo>
                  <a:cubicBezTo>
                    <a:pt x="137" y="499"/>
                    <a:pt x="135" y="505"/>
                    <a:pt x="133" y="511"/>
                  </a:cubicBezTo>
                  <a:cubicBezTo>
                    <a:pt x="131" y="517"/>
                    <a:pt x="130" y="524"/>
                    <a:pt x="128" y="530"/>
                  </a:cubicBezTo>
                  <a:cubicBezTo>
                    <a:pt x="128" y="530"/>
                    <a:pt x="127" y="530"/>
                    <a:pt x="126" y="530"/>
                  </a:cubicBezTo>
                  <a:cubicBezTo>
                    <a:pt x="125" y="527"/>
                    <a:pt x="123" y="524"/>
                    <a:pt x="123" y="521"/>
                  </a:cubicBezTo>
                  <a:cubicBezTo>
                    <a:pt x="122" y="516"/>
                    <a:pt x="122" y="510"/>
                    <a:pt x="121" y="505"/>
                  </a:cubicBezTo>
                  <a:cubicBezTo>
                    <a:pt x="120" y="501"/>
                    <a:pt x="119" y="496"/>
                    <a:pt x="117" y="493"/>
                  </a:cubicBezTo>
                  <a:cubicBezTo>
                    <a:pt x="114" y="490"/>
                    <a:pt x="109" y="487"/>
                    <a:pt x="106" y="488"/>
                  </a:cubicBezTo>
                  <a:cubicBezTo>
                    <a:pt x="97" y="490"/>
                    <a:pt x="93" y="497"/>
                    <a:pt x="96" y="506"/>
                  </a:cubicBezTo>
                  <a:cubicBezTo>
                    <a:pt x="96" y="509"/>
                    <a:pt x="98" y="512"/>
                    <a:pt x="99" y="514"/>
                  </a:cubicBezTo>
                  <a:cubicBezTo>
                    <a:pt x="101" y="521"/>
                    <a:pt x="103" y="528"/>
                    <a:pt x="105" y="535"/>
                  </a:cubicBezTo>
                  <a:cubicBezTo>
                    <a:pt x="105" y="537"/>
                    <a:pt x="104" y="540"/>
                    <a:pt x="103" y="540"/>
                  </a:cubicBezTo>
                  <a:cubicBezTo>
                    <a:pt x="97" y="542"/>
                    <a:pt x="92" y="549"/>
                    <a:pt x="85" y="542"/>
                  </a:cubicBezTo>
                  <a:cubicBezTo>
                    <a:pt x="81" y="538"/>
                    <a:pt x="74" y="540"/>
                    <a:pt x="71" y="546"/>
                  </a:cubicBezTo>
                  <a:cubicBezTo>
                    <a:pt x="67" y="550"/>
                    <a:pt x="71" y="553"/>
                    <a:pt x="74" y="556"/>
                  </a:cubicBezTo>
                  <a:cubicBezTo>
                    <a:pt x="76" y="558"/>
                    <a:pt x="79" y="559"/>
                    <a:pt x="81" y="561"/>
                  </a:cubicBezTo>
                  <a:cubicBezTo>
                    <a:pt x="86" y="565"/>
                    <a:pt x="92" y="569"/>
                    <a:pt x="97" y="573"/>
                  </a:cubicBezTo>
                  <a:cubicBezTo>
                    <a:pt x="95" y="575"/>
                    <a:pt x="94" y="576"/>
                    <a:pt x="92" y="578"/>
                  </a:cubicBezTo>
                  <a:cubicBezTo>
                    <a:pt x="85" y="586"/>
                    <a:pt x="84" y="593"/>
                    <a:pt x="91" y="601"/>
                  </a:cubicBezTo>
                  <a:cubicBezTo>
                    <a:pt x="98" y="608"/>
                    <a:pt x="107" y="614"/>
                    <a:pt x="115" y="620"/>
                  </a:cubicBezTo>
                  <a:cubicBezTo>
                    <a:pt x="116" y="621"/>
                    <a:pt x="119" y="621"/>
                    <a:pt x="120" y="620"/>
                  </a:cubicBezTo>
                  <a:cubicBezTo>
                    <a:pt x="124" y="618"/>
                    <a:pt x="129" y="615"/>
                    <a:pt x="133" y="612"/>
                  </a:cubicBezTo>
                  <a:cubicBezTo>
                    <a:pt x="136" y="609"/>
                    <a:pt x="136" y="606"/>
                    <a:pt x="133" y="602"/>
                  </a:cubicBezTo>
                  <a:cubicBezTo>
                    <a:pt x="130" y="598"/>
                    <a:pt x="127" y="595"/>
                    <a:pt x="123" y="590"/>
                  </a:cubicBezTo>
                  <a:cubicBezTo>
                    <a:pt x="125" y="591"/>
                    <a:pt x="126" y="591"/>
                    <a:pt x="127" y="591"/>
                  </a:cubicBezTo>
                  <a:cubicBezTo>
                    <a:pt x="143" y="599"/>
                    <a:pt x="159" y="606"/>
                    <a:pt x="174" y="614"/>
                  </a:cubicBezTo>
                  <a:cubicBezTo>
                    <a:pt x="181" y="618"/>
                    <a:pt x="185" y="616"/>
                    <a:pt x="190" y="612"/>
                  </a:cubicBezTo>
                  <a:cubicBezTo>
                    <a:pt x="195" y="608"/>
                    <a:pt x="195" y="605"/>
                    <a:pt x="189" y="603"/>
                  </a:cubicBezTo>
                  <a:cubicBezTo>
                    <a:pt x="176" y="596"/>
                    <a:pt x="163" y="590"/>
                    <a:pt x="150" y="583"/>
                  </a:cubicBezTo>
                  <a:cubicBezTo>
                    <a:pt x="139" y="577"/>
                    <a:pt x="128" y="570"/>
                    <a:pt x="117" y="563"/>
                  </a:cubicBezTo>
                  <a:cubicBezTo>
                    <a:pt x="120" y="556"/>
                    <a:pt x="123" y="554"/>
                    <a:pt x="128" y="557"/>
                  </a:cubicBezTo>
                  <a:cubicBezTo>
                    <a:pt x="131" y="559"/>
                    <a:pt x="134" y="560"/>
                    <a:pt x="136" y="561"/>
                  </a:cubicBezTo>
                  <a:cubicBezTo>
                    <a:pt x="149" y="570"/>
                    <a:pt x="161" y="579"/>
                    <a:pt x="173" y="588"/>
                  </a:cubicBezTo>
                  <a:cubicBezTo>
                    <a:pt x="178" y="592"/>
                    <a:pt x="182" y="592"/>
                    <a:pt x="186" y="588"/>
                  </a:cubicBezTo>
                  <a:cubicBezTo>
                    <a:pt x="190" y="582"/>
                    <a:pt x="190" y="580"/>
                    <a:pt x="183" y="575"/>
                  </a:cubicBezTo>
                  <a:cubicBezTo>
                    <a:pt x="172" y="567"/>
                    <a:pt x="161" y="558"/>
                    <a:pt x="153" y="547"/>
                  </a:cubicBezTo>
                  <a:cubicBezTo>
                    <a:pt x="151" y="544"/>
                    <a:pt x="151" y="540"/>
                    <a:pt x="149" y="535"/>
                  </a:cubicBezTo>
                  <a:close/>
                  <a:moveTo>
                    <a:pt x="1370" y="536"/>
                  </a:moveTo>
                  <a:cubicBezTo>
                    <a:pt x="1369" y="535"/>
                    <a:pt x="1369" y="534"/>
                    <a:pt x="1368" y="533"/>
                  </a:cubicBezTo>
                  <a:cubicBezTo>
                    <a:pt x="1371" y="532"/>
                    <a:pt x="1373" y="531"/>
                    <a:pt x="1376" y="530"/>
                  </a:cubicBezTo>
                  <a:cubicBezTo>
                    <a:pt x="1381" y="530"/>
                    <a:pt x="1386" y="530"/>
                    <a:pt x="1390" y="529"/>
                  </a:cubicBezTo>
                  <a:cubicBezTo>
                    <a:pt x="1401" y="527"/>
                    <a:pt x="1409" y="514"/>
                    <a:pt x="1402" y="507"/>
                  </a:cubicBezTo>
                  <a:cubicBezTo>
                    <a:pt x="1394" y="499"/>
                    <a:pt x="1385" y="491"/>
                    <a:pt x="1373" y="488"/>
                  </a:cubicBezTo>
                  <a:cubicBezTo>
                    <a:pt x="1369" y="487"/>
                    <a:pt x="1364" y="487"/>
                    <a:pt x="1362" y="492"/>
                  </a:cubicBezTo>
                  <a:cubicBezTo>
                    <a:pt x="1360" y="497"/>
                    <a:pt x="1362" y="501"/>
                    <a:pt x="1366" y="504"/>
                  </a:cubicBezTo>
                  <a:cubicBezTo>
                    <a:pt x="1370" y="506"/>
                    <a:pt x="1373" y="509"/>
                    <a:pt x="1377" y="513"/>
                  </a:cubicBezTo>
                  <a:cubicBezTo>
                    <a:pt x="1373" y="514"/>
                    <a:pt x="1370" y="515"/>
                    <a:pt x="1368" y="516"/>
                  </a:cubicBezTo>
                  <a:cubicBezTo>
                    <a:pt x="1362" y="501"/>
                    <a:pt x="1356" y="499"/>
                    <a:pt x="1344" y="509"/>
                  </a:cubicBezTo>
                  <a:cubicBezTo>
                    <a:pt x="1342" y="512"/>
                    <a:pt x="1339" y="514"/>
                    <a:pt x="1336" y="515"/>
                  </a:cubicBezTo>
                  <a:cubicBezTo>
                    <a:pt x="1318" y="527"/>
                    <a:pt x="1300" y="538"/>
                    <a:pt x="1282" y="549"/>
                  </a:cubicBezTo>
                  <a:cubicBezTo>
                    <a:pt x="1278" y="552"/>
                    <a:pt x="1274" y="556"/>
                    <a:pt x="1275" y="561"/>
                  </a:cubicBezTo>
                  <a:cubicBezTo>
                    <a:pt x="1275" y="564"/>
                    <a:pt x="1278" y="568"/>
                    <a:pt x="1281" y="570"/>
                  </a:cubicBezTo>
                  <a:cubicBezTo>
                    <a:pt x="1282" y="571"/>
                    <a:pt x="1286" y="570"/>
                    <a:pt x="1288" y="568"/>
                  </a:cubicBezTo>
                  <a:cubicBezTo>
                    <a:pt x="1298" y="562"/>
                    <a:pt x="1307" y="554"/>
                    <a:pt x="1317" y="547"/>
                  </a:cubicBezTo>
                  <a:cubicBezTo>
                    <a:pt x="1324" y="543"/>
                    <a:pt x="1331" y="538"/>
                    <a:pt x="1337" y="534"/>
                  </a:cubicBezTo>
                  <a:cubicBezTo>
                    <a:pt x="1343" y="539"/>
                    <a:pt x="1346" y="546"/>
                    <a:pt x="1351" y="548"/>
                  </a:cubicBezTo>
                  <a:cubicBezTo>
                    <a:pt x="1358" y="550"/>
                    <a:pt x="1361" y="554"/>
                    <a:pt x="1364" y="558"/>
                  </a:cubicBezTo>
                  <a:cubicBezTo>
                    <a:pt x="1361" y="561"/>
                    <a:pt x="1358" y="565"/>
                    <a:pt x="1356" y="568"/>
                  </a:cubicBezTo>
                  <a:cubicBezTo>
                    <a:pt x="1352" y="566"/>
                    <a:pt x="1350" y="558"/>
                    <a:pt x="1343" y="560"/>
                  </a:cubicBezTo>
                  <a:cubicBezTo>
                    <a:pt x="1335" y="563"/>
                    <a:pt x="1336" y="570"/>
                    <a:pt x="1337" y="577"/>
                  </a:cubicBezTo>
                  <a:cubicBezTo>
                    <a:pt x="1334" y="576"/>
                    <a:pt x="1333" y="576"/>
                    <a:pt x="1331" y="576"/>
                  </a:cubicBezTo>
                  <a:cubicBezTo>
                    <a:pt x="1323" y="574"/>
                    <a:pt x="1314" y="572"/>
                    <a:pt x="1305" y="571"/>
                  </a:cubicBezTo>
                  <a:cubicBezTo>
                    <a:pt x="1303" y="571"/>
                    <a:pt x="1299" y="572"/>
                    <a:pt x="1299" y="573"/>
                  </a:cubicBezTo>
                  <a:cubicBezTo>
                    <a:pt x="1298" y="577"/>
                    <a:pt x="1298" y="581"/>
                    <a:pt x="1299" y="585"/>
                  </a:cubicBezTo>
                  <a:cubicBezTo>
                    <a:pt x="1300" y="587"/>
                    <a:pt x="1303" y="590"/>
                    <a:pt x="1306" y="591"/>
                  </a:cubicBezTo>
                  <a:cubicBezTo>
                    <a:pt x="1311" y="592"/>
                    <a:pt x="1316" y="592"/>
                    <a:pt x="1321" y="593"/>
                  </a:cubicBezTo>
                  <a:cubicBezTo>
                    <a:pt x="1319" y="597"/>
                    <a:pt x="1318" y="600"/>
                    <a:pt x="1317" y="603"/>
                  </a:cubicBezTo>
                  <a:cubicBezTo>
                    <a:pt x="1313" y="619"/>
                    <a:pt x="1321" y="630"/>
                    <a:pt x="1331" y="641"/>
                  </a:cubicBezTo>
                  <a:cubicBezTo>
                    <a:pt x="1335" y="645"/>
                    <a:pt x="1339" y="648"/>
                    <a:pt x="1344" y="646"/>
                  </a:cubicBezTo>
                  <a:cubicBezTo>
                    <a:pt x="1350" y="644"/>
                    <a:pt x="1351" y="639"/>
                    <a:pt x="1352" y="634"/>
                  </a:cubicBezTo>
                  <a:cubicBezTo>
                    <a:pt x="1353" y="630"/>
                    <a:pt x="1352" y="628"/>
                    <a:pt x="1347" y="628"/>
                  </a:cubicBezTo>
                  <a:cubicBezTo>
                    <a:pt x="1344" y="627"/>
                    <a:pt x="1341" y="625"/>
                    <a:pt x="1338" y="623"/>
                  </a:cubicBezTo>
                  <a:cubicBezTo>
                    <a:pt x="1329" y="616"/>
                    <a:pt x="1329" y="608"/>
                    <a:pt x="1339" y="603"/>
                  </a:cubicBezTo>
                  <a:cubicBezTo>
                    <a:pt x="1343" y="600"/>
                    <a:pt x="1347" y="598"/>
                    <a:pt x="1351" y="596"/>
                  </a:cubicBezTo>
                  <a:cubicBezTo>
                    <a:pt x="1355" y="598"/>
                    <a:pt x="1358" y="601"/>
                    <a:pt x="1362" y="602"/>
                  </a:cubicBezTo>
                  <a:cubicBezTo>
                    <a:pt x="1364" y="603"/>
                    <a:pt x="1368" y="603"/>
                    <a:pt x="1369" y="602"/>
                  </a:cubicBezTo>
                  <a:cubicBezTo>
                    <a:pt x="1370" y="600"/>
                    <a:pt x="1371" y="597"/>
                    <a:pt x="1370" y="595"/>
                  </a:cubicBezTo>
                  <a:cubicBezTo>
                    <a:pt x="1370" y="592"/>
                    <a:pt x="1369" y="590"/>
                    <a:pt x="1367" y="586"/>
                  </a:cubicBezTo>
                  <a:cubicBezTo>
                    <a:pt x="1372" y="588"/>
                    <a:pt x="1375" y="590"/>
                    <a:pt x="1379" y="591"/>
                  </a:cubicBezTo>
                  <a:cubicBezTo>
                    <a:pt x="1381" y="591"/>
                    <a:pt x="1384" y="592"/>
                    <a:pt x="1385" y="591"/>
                  </a:cubicBezTo>
                  <a:cubicBezTo>
                    <a:pt x="1390" y="587"/>
                    <a:pt x="1394" y="589"/>
                    <a:pt x="1398" y="591"/>
                  </a:cubicBezTo>
                  <a:cubicBezTo>
                    <a:pt x="1401" y="593"/>
                    <a:pt x="1404" y="594"/>
                    <a:pt x="1407" y="596"/>
                  </a:cubicBezTo>
                  <a:cubicBezTo>
                    <a:pt x="1416" y="600"/>
                    <a:pt x="1424" y="596"/>
                    <a:pt x="1423" y="585"/>
                  </a:cubicBezTo>
                  <a:cubicBezTo>
                    <a:pt x="1423" y="581"/>
                    <a:pt x="1421" y="577"/>
                    <a:pt x="1420" y="573"/>
                  </a:cubicBezTo>
                  <a:cubicBezTo>
                    <a:pt x="1420" y="571"/>
                    <a:pt x="1420" y="568"/>
                    <a:pt x="1421" y="566"/>
                  </a:cubicBezTo>
                  <a:cubicBezTo>
                    <a:pt x="1424" y="558"/>
                    <a:pt x="1424" y="550"/>
                    <a:pt x="1421" y="542"/>
                  </a:cubicBezTo>
                  <a:cubicBezTo>
                    <a:pt x="1417" y="536"/>
                    <a:pt x="1414" y="535"/>
                    <a:pt x="1408" y="539"/>
                  </a:cubicBezTo>
                  <a:cubicBezTo>
                    <a:pt x="1405" y="541"/>
                    <a:pt x="1402" y="541"/>
                    <a:pt x="1399" y="538"/>
                  </a:cubicBezTo>
                  <a:cubicBezTo>
                    <a:pt x="1393" y="533"/>
                    <a:pt x="1386" y="530"/>
                    <a:pt x="1377" y="534"/>
                  </a:cubicBezTo>
                  <a:cubicBezTo>
                    <a:pt x="1375" y="535"/>
                    <a:pt x="1372" y="535"/>
                    <a:pt x="1370" y="536"/>
                  </a:cubicBezTo>
                  <a:close/>
                  <a:moveTo>
                    <a:pt x="886" y="1390"/>
                  </a:moveTo>
                  <a:cubicBezTo>
                    <a:pt x="890" y="1393"/>
                    <a:pt x="894" y="1398"/>
                    <a:pt x="897" y="1398"/>
                  </a:cubicBezTo>
                  <a:cubicBezTo>
                    <a:pt x="911" y="1399"/>
                    <a:pt x="924" y="1396"/>
                    <a:pt x="935" y="1390"/>
                  </a:cubicBezTo>
                  <a:cubicBezTo>
                    <a:pt x="946" y="1384"/>
                    <a:pt x="949" y="1374"/>
                    <a:pt x="947" y="1361"/>
                  </a:cubicBezTo>
                  <a:cubicBezTo>
                    <a:pt x="944" y="1348"/>
                    <a:pt x="938" y="1342"/>
                    <a:pt x="925" y="1341"/>
                  </a:cubicBezTo>
                  <a:cubicBezTo>
                    <a:pt x="917" y="1340"/>
                    <a:pt x="909" y="1341"/>
                    <a:pt x="901" y="1340"/>
                  </a:cubicBezTo>
                  <a:cubicBezTo>
                    <a:pt x="898" y="1339"/>
                    <a:pt x="894" y="1337"/>
                    <a:pt x="893" y="1334"/>
                  </a:cubicBezTo>
                  <a:cubicBezTo>
                    <a:pt x="891" y="1330"/>
                    <a:pt x="893" y="1325"/>
                    <a:pt x="898" y="1324"/>
                  </a:cubicBezTo>
                  <a:cubicBezTo>
                    <a:pt x="906" y="1322"/>
                    <a:pt x="915" y="1320"/>
                    <a:pt x="924" y="1318"/>
                  </a:cubicBezTo>
                  <a:cubicBezTo>
                    <a:pt x="926" y="1318"/>
                    <a:pt x="929" y="1318"/>
                    <a:pt x="931" y="1318"/>
                  </a:cubicBezTo>
                  <a:cubicBezTo>
                    <a:pt x="931" y="1318"/>
                    <a:pt x="932" y="1317"/>
                    <a:pt x="932" y="1316"/>
                  </a:cubicBezTo>
                  <a:cubicBezTo>
                    <a:pt x="929" y="1313"/>
                    <a:pt x="925" y="1308"/>
                    <a:pt x="922" y="1308"/>
                  </a:cubicBezTo>
                  <a:cubicBezTo>
                    <a:pt x="903" y="1309"/>
                    <a:pt x="883" y="1310"/>
                    <a:pt x="872" y="1331"/>
                  </a:cubicBezTo>
                  <a:cubicBezTo>
                    <a:pt x="865" y="1323"/>
                    <a:pt x="856" y="1322"/>
                    <a:pt x="846" y="1323"/>
                  </a:cubicBezTo>
                  <a:cubicBezTo>
                    <a:pt x="816" y="1329"/>
                    <a:pt x="785" y="1331"/>
                    <a:pt x="753" y="1332"/>
                  </a:cubicBezTo>
                  <a:cubicBezTo>
                    <a:pt x="749" y="1332"/>
                    <a:pt x="747" y="1333"/>
                    <a:pt x="748" y="1338"/>
                  </a:cubicBezTo>
                  <a:cubicBezTo>
                    <a:pt x="749" y="1354"/>
                    <a:pt x="749" y="1370"/>
                    <a:pt x="750" y="1387"/>
                  </a:cubicBezTo>
                  <a:cubicBezTo>
                    <a:pt x="751" y="1397"/>
                    <a:pt x="751" y="1407"/>
                    <a:pt x="752" y="1418"/>
                  </a:cubicBezTo>
                  <a:cubicBezTo>
                    <a:pt x="769" y="1418"/>
                    <a:pt x="786" y="1417"/>
                    <a:pt x="803" y="1416"/>
                  </a:cubicBezTo>
                  <a:cubicBezTo>
                    <a:pt x="812" y="1415"/>
                    <a:pt x="812" y="1415"/>
                    <a:pt x="809" y="1406"/>
                  </a:cubicBezTo>
                  <a:cubicBezTo>
                    <a:pt x="796" y="1406"/>
                    <a:pt x="784" y="1407"/>
                    <a:pt x="770" y="1407"/>
                  </a:cubicBezTo>
                  <a:cubicBezTo>
                    <a:pt x="770" y="1399"/>
                    <a:pt x="770" y="1391"/>
                    <a:pt x="769" y="1384"/>
                  </a:cubicBezTo>
                  <a:cubicBezTo>
                    <a:pt x="769" y="1379"/>
                    <a:pt x="771" y="1377"/>
                    <a:pt x="775" y="1377"/>
                  </a:cubicBezTo>
                  <a:cubicBezTo>
                    <a:pt x="784" y="1377"/>
                    <a:pt x="793" y="1376"/>
                    <a:pt x="802" y="1376"/>
                  </a:cubicBezTo>
                  <a:cubicBezTo>
                    <a:pt x="801" y="1372"/>
                    <a:pt x="801" y="1370"/>
                    <a:pt x="801" y="1366"/>
                  </a:cubicBezTo>
                  <a:cubicBezTo>
                    <a:pt x="792" y="1367"/>
                    <a:pt x="784" y="1367"/>
                    <a:pt x="776" y="1367"/>
                  </a:cubicBezTo>
                  <a:cubicBezTo>
                    <a:pt x="770" y="1368"/>
                    <a:pt x="767" y="1366"/>
                    <a:pt x="768" y="1360"/>
                  </a:cubicBezTo>
                  <a:cubicBezTo>
                    <a:pt x="768" y="1356"/>
                    <a:pt x="768" y="1353"/>
                    <a:pt x="767" y="1349"/>
                  </a:cubicBezTo>
                  <a:cubicBezTo>
                    <a:pt x="766" y="1343"/>
                    <a:pt x="769" y="1341"/>
                    <a:pt x="775" y="1341"/>
                  </a:cubicBezTo>
                  <a:cubicBezTo>
                    <a:pt x="783" y="1341"/>
                    <a:pt x="791" y="1340"/>
                    <a:pt x="798" y="1340"/>
                  </a:cubicBezTo>
                  <a:cubicBezTo>
                    <a:pt x="807" y="1339"/>
                    <a:pt x="807" y="1339"/>
                    <a:pt x="809" y="1348"/>
                  </a:cubicBezTo>
                  <a:cubicBezTo>
                    <a:pt x="812" y="1368"/>
                    <a:pt x="815" y="1387"/>
                    <a:pt x="818" y="1407"/>
                  </a:cubicBezTo>
                  <a:cubicBezTo>
                    <a:pt x="819" y="1413"/>
                    <a:pt x="821" y="1415"/>
                    <a:pt x="827" y="1414"/>
                  </a:cubicBezTo>
                  <a:cubicBezTo>
                    <a:pt x="837" y="1411"/>
                    <a:pt x="837" y="1411"/>
                    <a:pt x="836" y="1401"/>
                  </a:cubicBezTo>
                  <a:cubicBezTo>
                    <a:pt x="836" y="1399"/>
                    <a:pt x="835" y="1397"/>
                    <a:pt x="835" y="1396"/>
                  </a:cubicBezTo>
                  <a:cubicBezTo>
                    <a:pt x="834" y="1387"/>
                    <a:pt x="832" y="1377"/>
                    <a:pt x="831" y="1368"/>
                  </a:cubicBezTo>
                  <a:cubicBezTo>
                    <a:pt x="834" y="1370"/>
                    <a:pt x="836" y="1372"/>
                    <a:pt x="838" y="1374"/>
                  </a:cubicBezTo>
                  <a:cubicBezTo>
                    <a:pt x="846" y="1384"/>
                    <a:pt x="853" y="1394"/>
                    <a:pt x="861" y="1404"/>
                  </a:cubicBezTo>
                  <a:cubicBezTo>
                    <a:pt x="863" y="1405"/>
                    <a:pt x="865" y="1407"/>
                    <a:pt x="867" y="1407"/>
                  </a:cubicBezTo>
                  <a:cubicBezTo>
                    <a:pt x="873" y="1407"/>
                    <a:pt x="878" y="1405"/>
                    <a:pt x="886" y="1404"/>
                  </a:cubicBezTo>
                  <a:cubicBezTo>
                    <a:pt x="876" y="1392"/>
                    <a:pt x="866" y="1382"/>
                    <a:pt x="856" y="1370"/>
                  </a:cubicBezTo>
                  <a:cubicBezTo>
                    <a:pt x="867" y="1367"/>
                    <a:pt x="875" y="1361"/>
                    <a:pt x="877" y="1353"/>
                  </a:cubicBezTo>
                  <a:cubicBezTo>
                    <a:pt x="885" y="1355"/>
                    <a:pt x="893" y="1356"/>
                    <a:pt x="900" y="1357"/>
                  </a:cubicBezTo>
                  <a:cubicBezTo>
                    <a:pt x="906" y="1358"/>
                    <a:pt x="912" y="1357"/>
                    <a:pt x="917" y="1358"/>
                  </a:cubicBezTo>
                  <a:cubicBezTo>
                    <a:pt x="921" y="1359"/>
                    <a:pt x="925" y="1362"/>
                    <a:pt x="926" y="1365"/>
                  </a:cubicBezTo>
                  <a:cubicBezTo>
                    <a:pt x="931" y="1374"/>
                    <a:pt x="928" y="1382"/>
                    <a:pt x="918" y="1385"/>
                  </a:cubicBezTo>
                  <a:cubicBezTo>
                    <a:pt x="908" y="1388"/>
                    <a:pt x="898" y="1388"/>
                    <a:pt x="886" y="1390"/>
                  </a:cubicBezTo>
                  <a:close/>
                  <a:moveTo>
                    <a:pt x="304" y="273"/>
                  </a:moveTo>
                  <a:cubicBezTo>
                    <a:pt x="299" y="266"/>
                    <a:pt x="294" y="260"/>
                    <a:pt x="288" y="254"/>
                  </a:cubicBezTo>
                  <a:cubicBezTo>
                    <a:pt x="283" y="249"/>
                    <a:pt x="279" y="250"/>
                    <a:pt x="278" y="257"/>
                  </a:cubicBezTo>
                  <a:cubicBezTo>
                    <a:pt x="276" y="265"/>
                    <a:pt x="279" y="271"/>
                    <a:pt x="283" y="278"/>
                  </a:cubicBezTo>
                  <a:cubicBezTo>
                    <a:pt x="286" y="283"/>
                    <a:pt x="290" y="288"/>
                    <a:pt x="293" y="294"/>
                  </a:cubicBezTo>
                  <a:cubicBezTo>
                    <a:pt x="292" y="294"/>
                    <a:pt x="292" y="294"/>
                    <a:pt x="291" y="295"/>
                  </a:cubicBezTo>
                  <a:cubicBezTo>
                    <a:pt x="289" y="292"/>
                    <a:pt x="287" y="289"/>
                    <a:pt x="285" y="287"/>
                  </a:cubicBezTo>
                  <a:cubicBezTo>
                    <a:pt x="279" y="279"/>
                    <a:pt x="273" y="272"/>
                    <a:pt x="267" y="264"/>
                  </a:cubicBezTo>
                  <a:cubicBezTo>
                    <a:pt x="263" y="260"/>
                    <a:pt x="260" y="262"/>
                    <a:pt x="257" y="264"/>
                  </a:cubicBezTo>
                  <a:cubicBezTo>
                    <a:pt x="255" y="265"/>
                    <a:pt x="254" y="269"/>
                    <a:pt x="254" y="271"/>
                  </a:cubicBezTo>
                  <a:cubicBezTo>
                    <a:pt x="256" y="277"/>
                    <a:pt x="258" y="284"/>
                    <a:pt x="262" y="289"/>
                  </a:cubicBezTo>
                  <a:cubicBezTo>
                    <a:pt x="267" y="298"/>
                    <a:pt x="267" y="302"/>
                    <a:pt x="259" y="308"/>
                  </a:cubicBezTo>
                  <a:cubicBezTo>
                    <a:pt x="258" y="308"/>
                    <a:pt x="257" y="309"/>
                    <a:pt x="257" y="310"/>
                  </a:cubicBezTo>
                  <a:cubicBezTo>
                    <a:pt x="249" y="317"/>
                    <a:pt x="257" y="322"/>
                    <a:pt x="259" y="327"/>
                  </a:cubicBezTo>
                  <a:cubicBezTo>
                    <a:pt x="260" y="331"/>
                    <a:pt x="263" y="337"/>
                    <a:pt x="269" y="336"/>
                  </a:cubicBezTo>
                  <a:cubicBezTo>
                    <a:pt x="276" y="336"/>
                    <a:pt x="284" y="327"/>
                    <a:pt x="283" y="319"/>
                  </a:cubicBezTo>
                  <a:cubicBezTo>
                    <a:pt x="285" y="320"/>
                    <a:pt x="286" y="321"/>
                    <a:pt x="286" y="322"/>
                  </a:cubicBezTo>
                  <a:cubicBezTo>
                    <a:pt x="296" y="334"/>
                    <a:pt x="303" y="346"/>
                    <a:pt x="307" y="361"/>
                  </a:cubicBezTo>
                  <a:cubicBezTo>
                    <a:pt x="308" y="366"/>
                    <a:pt x="311" y="368"/>
                    <a:pt x="317" y="366"/>
                  </a:cubicBezTo>
                  <a:cubicBezTo>
                    <a:pt x="324" y="363"/>
                    <a:pt x="325" y="361"/>
                    <a:pt x="322" y="354"/>
                  </a:cubicBezTo>
                  <a:cubicBezTo>
                    <a:pt x="321" y="353"/>
                    <a:pt x="321" y="351"/>
                    <a:pt x="321" y="350"/>
                  </a:cubicBezTo>
                  <a:cubicBezTo>
                    <a:pt x="317" y="341"/>
                    <a:pt x="313" y="331"/>
                    <a:pt x="309" y="322"/>
                  </a:cubicBezTo>
                  <a:cubicBezTo>
                    <a:pt x="307" y="319"/>
                    <a:pt x="306" y="315"/>
                    <a:pt x="305" y="311"/>
                  </a:cubicBezTo>
                  <a:cubicBezTo>
                    <a:pt x="306" y="311"/>
                    <a:pt x="307" y="311"/>
                    <a:pt x="307" y="310"/>
                  </a:cubicBezTo>
                  <a:cubicBezTo>
                    <a:pt x="309" y="312"/>
                    <a:pt x="311" y="313"/>
                    <a:pt x="313" y="315"/>
                  </a:cubicBezTo>
                  <a:cubicBezTo>
                    <a:pt x="319" y="321"/>
                    <a:pt x="324" y="327"/>
                    <a:pt x="330" y="331"/>
                  </a:cubicBezTo>
                  <a:cubicBezTo>
                    <a:pt x="336" y="336"/>
                    <a:pt x="339" y="334"/>
                    <a:pt x="343" y="329"/>
                  </a:cubicBezTo>
                  <a:cubicBezTo>
                    <a:pt x="347" y="323"/>
                    <a:pt x="343" y="321"/>
                    <a:pt x="339" y="318"/>
                  </a:cubicBezTo>
                  <a:cubicBezTo>
                    <a:pt x="327" y="309"/>
                    <a:pt x="319" y="296"/>
                    <a:pt x="310" y="281"/>
                  </a:cubicBezTo>
                  <a:cubicBezTo>
                    <a:pt x="321" y="285"/>
                    <a:pt x="328" y="283"/>
                    <a:pt x="332" y="272"/>
                  </a:cubicBezTo>
                  <a:cubicBezTo>
                    <a:pt x="339" y="282"/>
                    <a:pt x="345" y="290"/>
                    <a:pt x="351" y="299"/>
                  </a:cubicBezTo>
                  <a:cubicBezTo>
                    <a:pt x="360" y="311"/>
                    <a:pt x="369" y="323"/>
                    <a:pt x="378" y="336"/>
                  </a:cubicBezTo>
                  <a:cubicBezTo>
                    <a:pt x="381" y="339"/>
                    <a:pt x="384" y="339"/>
                    <a:pt x="387" y="337"/>
                  </a:cubicBezTo>
                  <a:cubicBezTo>
                    <a:pt x="392" y="333"/>
                    <a:pt x="392" y="326"/>
                    <a:pt x="388" y="322"/>
                  </a:cubicBezTo>
                  <a:cubicBezTo>
                    <a:pt x="385" y="318"/>
                    <a:pt x="382" y="314"/>
                    <a:pt x="380" y="311"/>
                  </a:cubicBezTo>
                  <a:cubicBezTo>
                    <a:pt x="372" y="299"/>
                    <a:pt x="364" y="286"/>
                    <a:pt x="356" y="274"/>
                  </a:cubicBezTo>
                  <a:cubicBezTo>
                    <a:pt x="349" y="263"/>
                    <a:pt x="342" y="253"/>
                    <a:pt x="335" y="242"/>
                  </a:cubicBezTo>
                  <a:cubicBezTo>
                    <a:pt x="330" y="234"/>
                    <a:pt x="325" y="227"/>
                    <a:pt x="320" y="220"/>
                  </a:cubicBezTo>
                  <a:cubicBezTo>
                    <a:pt x="318" y="216"/>
                    <a:pt x="316" y="216"/>
                    <a:pt x="312" y="218"/>
                  </a:cubicBezTo>
                  <a:cubicBezTo>
                    <a:pt x="304" y="223"/>
                    <a:pt x="301" y="231"/>
                    <a:pt x="304" y="240"/>
                  </a:cubicBezTo>
                  <a:cubicBezTo>
                    <a:pt x="306" y="244"/>
                    <a:pt x="307" y="248"/>
                    <a:pt x="309" y="252"/>
                  </a:cubicBezTo>
                  <a:cubicBezTo>
                    <a:pt x="314" y="264"/>
                    <a:pt x="314" y="264"/>
                    <a:pt x="304" y="273"/>
                  </a:cubicBezTo>
                  <a:close/>
                  <a:moveTo>
                    <a:pt x="1188" y="285"/>
                  </a:moveTo>
                  <a:cubicBezTo>
                    <a:pt x="1188" y="284"/>
                    <a:pt x="1187" y="284"/>
                    <a:pt x="1187" y="283"/>
                  </a:cubicBezTo>
                  <a:cubicBezTo>
                    <a:pt x="1187" y="282"/>
                    <a:pt x="1188" y="281"/>
                    <a:pt x="1188" y="280"/>
                  </a:cubicBezTo>
                  <a:cubicBezTo>
                    <a:pt x="1193" y="274"/>
                    <a:pt x="1199" y="267"/>
                    <a:pt x="1204" y="260"/>
                  </a:cubicBezTo>
                  <a:cubicBezTo>
                    <a:pt x="1208" y="254"/>
                    <a:pt x="1209" y="248"/>
                    <a:pt x="1206" y="241"/>
                  </a:cubicBezTo>
                  <a:cubicBezTo>
                    <a:pt x="1203" y="236"/>
                    <a:pt x="1200" y="235"/>
                    <a:pt x="1197" y="240"/>
                  </a:cubicBezTo>
                  <a:cubicBezTo>
                    <a:pt x="1194" y="245"/>
                    <a:pt x="1192" y="250"/>
                    <a:pt x="1189" y="255"/>
                  </a:cubicBezTo>
                  <a:cubicBezTo>
                    <a:pt x="1184" y="263"/>
                    <a:pt x="1179" y="270"/>
                    <a:pt x="1173" y="278"/>
                  </a:cubicBezTo>
                  <a:cubicBezTo>
                    <a:pt x="1171" y="281"/>
                    <a:pt x="1169" y="281"/>
                    <a:pt x="1166" y="278"/>
                  </a:cubicBezTo>
                  <a:cubicBezTo>
                    <a:pt x="1156" y="269"/>
                    <a:pt x="1142" y="269"/>
                    <a:pt x="1134" y="279"/>
                  </a:cubicBezTo>
                  <a:cubicBezTo>
                    <a:pt x="1131" y="283"/>
                    <a:pt x="1127" y="287"/>
                    <a:pt x="1131" y="291"/>
                  </a:cubicBezTo>
                  <a:cubicBezTo>
                    <a:pt x="1134" y="296"/>
                    <a:pt x="1138" y="302"/>
                    <a:pt x="1146" y="300"/>
                  </a:cubicBezTo>
                  <a:cubicBezTo>
                    <a:pt x="1154" y="298"/>
                    <a:pt x="1162" y="298"/>
                    <a:pt x="1170" y="302"/>
                  </a:cubicBezTo>
                  <a:cubicBezTo>
                    <a:pt x="1185" y="311"/>
                    <a:pt x="1200" y="320"/>
                    <a:pt x="1214" y="329"/>
                  </a:cubicBezTo>
                  <a:cubicBezTo>
                    <a:pt x="1217" y="331"/>
                    <a:pt x="1219" y="335"/>
                    <a:pt x="1222" y="339"/>
                  </a:cubicBezTo>
                  <a:cubicBezTo>
                    <a:pt x="1215" y="340"/>
                    <a:pt x="1211" y="340"/>
                    <a:pt x="1205" y="341"/>
                  </a:cubicBezTo>
                  <a:cubicBezTo>
                    <a:pt x="1206" y="342"/>
                    <a:pt x="1206" y="344"/>
                    <a:pt x="1207" y="344"/>
                  </a:cubicBezTo>
                  <a:cubicBezTo>
                    <a:pt x="1211" y="351"/>
                    <a:pt x="1221" y="354"/>
                    <a:pt x="1231" y="351"/>
                  </a:cubicBezTo>
                  <a:cubicBezTo>
                    <a:pt x="1243" y="348"/>
                    <a:pt x="1245" y="341"/>
                    <a:pt x="1238" y="330"/>
                  </a:cubicBezTo>
                  <a:cubicBezTo>
                    <a:pt x="1237" y="328"/>
                    <a:pt x="1236" y="326"/>
                    <a:pt x="1234" y="324"/>
                  </a:cubicBezTo>
                  <a:cubicBezTo>
                    <a:pt x="1237" y="323"/>
                    <a:pt x="1238" y="323"/>
                    <a:pt x="1240" y="322"/>
                  </a:cubicBezTo>
                  <a:cubicBezTo>
                    <a:pt x="1252" y="319"/>
                    <a:pt x="1258" y="308"/>
                    <a:pt x="1255" y="297"/>
                  </a:cubicBezTo>
                  <a:cubicBezTo>
                    <a:pt x="1253" y="288"/>
                    <a:pt x="1253" y="284"/>
                    <a:pt x="1258" y="275"/>
                  </a:cubicBezTo>
                  <a:cubicBezTo>
                    <a:pt x="1259" y="273"/>
                    <a:pt x="1259" y="271"/>
                    <a:pt x="1258" y="269"/>
                  </a:cubicBezTo>
                  <a:cubicBezTo>
                    <a:pt x="1258" y="268"/>
                    <a:pt x="1254" y="267"/>
                    <a:pt x="1253" y="268"/>
                  </a:cubicBezTo>
                  <a:cubicBezTo>
                    <a:pt x="1244" y="272"/>
                    <a:pt x="1236" y="265"/>
                    <a:pt x="1227" y="266"/>
                  </a:cubicBezTo>
                  <a:cubicBezTo>
                    <a:pt x="1231" y="259"/>
                    <a:pt x="1234" y="255"/>
                    <a:pt x="1236" y="250"/>
                  </a:cubicBezTo>
                  <a:cubicBezTo>
                    <a:pt x="1240" y="243"/>
                    <a:pt x="1238" y="240"/>
                    <a:pt x="1231" y="236"/>
                  </a:cubicBezTo>
                  <a:cubicBezTo>
                    <a:pt x="1225" y="245"/>
                    <a:pt x="1218" y="254"/>
                    <a:pt x="1211" y="262"/>
                  </a:cubicBezTo>
                  <a:cubicBezTo>
                    <a:pt x="1204" y="270"/>
                    <a:pt x="1196" y="277"/>
                    <a:pt x="1188" y="285"/>
                  </a:cubicBezTo>
                  <a:close/>
                  <a:moveTo>
                    <a:pt x="665" y="1400"/>
                  </a:moveTo>
                  <a:cubicBezTo>
                    <a:pt x="658" y="1400"/>
                    <a:pt x="651" y="1401"/>
                    <a:pt x="643" y="1400"/>
                  </a:cubicBezTo>
                  <a:cubicBezTo>
                    <a:pt x="635" y="1400"/>
                    <a:pt x="629" y="1395"/>
                    <a:pt x="628" y="1386"/>
                  </a:cubicBezTo>
                  <a:cubicBezTo>
                    <a:pt x="627" y="1371"/>
                    <a:pt x="628" y="1356"/>
                    <a:pt x="636" y="1343"/>
                  </a:cubicBezTo>
                  <a:cubicBezTo>
                    <a:pt x="639" y="1337"/>
                    <a:pt x="644" y="1334"/>
                    <a:pt x="651" y="1335"/>
                  </a:cubicBezTo>
                  <a:cubicBezTo>
                    <a:pt x="658" y="1336"/>
                    <a:pt x="664" y="1339"/>
                    <a:pt x="671" y="1341"/>
                  </a:cubicBezTo>
                  <a:cubicBezTo>
                    <a:pt x="675" y="1343"/>
                    <a:pt x="676" y="1346"/>
                    <a:pt x="676" y="1351"/>
                  </a:cubicBezTo>
                  <a:cubicBezTo>
                    <a:pt x="675" y="1369"/>
                    <a:pt x="674" y="1386"/>
                    <a:pt x="673" y="1403"/>
                  </a:cubicBezTo>
                  <a:cubicBezTo>
                    <a:pt x="672" y="1417"/>
                    <a:pt x="671" y="1415"/>
                    <a:pt x="685" y="1416"/>
                  </a:cubicBezTo>
                  <a:cubicBezTo>
                    <a:pt x="690" y="1416"/>
                    <a:pt x="692" y="1414"/>
                    <a:pt x="692" y="1409"/>
                  </a:cubicBezTo>
                  <a:cubicBezTo>
                    <a:pt x="692" y="1400"/>
                    <a:pt x="693" y="1391"/>
                    <a:pt x="693" y="1382"/>
                  </a:cubicBezTo>
                  <a:cubicBezTo>
                    <a:pt x="693" y="1377"/>
                    <a:pt x="695" y="1376"/>
                    <a:pt x="700" y="1376"/>
                  </a:cubicBezTo>
                  <a:cubicBezTo>
                    <a:pt x="706" y="1377"/>
                    <a:pt x="712" y="1377"/>
                    <a:pt x="719" y="1377"/>
                  </a:cubicBezTo>
                  <a:cubicBezTo>
                    <a:pt x="722" y="1378"/>
                    <a:pt x="724" y="1379"/>
                    <a:pt x="723" y="1383"/>
                  </a:cubicBezTo>
                  <a:cubicBezTo>
                    <a:pt x="723" y="1391"/>
                    <a:pt x="722" y="1400"/>
                    <a:pt x="722" y="1409"/>
                  </a:cubicBezTo>
                  <a:cubicBezTo>
                    <a:pt x="721" y="1412"/>
                    <a:pt x="722" y="1415"/>
                    <a:pt x="722" y="1418"/>
                  </a:cubicBezTo>
                  <a:cubicBezTo>
                    <a:pt x="727" y="1418"/>
                    <a:pt x="731" y="1418"/>
                    <a:pt x="735" y="1418"/>
                  </a:cubicBezTo>
                  <a:cubicBezTo>
                    <a:pt x="739" y="1419"/>
                    <a:pt x="740" y="1417"/>
                    <a:pt x="740" y="1413"/>
                  </a:cubicBezTo>
                  <a:cubicBezTo>
                    <a:pt x="742" y="1390"/>
                    <a:pt x="743" y="1368"/>
                    <a:pt x="744" y="1345"/>
                  </a:cubicBezTo>
                  <a:cubicBezTo>
                    <a:pt x="745" y="1332"/>
                    <a:pt x="745" y="1332"/>
                    <a:pt x="732" y="1332"/>
                  </a:cubicBezTo>
                  <a:cubicBezTo>
                    <a:pt x="728" y="1332"/>
                    <a:pt x="726" y="1333"/>
                    <a:pt x="726" y="1338"/>
                  </a:cubicBezTo>
                  <a:cubicBezTo>
                    <a:pt x="726" y="1346"/>
                    <a:pt x="725" y="1355"/>
                    <a:pt x="724" y="1363"/>
                  </a:cubicBezTo>
                  <a:cubicBezTo>
                    <a:pt x="724" y="1365"/>
                    <a:pt x="721" y="1367"/>
                    <a:pt x="720" y="1367"/>
                  </a:cubicBezTo>
                  <a:cubicBezTo>
                    <a:pt x="712" y="1367"/>
                    <a:pt x="703" y="1367"/>
                    <a:pt x="694" y="1366"/>
                  </a:cubicBezTo>
                  <a:cubicBezTo>
                    <a:pt x="695" y="1355"/>
                    <a:pt x="695" y="1345"/>
                    <a:pt x="696" y="1335"/>
                  </a:cubicBezTo>
                  <a:cubicBezTo>
                    <a:pt x="696" y="1333"/>
                    <a:pt x="695" y="1331"/>
                    <a:pt x="694" y="1330"/>
                  </a:cubicBezTo>
                  <a:cubicBezTo>
                    <a:pt x="691" y="1328"/>
                    <a:pt x="678" y="1330"/>
                    <a:pt x="676" y="1332"/>
                  </a:cubicBezTo>
                  <a:cubicBezTo>
                    <a:pt x="663" y="1326"/>
                    <a:pt x="651" y="1322"/>
                    <a:pt x="637" y="1324"/>
                  </a:cubicBezTo>
                  <a:cubicBezTo>
                    <a:pt x="626" y="1325"/>
                    <a:pt x="618" y="1331"/>
                    <a:pt x="615" y="1341"/>
                  </a:cubicBezTo>
                  <a:cubicBezTo>
                    <a:pt x="611" y="1351"/>
                    <a:pt x="608" y="1362"/>
                    <a:pt x="608" y="1372"/>
                  </a:cubicBezTo>
                  <a:cubicBezTo>
                    <a:pt x="606" y="1394"/>
                    <a:pt x="615" y="1405"/>
                    <a:pt x="636" y="1410"/>
                  </a:cubicBezTo>
                  <a:cubicBezTo>
                    <a:pt x="642" y="1411"/>
                    <a:pt x="648" y="1411"/>
                    <a:pt x="654" y="1411"/>
                  </a:cubicBezTo>
                  <a:cubicBezTo>
                    <a:pt x="664" y="1411"/>
                    <a:pt x="665" y="1410"/>
                    <a:pt x="665" y="1400"/>
                  </a:cubicBezTo>
                  <a:close/>
                  <a:moveTo>
                    <a:pt x="1375" y="988"/>
                  </a:moveTo>
                  <a:cubicBezTo>
                    <a:pt x="1352" y="978"/>
                    <a:pt x="1329" y="969"/>
                    <a:pt x="1306" y="960"/>
                  </a:cubicBezTo>
                  <a:cubicBezTo>
                    <a:pt x="1308" y="951"/>
                    <a:pt x="1311" y="944"/>
                    <a:pt x="1313" y="936"/>
                  </a:cubicBezTo>
                  <a:cubicBezTo>
                    <a:pt x="1338" y="944"/>
                    <a:pt x="1361" y="951"/>
                    <a:pt x="1386" y="959"/>
                  </a:cubicBezTo>
                  <a:cubicBezTo>
                    <a:pt x="1388" y="953"/>
                    <a:pt x="1389" y="947"/>
                    <a:pt x="1391" y="941"/>
                  </a:cubicBezTo>
                  <a:cubicBezTo>
                    <a:pt x="1367" y="933"/>
                    <a:pt x="1343" y="926"/>
                    <a:pt x="1319" y="918"/>
                  </a:cubicBezTo>
                  <a:cubicBezTo>
                    <a:pt x="1322" y="910"/>
                    <a:pt x="1324" y="903"/>
                    <a:pt x="1326" y="897"/>
                  </a:cubicBezTo>
                  <a:cubicBezTo>
                    <a:pt x="1326" y="896"/>
                    <a:pt x="1328" y="894"/>
                    <a:pt x="1329" y="894"/>
                  </a:cubicBezTo>
                  <a:cubicBezTo>
                    <a:pt x="1340" y="890"/>
                    <a:pt x="1351" y="885"/>
                    <a:pt x="1362" y="881"/>
                  </a:cubicBezTo>
                  <a:cubicBezTo>
                    <a:pt x="1364" y="881"/>
                    <a:pt x="1367" y="881"/>
                    <a:pt x="1369" y="882"/>
                  </a:cubicBezTo>
                  <a:cubicBezTo>
                    <a:pt x="1381" y="884"/>
                    <a:pt x="1393" y="887"/>
                    <a:pt x="1405" y="889"/>
                  </a:cubicBezTo>
                  <a:cubicBezTo>
                    <a:pt x="1406" y="884"/>
                    <a:pt x="1407" y="879"/>
                    <a:pt x="1408" y="875"/>
                  </a:cubicBezTo>
                  <a:cubicBezTo>
                    <a:pt x="1408" y="873"/>
                    <a:pt x="1406" y="870"/>
                    <a:pt x="1404" y="870"/>
                  </a:cubicBezTo>
                  <a:cubicBezTo>
                    <a:pt x="1399" y="868"/>
                    <a:pt x="1393" y="867"/>
                    <a:pt x="1387" y="866"/>
                  </a:cubicBezTo>
                  <a:cubicBezTo>
                    <a:pt x="1374" y="865"/>
                    <a:pt x="1364" y="860"/>
                    <a:pt x="1355" y="851"/>
                  </a:cubicBezTo>
                  <a:cubicBezTo>
                    <a:pt x="1348" y="842"/>
                    <a:pt x="1339" y="835"/>
                    <a:pt x="1331" y="827"/>
                  </a:cubicBezTo>
                  <a:cubicBezTo>
                    <a:pt x="1327" y="835"/>
                    <a:pt x="1328" y="840"/>
                    <a:pt x="1335" y="845"/>
                  </a:cubicBezTo>
                  <a:cubicBezTo>
                    <a:pt x="1340" y="849"/>
                    <a:pt x="1346" y="855"/>
                    <a:pt x="1351" y="860"/>
                  </a:cubicBezTo>
                  <a:cubicBezTo>
                    <a:pt x="1353" y="861"/>
                    <a:pt x="1354" y="863"/>
                    <a:pt x="1356" y="865"/>
                  </a:cubicBezTo>
                  <a:cubicBezTo>
                    <a:pt x="1345" y="869"/>
                    <a:pt x="1334" y="872"/>
                    <a:pt x="1324" y="877"/>
                  </a:cubicBezTo>
                  <a:cubicBezTo>
                    <a:pt x="1322" y="877"/>
                    <a:pt x="1319" y="880"/>
                    <a:pt x="1319" y="883"/>
                  </a:cubicBezTo>
                  <a:cubicBezTo>
                    <a:pt x="1312" y="904"/>
                    <a:pt x="1306" y="926"/>
                    <a:pt x="1299" y="947"/>
                  </a:cubicBezTo>
                  <a:cubicBezTo>
                    <a:pt x="1296" y="956"/>
                    <a:pt x="1292" y="964"/>
                    <a:pt x="1289" y="973"/>
                  </a:cubicBezTo>
                  <a:cubicBezTo>
                    <a:pt x="1315" y="984"/>
                    <a:pt x="1342" y="995"/>
                    <a:pt x="1368" y="1005"/>
                  </a:cubicBezTo>
                  <a:cubicBezTo>
                    <a:pt x="1371" y="999"/>
                    <a:pt x="1373" y="994"/>
                    <a:pt x="1375" y="988"/>
                  </a:cubicBezTo>
                  <a:close/>
                  <a:moveTo>
                    <a:pt x="438" y="1247"/>
                  </a:moveTo>
                  <a:cubicBezTo>
                    <a:pt x="433" y="1254"/>
                    <a:pt x="433" y="1254"/>
                    <a:pt x="440" y="1258"/>
                  </a:cubicBezTo>
                  <a:cubicBezTo>
                    <a:pt x="443" y="1260"/>
                    <a:pt x="446" y="1262"/>
                    <a:pt x="448" y="1263"/>
                  </a:cubicBezTo>
                  <a:cubicBezTo>
                    <a:pt x="453" y="1265"/>
                    <a:pt x="454" y="1267"/>
                    <a:pt x="451" y="1272"/>
                  </a:cubicBezTo>
                  <a:cubicBezTo>
                    <a:pt x="446" y="1280"/>
                    <a:pt x="442" y="1289"/>
                    <a:pt x="437" y="1298"/>
                  </a:cubicBezTo>
                  <a:cubicBezTo>
                    <a:pt x="431" y="1309"/>
                    <a:pt x="425" y="1321"/>
                    <a:pt x="418" y="1333"/>
                  </a:cubicBezTo>
                  <a:cubicBezTo>
                    <a:pt x="424" y="1336"/>
                    <a:pt x="429" y="1339"/>
                    <a:pt x="435" y="1342"/>
                  </a:cubicBezTo>
                  <a:cubicBezTo>
                    <a:pt x="447" y="1319"/>
                    <a:pt x="459" y="1297"/>
                    <a:pt x="471" y="1275"/>
                  </a:cubicBezTo>
                  <a:cubicBezTo>
                    <a:pt x="477" y="1278"/>
                    <a:pt x="482" y="1281"/>
                    <a:pt x="487" y="1284"/>
                  </a:cubicBezTo>
                  <a:cubicBezTo>
                    <a:pt x="491" y="1285"/>
                    <a:pt x="491" y="1288"/>
                    <a:pt x="490" y="1291"/>
                  </a:cubicBezTo>
                  <a:cubicBezTo>
                    <a:pt x="486" y="1299"/>
                    <a:pt x="483" y="1308"/>
                    <a:pt x="480" y="1316"/>
                  </a:cubicBezTo>
                  <a:cubicBezTo>
                    <a:pt x="474" y="1329"/>
                    <a:pt x="469" y="1342"/>
                    <a:pt x="463" y="1356"/>
                  </a:cubicBezTo>
                  <a:cubicBezTo>
                    <a:pt x="481" y="1364"/>
                    <a:pt x="499" y="1371"/>
                    <a:pt x="517" y="1379"/>
                  </a:cubicBezTo>
                  <a:cubicBezTo>
                    <a:pt x="519" y="1375"/>
                    <a:pt x="520" y="1373"/>
                    <a:pt x="521" y="1370"/>
                  </a:cubicBezTo>
                  <a:cubicBezTo>
                    <a:pt x="510" y="1365"/>
                    <a:pt x="500" y="1360"/>
                    <a:pt x="489" y="1356"/>
                  </a:cubicBezTo>
                  <a:cubicBezTo>
                    <a:pt x="485" y="1355"/>
                    <a:pt x="484" y="1353"/>
                    <a:pt x="486" y="1349"/>
                  </a:cubicBezTo>
                  <a:cubicBezTo>
                    <a:pt x="489" y="1344"/>
                    <a:pt x="491" y="1337"/>
                    <a:pt x="494" y="1331"/>
                  </a:cubicBezTo>
                  <a:cubicBezTo>
                    <a:pt x="495" y="1327"/>
                    <a:pt x="497" y="1327"/>
                    <a:pt x="500" y="1329"/>
                  </a:cubicBezTo>
                  <a:cubicBezTo>
                    <a:pt x="509" y="1332"/>
                    <a:pt x="517" y="1335"/>
                    <a:pt x="526" y="1339"/>
                  </a:cubicBezTo>
                  <a:cubicBezTo>
                    <a:pt x="527" y="1336"/>
                    <a:pt x="528" y="1333"/>
                    <a:pt x="530" y="1330"/>
                  </a:cubicBezTo>
                  <a:cubicBezTo>
                    <a:pt x="519" y="1326"/>
                    <a:pt x="510" y="1322"/>
                    <a:pt x="500" y="1317"/>
                  </a:cubicBezTo>
                  <a:cubicBezTo>
                    <a:pt x="503" y="1309"/>
                    <a:pt x="506" y="1302"/>
                    <a:pt x="509" y="1293"/>
                  </a:cubicBezTo>
                  <a:cubicBezTo>
                    <a:pt x="522" y="1298"/>
                    <a:pt x="534" y="1303"/>
                    <a:pt x="546" y="1308"/>
                  </a:cubicBezTo>
                  <a:cubicBezTo>
                    <a:pt x="547" y="1305"/>
                    <a:pt x="548" y="1302"/>
                    <a:pt x="549" y="1301"/>
                  </a:cubicBezTo>
                  <a:cubicBezTo>
                    <a:pt x="512" y="1283"/>
                    <a:pt x="475" y="1265"/>
                    <a:pt x="438" y="1247"/>
                  </a:cubicBezTo>
                  <a:close/>
                  <a:moveTo>
                    <a:pt x="1143" y="1256"/>
                  </a:moveTo>
                  <a:cubicBezTo>
                    <a:pt x="1142" y="1257"/>
                    <a:pt x="1142" y="1257"/>
                    <a:pt x="1142" y="1257"/>
                  </a:cubicBezTo>
                  <a:cubicBezTo>
                    <a:pt x="1139" y="1256"/>
                    <a:pt x="1137" y="1255"/>
                    <a:pt x="1134" y="1254"/>
                  </a:cubicBezTo>
                  <a:cubicBezTo>
                    <a:pt x="1119" y="1246"/>
                    <a:pt x="1103" y="1237"/>
                    <a:pt x="1088" y="1229"/>
                  </a:cubicBezTo>
                  <a:cubicBezTo>
                    <a:pt x="1086" y="1228"/>
                    <a:pt x="1083" y="1227"/>
                    <a:pt x="1081" y="1228"/>
                  </a:cubicBezTo>
                  <a:cubicBezTo>
                    <a:pt x="1075" y="1232"/>
                    <a:pt x="1070" y="1236"/>
                    <a:pt x="1064" y="1240"/>
                  </a:cubicBezTo>
                  <a:cubicBezTo>
                    <a:pt x="1081" y="1264"/>
                    <a:pt x="1097" y="1287"/>
                    <a:pt x="1114" y="1310"/>
                  </a:cubicBezTo>
                  <a:cubicBezTo>
                    <a:pt x="1118" y="1307"/>
                    <a:pt x="1121" y="1305"/>
                    <a:pt x="1125" y="1302"/>
                  </a:cubicBezTo>
                  <a:cubicBezTo>
                    <a:pt x="1112" y="1285"/>
                    <a:pt x="1100" y="1268"/>
                    <a:pt x="1089" y="1252"/>
                  </a:cubicBezTo>
                  <a:cubicBezTo>
                    <a:pt x="1092" y="1251"/>
                    <a:pt x="1093" y="1252"/>
                    <a:pt x="1095" y="1253"/>
                  </a:cubicBezTo>
                  <a:cubicBezTo>
                    <a:pt x="1112" y="1262"/>
                    <a:pt x="1129" y="1271"/>
                    <a:pt x="1146" y="1281"/>
                  </a:cubicBezTo>
                  <a:cubicBezTo>
                    <a:pt x="1148" y="1282"/>
                    <a:pt x="1152" y="1283"/>
                    <a:pt x="1153" y="1282"/>
                  </a:cubicBezTo>
                  <a:cubicBezTo>
                    <a:pt x="1159" y="1278"/>
                    <a:pt x="1164" y="1274"/>
                    <a:pt x="1169" y="1270"/>
                  </a:cubicBezTo>
                  <a:cubicBezTo>
                    <a:pt x="1152" y="1247"/>
                    <a:pt x="1136" y="1224"/>
                    <a:pt x="1119" y="1201"/>
                  </a:cubicBezTo>
                  <a:cubicBezTo>
                    <a:pt x="1115" y="1204"/>
                    <a:pt x="1112" y="1206"/>
                    <a:pt x="1108" y="1209"/>
                  </a:cubicBezTo>
                  <a:cubicBezTo>
                    <a:pt x="1120" y="1225"/>
                    <a:pt x="1131" y="1240"/>
                    <a:pt x="1143" y="1256"/>
                  </a:cubicBezTo>
                  <a:close/>
                  <a:moveTo>
                    <a:pt x="262" y="1201"/>
                  </a:moveTo>
                  <a:cubicBezTo>
                    <a:pt x="265" y="1201"/>
                    <a:pt x="266" y="1201"/>
                    <a:pt x="268" y="1201"/>
                  </a:cubicBezTo>
                  <a:cubicBezTo>
                    <a:pt x="269" y="1200"/>
                    <a:pt x="270" y="1200"/>
                    <a:pt x="271" y="1200"/>
                  </a:cubicBezTo>
                  <a:cubicBezTo>
                    <a:pt x="289" y="1193"/>
                    <a:pt x="302" y="1182"/>
                    <a:pt x="311" y="1166"/>
                  </a:cubicBezTo>
                  <a:cubicBezTo>
                    <a:pt x="312" y="1165"/>
                    <a:pt x="312" y="1163"/>
                    <a:pt x="312" y="1162"/>
                  </a:cubicBezTo>
                  <a:cubicBezTo>
                    <a:pt x="317" y="1147"/>
                    <a:pt x="306" y="1126"/>
                    <a:pt x="289" y="1119"/>
                  </a:cubicBezTo>
                  <a:cubicBezTo>
                    <a:pt x="283" y="1117"/>
                    <a:pt x="276" y="1116"/>
                    <a:pt x="270" y="1117"/>
                  </a:cubicBezTo>
                  <a:cubicBezTo>
                    <a:pt x="255" y="1121"/>
                    <a:pt x="244" y="1131"/>
                    <a:pt x="234" y="1143"/>
                  </a:cubicBezTo>
                  <a:cubicBezTo>
                    <a:pt x="226" y="1153"/>
                    <a:pt x="223" y="1164"/>
                    <a:pt x="230" y="1176"/>
                  </a:cubicBezTo>
                  <a:cubicBezTo>
                    <a:pt x="237" y="1189"/>
                    <a:pt x="247" y="1200"/>
                    <a:pt x="262" y="1201"/>
                  </a:cubicBezTo>
                  <a:close/>
                  <a:moveTo>
                    <a:pt x="364" y="1191"/>
                  </a:moveTo>
                  <a:cubicBezTo>
                    <a:pt x="363" y="1193"/>
                    <a:pt x="362" y="1195"/>
                    <a:pt x="360" y="1197"/>
                  </a:cubicBezTo>
                  <a:cubicBezTo>
                    <a:pt x="348" y="1210"/>
                    <a:pt x="336" y="1223"/>
                    <a:pt x="324" y="1237"/>
                  </a:cubicBezTo>
                  <a:cubicBezTo>
                    <a:pt x="317" y="1245"/>
                    <a:pt x="309" y="1245"/>
                    <a:pt x="301" y="1238"/>
                  </a:cubicBezTo>
                  <a:cubicBezTo>
                    <a:pt x="293" y="1230"/>
                    <a:pt x="292" y="1222"/>
                    <a:pt x="300" y="1214"/>
                  </a:cubicBezTo>
                  <a:cubicBezTo>
                    <a:pt x="308" y="1204"/>
                    <a:pt x="318" y="1195"/>
                    <a:pt x="326" y="1185"/>
                  </a:cubicBezTo>
                  <a:cubicBezTo>
                    <a:pt x="331" y="1180"/>
                    <a:pt x="335" y="1175"/>
                    <a:pt x="340" y="1170"/>
                  </a:cubicBezTo>
                  <a:cubicBezTo>
                    <a:pt x="335" y="1165"/>
                    <a:pt x="331" y="1161"/>
                    <a:pt x="326" y="1157"/>
                  </a:cubicBezTo>
                  <a:cubicBezTo>
                    <a:pt x="323" y="1160"/>
                    <a:pt x="320" y="1163"/>
                    <a:pt x="318" y="1166"/>
                  </a:cubicBezTo>
                  <a:cubicBezTo>
                    <a:pt x="306" y="1179"/>
                    <a:pt x="294" y="1191"/>
                    <a:pt x="283" y="1205"/>
                  </a:cubicBezTo>
                  <a:cubicBezTo>
                    <a:pt x="276" y="1214"/>
                    <a:pt x="275" y="1224"/>
                    <a:pt x="283" y="1233"/>
                  </a:cubicBezTo>
                  <a:cubicBezTo>
                    <a:pt x="289" y="1240"/>
                    <a:pt x="295" y="1247"/>
                    <a:pt x="302" y="1252"/>
                  </a:cubicBezTo>
                  <a:cubicBezTo>
                    <a:pt x="315" y="1260"/>
                    <a:pt x="326" y="1258"/>
                    <a:pt x="336" y="1247"/>
                  </a:cubicBezTo>
                  <a:cubicBezTo>
                    <a:pt x="346" y="1236"/>
                    <a:pt x="355" y="1226"/>
                    <a:pt x="364" y="1216"/>
                  </a:cubicBezTo>
                  <a:cubicBezTo>
                    <a:pt x="368" y="1211"/>
                    <a:pt x="372" y="1207"/>
                    <a:pt x="376" y="1202"/>
                  </a:cubicBezTo>
                  <a:cubicBezTo>
                    <a:pt x="372" y="1199"/>
                    <a:pt x="369" y="1195"/>
                    <a:pt x="364" y="1191"/>
                  </a:cubicBezTo>
                  <a:close/>
                  <a:moveTo>
                    <a:pt x="1048" y="1249"/>
                  </a:moveTo>
                  <a:cubicBezTo>
                    <a:pt x="1050" y="1252"/>
                    <a:pt x="1050" y="1254"/>
                    <a:pt x="1051" y="1256"/>
                  </a:cubicBezTo>
                  <a:cubicBezTo>
                    <a:pt x="1060" y="1271"/>
                    <a:pt x="1069" y="1287"/>
                    <a:pt x="1078" y="1303"/>
                  </a:cubicBezTo>
                  <a:cubicBezTo>
                    <a:pt x="1082" y="1311"/>
                    <a:pt x="1080" y="1319"/>
                    <a:pt x="1072" y="1324"/>
                  </a:cubicBezTo>
                  <a:cubicBezTo>
                    <a:pt x="1062" y="1329"/>
                    <a:pt x="1054" y="1328"/>
                    <a:pt x="1049" y="1319"/>
                  </a:cubicBezTo>
                  <a:cubicBezTo>
                    <a:pt x="1046" y="1315"/>
                    <a:pt x="1044" y="1310"/>
                    <a:pt x="1041" y="1306"/>
                  </a:cubicBezTo>
                  <a:cubicBezTo>
                    <a:pt x="1034" y="1292"/>
                    <a:pt x="1026" y="1279"/>
                    <a:pt x="1019" y="1265"/>
                  </a:cubicBezTo>
                  <a:cubicBezTo>
                    <a:pt x="1013" y="1269"/>
                    <a:pt x="1008" y="1272"/>
                    <a:pt x="1002" y="1275"/>
                  </a:cubicBezTo>
                  <a:cubicBezTo>
                    <a:pt x="1013" y="1294"/>
                    <a:pt x="1022" y="1312"/>
                    <a:pt x="1033" y="1330"/>
                  </a:cubicBezTo>
                  <a:cubicBezTo>
                    <a:pt x="1040" y="1341"/>
                    <a:pt x="1049" y="1344"/>
                    <a:pt x="1062" y="1340"/>
                  </a:cubicBezTo>
                  <a:cubicBezTo>
                    <a:pt x="1069" y="1337"/>
                    <a:pt x="1076" y="1334"/>
                    <a:pt x="1082" y="1329"/>
                  </a:cubicBezTo>
                  <a:cubicBezTo>
                    <a:pt x="1096" y="1319"/>
                    <a:pt x="1098" y="1308"/>
                    <a:pt x="1090" y="1293"/>
                  </a:cubicBezTo>
                  <a:cubicBezTo>
                    <a:pt x="1082" y="1277"/>
                    <a:pt x="1073" y="1262"/>
                    <a:pt x="1064" y="1246"/>
                  </a:cubicBezTo>
                  <a:cubicBezTo>
                    <a:pt x="1063" y="1244"/>
                    <a:pt x="1062" y="1243"/>
                    <a:pt x="1061" y="1242"/>
                  </a:cubicBezTo>
                  <a:cubicBezTo>
                    <a:pt x="1057" y="1244"/>
                    <a:pt x="1053" y="1247"/>
                    <a:pt x="1048" y="1249"/>
                  </a:cubicBezTo>
                  <a:close/>
                  <a:moveTo>
                    <a:pt x="1175" y="336"/>
                  </a:moveTo>
                  <a:cubicBezTo>
                    <a:pt x="1167" y="340"/>
                    <a:pt x="1161" y="338"/>
                    <a:pt x="1156" y="335"/>
                  </a:cubicBezTo>
                  <a:cubicBezTo>
                    <a:pt x="1150" y="332"/>
                    <a:pt x="1144" y="329"/>
                    <a:pt x="1138" y="326"/>
                  </a:cubicBezTo>
                  <a:cubicBezTo>
                    <a:pt x="1135" y="324"/>
                    <a:pt x="1131" y="322"/>
                    <a:pt x="1128" y="327"/>
                  </a:cubicBezTo>
                  <a:cubicBezTo>
                    <a:pt x="1125" y="332"/>
                    <a:pt x="1127" y="336"/>
                    <a:pt x="1130" y="339"/>
                  </a:cubicBezTo>
                  <a:cubicBezTo>
                    <a:pt x="1136" y="342"/>
                    <a:pt x="1142" y="346"/>
                    <a:pt x="1148" y="349"/>
                  </a:cubicBezTo>
                  <a:cubicBezTo>
                    <a:pt x="1151" y="350"/>
                    <a:pt x="1153" y="352"/>
                    <a:pt x="1151" y="356"/>
                  </a:cubicBezTo>
                  <a:cubicBezTo>
                    <a:pt x="1149" y="359"/>
                    <a:pt x="1146" y="359"/>
                    <a:pt x="1144" y="356"/>
                  </a:cubicBezTo>
                  <a:cubicBezTo>
                    <a:pt x="1139" y="353"/>
                    <a:pt x="1138" y="356"/>
                    <a:pt x="1138" y="360"/>
                  </a:cubicBezTo>
                  <a:cubicBezTo>
                    <a:pt x="1137" y="368"/>
                    <a:pt x="1142" y="374"/>
                    <a:pt x="1147" y="379"/>
                  </a:cubicBezTo>
                  <a:cubicBezTo>
                    <a:pt x="1148" y="380"/>
                    <a:pt x="1153" y="380"/>
                    <a:pt x="1154" y="379"/>
                  </a:cubicBezTo>
                  <a:cubicBezTo>
                    <a:pt x="1157" y="377"/>
                    <a:pt x="1160" y="373"/>
                    <a:pt x="1162" y="371"/>
                  </a:cubicBezTo>
                  <a:cubicBezTo>
                    <a:pt x="1164" y="368"/>
                    <a:pt x="1165" y="366"/>
                    <a:pt x="1167" y="363"/>
                  </a:cubicBezTo>
                  <a:cubicBezTo>
                    <a:pt x="1171" y="367"/>
                    <a:pt x="1175" y="370"/>
                    <a:pt x="1178" y="373"/>
                  </a:cubicBezTo>
                  <a:cubicBezTo>
                    <a:pt x="1182" y="376"/>
                    <a:pt x="1186" y="380"/>
                    <a:pt x="1191" y="376"/>
                  </a:cubicBezTo>
                  <a:cubicBezTo>
                    <a:pt x="1194" y="373"/>
                    <a:pt x="1194" y="367"/>
                    <a:pt x="1189" y="362"/>
                  </a:cubicBezTo>
                  <a:cubicBezTo>
                    <a:pt x="1187" y="360"/>
                    <a:pt x="1184" y="358"/>
                    <a:pt x="1182" y="355"/>
                  </a:cubicBezTo>
                  <a:cubicBezTo>
                    <a:pt x="1180" y="354"/>
                    <a:pt x="1178" y="352"/>
                    <a:pt x="1177" y="350"/>
                  </a:cubicBezTo>
                  <a:cubicBezTo>
                    <a:pt x="1177" y="349"/>
                    <a:pt x="1177" y="349"/>
                    <a:pt x="1178" y="348"/>
                  </a:cubicBezTo>
                  <a:cubicBezTo>
                    <a:pt x="1182" y="349"/>
                    <a:pt x="1186" y="350"/>
                    <a:pt x="1190" y="352"/>
                  </a:cubicBezTo>
                  <a:cubicBezTo>
                    <a:pt x="1197" y="355"/>
                    <a:pt x="1203" y="352"/>
                    <a:pt x="1203" y="344"/>
                  </a:cubicBezTo>
                  <a:cubicBezTo>
                    <a:pt x="1203" y="337"/>
                    <a:pt x="1201" y="331"/>
                    <a:pt x="1195" y="326"/>
                  </a:cubicBezTo>
                  <a:cubicBezTo>
                    <a:pt x="1186" y="319"/>
                    <a:pt x="1178" y="311"/>
                    <a:pt x="1167" y="309"/>
                  </a:cubicBezTo>
                  <a:cubicBezTo>
                    <a:pt x="1160" y="307"/>
                    <a:pt x="1153" y="311"/>
                    <a:pt x="1151" y="318"/>
                  </a:cubicBezTo>
                  <a:cubicBezTo>
                    <a:pt x="1150" y="323"/>
                    <a:pt x="1153" y="328"/>
                    <a:pt x="1160" y="330"/>
                  </a:cubicBezTo>
                  <a:cubicBezTo>
                    <a:pt x="1164" y="332"/>
                    <a:pt x="1169" y="334"/>
                    <a:pt x="1175" y="336"/>
                  </a:cubicBezTo>
                  <a:close/>
                  <a:moveTo>
                    <a:pt x="598" y="1403"/>
                  </a:moveTo>
                  <a:cubicBezTo>
                    <a:pt x="598" y="1399"/>
                    <a:pt x="598" y="1396"/>
                    <a:pt x="598" y="1393"/>
                  </a:cubicBezTo>
                  <a:cubicBezTo>
                    <a:pt x="596" y="1371"/>
                    <a:pt x="595" y="1350"/>
                    <a:pt x="594" y="1328"/>
                  </a:cubicBezTo>
                  <a:cubicBezTo>
                    <a:pt x="593" y="1311"/>
                    <a:pt x="593" y="1311"/>
                    <a:pt x="577" y="1307"/>
                  </a:cubicBezTo>
                  <a:cubicBezTo>
                    <a:pt x="573" y="1306"/>
                    <a:pt x="571" y="1307"/>
                    <a:pt x="569" y="1310"/>
                  </a:cubicBezTo>
                  <a:cubicBezTo>
                    <a:pt x="559" y="1325"/>
                    <a:pt x="548" y="1341"/>
                    <a:pt x="537" y="1356"/>
                  </a:cubicBezTo>
                  <a:cubicBezTo>
                    <a:pt x="531" y="1364"/>
                    <a:pt x="526" y="1372"/>
                    <a:pt x="521" y="1379"/>
                  </a:cubicBezTo>
                  <a:cubicBezTo>
                    <a:pt x="529" y="1384"/>
                    <a:pt x="532" y="1384"/>
                    <a:pt x="536" y="1378"/>
                  </a:cubicBezTo>
                  <a:cubicBezTo>
                    <a:pt x="545" y="1366"/>
                    <a:pt x="545" y="1366"/>
                    <a:pt x="560" y="1370"/>
                  </a:cubicBezTo>
                  <a:cubicBezTo>
                    <a:pt x="566" y="1372"/>
                    <a:pt x="573" y="1372"/>
                    <a:pt x="577" y="1376"/>
                  </a:cubicBezTo>
                  <a:cubicBezTo>
                    <a:pt x="580" y="1380"/>
                    <a:pt x="579" y="1388"/>
                    <a:pt x="580" y="1394"/>
                  </a:cubicBezTo>
                  <a:cubicBezTo>
                    <a:pt x="580" y="1395"/>
                    <a:pt x="582" y="1398"/>
                    <a:pt x="583" y="1398"/>
                  </a:cubicBezTo>
                  <a:cubicBezTo>
                    <a:pt x="587" y="1400"/>
                    <a:pt x="592" y="1401"/>
                    <a:pt x="598" y="1403"/>
                  </a:cubicBezTo>
                  <a:close/>
                  <a:moveTo>
                    <a:pt x="179" y="900"/>
                  </a:moveTo>
                  <a:cubicBezTo>
                    <a:pt x="177" y="886"/>
                    <a:pt x="177" y="886"/>
                    <a:pt x="165" y="882"/>
                  </a:cubicBezTo>
                  <a:cubicBezTo>
                    <a:pt x="159" y="880"/>
                    <a:pt x="154" y="878"/>
                    <a:pt x="147" y="875"/>
                  </a:cubicBezTo>
                  <a:cubicBezTo>
                    <a:pt x="154" y="868"/>
                    <a:pt x="160" y="863"/>
                    <a:pt x="166" y="857"/>
                  </a:cubicBezTo>
                  <a:cubicBezTo>
                    <a:pt x="167" y="856"/>
                    <a:pt x="169" y="853"/>
                    <a:pt x="169" y="852"/>
                  </a:cubicBezTo>
                  <a:cubicBezTo>
                    <a:pt x="168" y="845"/>
                    <a:pt x="166" y="839"/>
                    <a:pt x="165" y="832"/>
                  </a:cubicBezTo>
                  <a:cubicBezTo>
                    <a:pt x="156" y="840"/>
                    <a:pt x="147" y="846"/>
                    <a:pt x="141" y="854"/>
                  </a:cubicBezTo>
                  <a:cubicBezTo>
                    <a:pt x="131" y="866"/>
                    <a:pt x="121" y="866"/>
                    <a:pt x="108" y="859"/>
                  </a:cubicBezTo>
                  <a:cubicBezTo>
                    <a:pt x="100" y="855"/>
                    <a:pt x="91" y="852"/>
                    <a:pt x="81" y="849"/>
                  </a:cubicBezTo>
                  <a:cubicBezTo>
                    <a:pt x="81" y="857"/>
                    <a:pt x="83" y="863"/>
                    <a:pt x="91" y="865"/>
                  </a:cubicBezTo>
                  <a:cubicBezTo>
                    <a:pt x="99" y="868"/>
                    <a:pt x="107" y="872"/>
                    <a:pt x="116" y="876"/>
                  </a:cubicBezTo>
                  <a:cubicBezTo>
                    <a:pt x="108" y="883"/>
                    <a:pt x="102" y="889"/>
                    <a:pt x="95" y="896"/>
                  </a:cubicBezTo>
                  <a:cubicBezTo>
                    <a:pt x="94" y="897"/>
                    <a:pt x="92" y="900"/>
                    <a:pt x="92" y="901"/>
                  </a:cubicBezTo>
                  <a:cubicBezTo>
                    <a:pt x="93" y="908"/>
                    <a:pt x="94" y="914"/>
                    <a:pt x="96" y="922"/>
                  </a:cubicBezTo>
                  <a:cubicBezTo>
                    <a:pt x="109" y="910"/>
                    <a:pt x="121" y="899"/>
                    <a:pt x="132" y="888"/>
                  </a:cubicBezTo>
                  <a:cubicBezTo>
                    <a:pt x="136" y="885"/>
                    <a:pt x="138" y="884"/>
                    <a:pt x="143" y="886"/>
                  </a:cubicBezTo>
                  <a:cubicBezTo>
                    <a:pt x="154" y="891"/>
                    <a:pt x="166" y="895"/>
                    <a:pt x="179" y="900"/>
                  </a:cubicBezTo>
                  <a:close/>
                  <a:moveTo>
                    <a:pt x="105" y="947"/>
                  </a:moveTo>
                  <a:cubicBezTo>
                    <a:pt x="132" y="939"/>
                    <a:pt x="159" y="931"/>
                    <a:pt x="186" y="923"/>
                  </a:cubicBezTo>
                  <a:cubicBezTo>
                    <a:pt x="185" y="918"/>
                    <a:pt x="184" y="914"/>
                    <a:pt x="183" y="910"/>
                  </a:cubicBezTo>
                  <a:cubicBezTo>
                    <a:pt x="182" y="905"/>
                    <a:pt x="180" y="905"/>
                    <a:pt x="175" y="906"/>
                  </a:cubicBezTo>
                  <a:cubicBezTo>
                    <a:pt x="155" y="912"/>
                    <a:pt x="134" y="918"/>
                    <a:pt x="114" y="924"/>
                  </a:cubicBezTo>
                  <a:cubicBezTo>
                    <a:pt x="97" y="929"/>
                    <a:pt x="97" y="929"/>
                    <a:pt x="104" y="946"/>
                  </a:cubicBezTo>
                  <a:cubicBezTo>
                    <a:pt x="104" y="946"/>
                    <a:pt x="104" y="946"/>
                    <a:pt x="105" y="947"/>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a:ea typeface="微软雅黑"/>
              </a:endParaRPr>
            </a:p>
          </p:txBody>
        </p:sp>
        <p:sp>
          <p:nvSpPr>
            <p:cNvPr id="10" name="Freeform 7">
              <a:extLst>
                <a:ext uri="{FF2B5EF4-FFF2-40B4-BE49-F238E27FC236}">
                  <a16:creationId xmlns:a16="http://schemas.microsoft.com/office/drawing/2014/main" id="{5ED64A9D-CAD6-4292-B221-F6A4506CA324}"/>
                </a:ext>
              </a:extLst>
            </p:cNvPr>
            <p:cNvSpPr>
              <a:spLocks noEditPoints="1"/>
            </p:cNvSpPr>
            <p:nvPr/>
          </p:nvSpPr>
          <p:spPr bwMode="auto">
            <a:xfrm>
              <a:off x="9151225" y="1342642"/>
              <a:ext cx="4289754" cy="4299310"/>
            </a:xfrm>
            <a:custGeom>
              <a:avLst/>
              <a:gdLst>
                <a:gd name="T0" fmla="*/ 515 w 1048"/>
                <a:gd name="T1" fmla="*/ 1041 h 1049"/>
                <a:gd name="T2" fmla="*/ 6 w 1048"/>
                <a:gd name="T3" fmla="*/ 511 h 1049"/>
                <a:gd name="T4" fmla="*/ 513 w 1048"/>
                <a:gd name="T5" fmla="*/ 6 h 1049"/>
                <a:gd name="T6" fmla="*/ 1040 w 1048"/>
                <a:gd name="T7" fmla="*/ 538 h 1049"/>
                <a:gd name="T8" fmla="*/ 515 w 1048"/>
                <a:gd name="T9" fmla="*/ 1041 h 1049"/>
                <a:gd name="T10" fmla="*/ 524 w 1048"/>
                <a:gd name="T11" fmla="*/ 1027 h 1049"/>
                <a:gd name="T12" fmla="*/ 1025 w 1048"/>
                <a:gd name="T13" fmla="*/ 527 h 1049"/>
                <a:gd name="T14" fmla="*/ 524 w 1048"/>
                <a:gd name="T15" fmla="*/ 22 h 1049"/>
                <a:gd name="T16" fmla="*/ 22 w 1048"/>
                <a:gd name="T17" fmla="*/ 530 h 1049"/>
                <a:gd name="T18" fmla="*/ 524 w 1048"/>
                <a:gd name="T19" fmla="*/ 1027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8" h="1049">
                  <a:moveTo>
                    <a:pt x="515" y="1041"/>
                  </a:moveTo>
                  <a:cubicBezTo>
                    <a:pt x="240" y="1041"/>
                    <a:pt x="0" y="809"/>
                    <a:pt x="6" y="511"/>
                  </a:cubicBezTo>
                  <a:cubicBezTo>
                    <a:pt x="13" y="235"/>
                    <a:pt x="238" y="11"/>
                    <a:pt x="513" y="6"/>
                  </a:cubicBezTo>
                  <a:cubicBezTo>
                    <a:pt x="804" y="0"/>
                    <a:pt x="1048" y="239"/>
                    <a:pt x="1040" y="538"/>
                  </a:cubicBezTo>
                  <a:cubicBezTo>
                    <a:pt x="1033" y="815"/>
                    <a:pt x="803" y="1049"/>
                    <a:pt x="515" y="1041"/>
                  </a:cubicBezTo>
                  <a:close/>
                  <a:moveTo>
                    <a:pt x="524" y="1027"/>
                  </a:moveTo>
                  <a:cubicBezTo>
                    <a:pt x="805" y="1023"/>
                    <a:pt x="1023" y="801"/>
                    <a:pt x="1025" y="527"/>
                  </a:cubicBezTo>
                  <a:cubicBezTo>
                    <a:pt x="1026" y="249"/>
                    <a:pt x="806" y="22"/>
                    <a:pt x="524" y="22"/>
                  </a:cubicBezTo>
                  <a:cubicBezTo>
                    <a:pt x="242" y="21"/>
                    <a:pt x="19" y="248"/>
                    <a:pt x="22" y="530"/>
                  </a:cubicBezTo>
                  <a:cubicBezTo>
                    <a:pt x="25" y="803"/>
                    <a:pt x="243" y="1023"/>
                    <a:pt x="524" y="102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1" name="Freeform 8">
              <a:extLst>
                <a:ext uri="{FF2B5EF4-FFF2-40B4-BE49-F238E27FC236}">
                  <a16:creationId xmlns:a16="http://schemas.microsoft.com/office/drawing/2014/main" id="{B2F19B13-C0F7-4C1F-A9D9-D78608EF67D1}"/>
                </a:ext>
              </a:extLst>
            </p:cNvPr>
            <p:cNvSpPr>
              <a:spLocks noEditPoints="1"/>
            </p:cNvSpPr>
            <p:nvPr/>
          </p:nvSpPr>
          <p:spPr bwMode="auto">
            <a:xfrm>
              <a:off x="12831909" y="4416646"/>
              <a:ext cx="957791" cy="1139317"/>
            </a:xfrm>
            <a:custGeom>
              <a:avLst/>
              <a:gdLst>
                <a:gd name="T0" fmla="*/ 166 w 234"/>
                <a:gd name="T1" fmla="*/ 67 h 278"/>
                <a:gd name="T2" fmla="*/ 166 w 234"/>
                <a:gd name="T3" fmla="*/ 93 h 278"/>
                <a:gd name="T4" fmla="*/ 211 w 234"/>
                <a:gd name="T5" fmla="*/ 93 h 278"/>
                <a:gd name="T6" fmla="*/ 199 w 234"/>
                <a:gd name="T7" fmla="*/ 110 h 278"/>
                <a:gd name="T8" fmla="*/ 192 w 234"/>
                <a:gd name="T9" fmla="*/ 111 h 278"/>
                <a:gd name="T10" fmla="*/ 155 w 234"/>
                <a:gd name="T11" fmla="*/ 109 h 278"/>
                <a:gd name="T12" fmla="*/ 148 w 234"/>
                <a:gd name="T13" fmla="*/ 111 h 278"/>
                <a:gd name="T14" fmla="*/ 184 w 234"/>
                <a:gd name="T15" fmla="*/ 135 h 278"/>
                <a:gd name="T16" fmla="*/ 174 w 234"/>
                <a:gd name="T17" fmla="*/ 150 h 278"/>
                <a:gd name="T18" fmla="*/ 110 w 234"/>
                <a:gd name="T19" fmla="*/ 109 h 278"/>
                <a:gd name="T20" fmla="*/ 85 w 234"/>
                <a:gd name="T21" fmla="*/ 141 h 278"/>
                <a:gd name="T22" fmla="*/ 105 w 234"/>
                <a:gd name="T23" fmla="*/ 157 h 278"/>
                <a:gd name="T24" fmla="*/ 126 w 234"/>
                <a:gd name="T25" fmla="*/ 132 h 278"/>
                <a:gd name="T26" fmla="*/ 133 w 234"/>
                <a:gd name="T27" fmla="*/ 138 h 278"/>
                <a:gd name="T28" fmla="*/ 117 w 234"/>
                <a:gd name="T29" fmla="*/ 158 h 278"/>
                <a:gd name="T30" fmla="*/ 118 w 234"/>
                <a:gd name="T31" fmla="*/ 168 h 278"/>
                <a:gd name="T32" fmla="*/ 136 w 234"/>
                <a:gd name="T33" fmla="*/ 182 h 278"/>
                <a:gd name="T34" fmla="*/ 161 w 234"/>
                <a:gd name="T35" fmla="*/ 151 h 278"/>
                <a:gd name="T36" fmla="*/ 169 w 234"/>
                <a:gd name="T37" fmla="*/ 157 h 278"/>
                <a:gd name="T38" fmla="*/ 132 w 234"/>
                <a:gd name="T39" fmla="*/ 203 h 278"/>
                <a:gd name="T40" fmla="*/ 72 w 234"/>
                <a:gd name="T41" fmla="*/ 155 h 278"/>
                <a:gd name="T42" fmla="*/ 70 w 234"/>
                <a:gd name="T43" fmla="*/ 156 h 278"/>
                <a:gd name="T44" fmla="*/ 104 w 234"/>
                <a:gd name="T45" fmla="*/ 233 h 278"/>
                <a:gd name="T46" fmla="*/ 19 w 234"/>
                <a:gd name="T47" fmla="*/ 203 h 278"/>
                <a:gd name="T48" fmla="*/ 18 w 234"/>
                <a:gd name="T49" fmla="*/ 205 h 278"/>
                <a:gd name="T50" fmla="*/ 70 w 234"/>
                <a:gd name="T51" fmla="*/ 265 h 278"/>
                <a:gd name="T52" fmla="*/ 55 w 234"/>
                <a:gd name="T53" fmla="*/ 278 h 278"/>
                <a:gd name="T54" fmla="*/ 0 w 234"/>
                <a:gd name="T55" fmla="*/ 212 h 278"/>
                <a:gd name="T56" fmla="*/ 12 w 234"/>
                <a:gd name="T57" fmla="*/ 202 h 278"/>
                <a:gd name="T58" fmla="*/ 24 w 234"/>
                <a:gd name="T59" fmla="*/ 191 h 278"/>
                <a:gd name="T60" fmla="*/ 34 w 234"/>
                <a:gd name="T61" fmla="*/ 189 h 278"/>
                <a:gd name="T62" fmla="*/ 76 w 234"/>
                <a:gd name="T63" fmla="*/ 204 h 278"/>
                <a:gd name="T64" fmla="*/ 80 w 234"/>
                <a:gd name="T65" fmla="*/ 206 h 278"/>
                <a:gd name="T66" fmla="*/ 78 w 234"/>
                <a:gd name="T67" fmla="*/ 199 h 278"/>
                <a:gd name="T68" fmla="*/ 61 w 234"/>
                <a:gd name="T69" fmla="*/ 162 h 278"/>
                <a:gd name="T70" fmla="*/ 62 w 234"/>
                <a:gd name="T71" fmla="*/ 153 h 278"/>
                <a:gd name="T72" fmla="*/ 121 w 234"/>
                <a:gd name="T73" fmla="*/ 75 h 278"/>
                <a:gd name="T74" fmla="*/ 146 w 234"/>
                <a:gd name="T75" fmla="*/ 55 h 278"/>
                <a:gd name="T76" fmla="*/ 163 w 234"/>
                <a:gd name="T77" fmla="*/ 2 h 278"/>
                <a:gd name="T78" fmla="*/ 176 w 234"/>
                <a:gd name="T79" fmla="*/ 1 h 278"/>
                <a:gd name="T80" fmla="*/ 161 w 234"/>
                <a:gd name="T81" fmla="*/ 24 h 278"/>
                <a:gd name="T82" fmla="*/ 158 w 234"/>
                <a:gd name="T83" fmla="*/ 32 h 278"/>
                <a:gd name="T84" fmla="*/ 162 w 234"/>
                <a:gd name="T85" fmla="*/ 42 h 278"/>
                <a:gd name="T86" fmla="*/ 172 w 234"/>
                <a:gd name="T87" fmla="*/ 40 h 278"/>
                <a:gd name="T88" fmla="*/ 185 w 234"/>
                <a:gd name="T89" fmla="*/ 27 h 278"/>
                <a:gd name="T90" fmla="*/ 226 w 234"/>
                <a:gd name="T91" fmla="*/ 25 h 278"/>
                <a:gd name="T92" fmla="*/ 232 w 234"/>
                <a:gd name="T93" fmla="*/ 48 h 278"/>
                <a:gd name="T94" fmla="*/ 214 w 234"/>
                <a:gd name="T95" fmla="*/ 81 h 278"/>
                <a:gd name="T96" fmla="*/ 200 w 234"/>
                <a:gd name="T97" fmla="*/ 82 h 278"/>
                <a:gd name="T98" fmla="*/ 208 w 234"/>
                <a:gd name="T99" fmla="*/ 72 h 278"/>
                <a:gd name="T100" fmla="*/ 218 w 234"/>
                <a:gd name="T101" fmla="*/ 55 h 278"/>
                <a:gd name="T102" fmla="*/ 213 w 234"/>
                <a:gd name="T103" fmla="*/ 39 h 278"/>
                <a:gd name="T104" fmla="*/ 195 w 234"/>
                <a:gd name="T105" fmla="*/ 40 h 278"/>
                <a:gd name="T106" fmla="*/ 185 w 234"/>
                <a:gd name="T107" fmla="*/ 52 h 278"/>
                <a:gd name="T108" fmla="*/ 166 w 234"/>
                <a:gd name="T109" fmla="*/ 67 h 278"/>
                <a:gd name="T110" fmla="*/ 159 w 234"/>
                <a:gd name="T111" fmla="*/ 87 h 278"/>
                <a:gd name="T112" fmla="*/ 147 w 234"/>
                <a:gd name="T113" fmla="*/ 73 h 278"/>
                <a:gd name="T114" fmla="*/ 131 w 234"/>
                <a:gd name="T115" fmla="*/ 77 h 278"/>
                <a:gd name="T116" fmla="*/ 123 w 234"/>
                <a:gd name="T117" fmla="*/ 90 h 278"/>
                <a:gd name="T118" fmla="*/ 124 w 234"/>
                <a:gd name="T119" fmla="*/ 95 h 278"/>
                <a:gd name="T120" fmla="*/ 142 w 234"/>
                <a:gd name="T121" fmla="*/ 108 h 278"/>
                <a:gd name="T122" fmla="*/ 146 w 234"/>
                <a:gd name="T123" fmla="*/ 108 h 278"/>
                <a:gd name="T124" fmla="*/ 159 w 234"/>
                <a:gd name="T125" fmla="*/ 8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 h="278">
                  <a:moveTo>
                    <a:pt x="166" y="67"/>
                  </a:moveTo>
                  <a:cubicBezTo>
                    <a:pt x="171" y="74"/>
                    <a:pt x="169" y="83"/>
                    <a:pt x="166" y="93"/>
                  </a:cubicBezTo>
                  <a:cubicBezTo>
                    <a:pt x="181" y="93"/>
                    <a:pt x="195" y="93"/>
                    <a:pt x="211" y="93"/>
                  </a:cubicBezTo>
                  <a:cubicBezTo>
                    <a:pt x="206" y="100"/>
                    <a:pt x="203" y="105"/>
                    <a:pt x="199" y="110"/>
                  </a:cubicBezTo>
                  <a:cubicBezTo>
                    <a:pt x="198" y="111"/>
                    <a:pt x="194" y="112"/>
                    <a:pt x="192" y="111"/>
                  </a:cubicBezTo>
                  <a:cubicBezTo>
                    <a:pt x="179" y="111"/>
                    <a:pt x="167" y="110"/>
                    <a:pt x="155" y="109"/>
                  </a:cubicBezTo>
                  <a:cubicBezTo>
                    <a:pt x="152" y="109"/>
                    <a:pt x="150" y="109"/>
                    <a:pt x="148" y="111"/>
                  </a:cubicBezTo>
                  <a:cubicBezTo>
                    <a:pt x="159" y="119"/>
                    <a:pt x="171" y="126"/>
                    <a:pt x="184" y="135"/>
                  </a:cubicBezTo>
                  <a:cubicBezTo>
                    <a:pt x="181" y="140"/>
                    <a:pt x="178" y="145"/>
                    <a:pt x="174" y="150"/>
                  </a:cubicBezTo>
                  <a:cubicBezTo>
                    <a:pt x="153" y="137"/>
                    <a:pt x="132" y="123"/>
                    <a:pt x="110" y="109"/>
                  </a:cubicBezTo>
                  <a:cubicBezTo>
                    <a:pt x="102" y="120"/>
                    <a:pt x="93" y="130"/>
                    <a:pt x="85" y="141"/>
                  </a:cubicBezTo>
                  <a:cubicBezTo>
                    <a:pt x="92" y="146"/>
                    <a:pt x="98" y="151"/>
                    <a:pt x="105" y="157"/>
                  </a:cubicBezTo>
                  <a:cubicBezTo>
                    <a:pt x="112" y="148"/>
                    <a:pt x="119" y="140"/>
                    <a:pt x="126" y="132"/>
                  </a:cubicBezTo>
                  <a:cubicBezTo>
                    <a:pt x="128" y="134"/>
                    <a:pt x="131" y="136"/>
                    <a:pt x="133" y="138"/>
                  </a:cubicBezTo>
                  <a:cubicBezTo>
                    <a:pt x="128" y="145"/>
                    <a:pt x="123" y="152"/>
                    <a:pt x="117" y="158"/>
                  </a:cubicBezTo>
                  <a:cubicBezTo>
                    <a:pt x="114" y="162"/>
                    <a:pt x="113" y="164"/>
                    <a:pt x="118" y="168"/>
                  </a:cubicBezTo>
                  <a:cubicBezTo>
                    <a:pt x="124" y="172"/>
                    <a:pt x="129" y="177"/>
                    <a:pt x="136" y="182"/>
                  </a:cubicBezTo>
                  <a:cubicBezTo>
                    <a:pt x="145" y="172"/>
                    <a:pt x="153" y="162"/>
                    <a:pt x="161" y="151"/>
                  </a:cubicBezTo>
                  <a:cubicBezTo>
                    <a:pt x="164" y="153"/>
                    <a:pt x="166" y="155"/>
                    <a:pt x="169" y="157"/>
                  </a:cubicBezTo>
                  <a:cubicBezTo>
                    <a:pt x="157" y="173"/>
                    <a:pt x="145" y="188"/>
                    <a:pt x="132" y="203"/>
                  </a:cubicBezTo>
                  <a:cubicBezTo>
                    <a:pt x="112" y="187"/>
                    <a:pt x="92" y="171"/>
                    <a:pt x="72" y="155"/>
                  </a:cubicBezTo>
                  <a:cubicBezTo>
                    <a:pt x="71" y="155"/>
                    <a:pt x="71" y="155"/>
                    <a:pt x="70" y="156"/>
                  </a:cubicBezTo>
                  <a:cubicBezTo>
                    <a:pt x="81" y="181"/>
                    <a:pt x="92" y="206"/>
                    <a:pt x="104" y="233"/>
                  </a:cubicBezTo>
                  <a:cubicBezTo>
                    <a:pt x="74" y="223"/>
                    <a:pt x="47" y="213"/>
                    <a:pt x="19" y="203"/>
                  </a:cubicBezTo>
                  <a:cubicBezTo>
                    <a:pt x="19" y="204"/>
                    <a:pt x="18" y="204"/>
                    <a:pt x="18" y="205"/>
                  </a:cubicBezTo>
                  <a:cubicBezTo>
                    <a:pt x="35" y="225"/>
                    <a:pt x="52" y="245"/>
                    <a:pt x="70" y="265"/>
                  </a:cubicBezTo>
                  <a:cubicBezTo>
                    <a:pt x="65" y="269"/>
                    <a:pt x="61" y="273"/>
                    <a:pt x="55" y="278"/>
                  </a:cubicBezTo>
                  <a:cubicBezTo>
                    <a:pt x="37" y="256"/>
                    <a:pt x="18" y="235"/>
                    <a:pt x="0" y="212"/>
                  </a:cubicBezTo>
                  <a:cubicBezTo>
                    <a:pt x="4" y="209"/>
                    <a:pt x="8" y="205"/>
                    <a:pt x="12" y="202"/>
                  </a:cubicBezTo>
                  <a:cubicBezTo>
                    <a:pt x="16" y="198"/>
                    <a:pt x="20" y="195"/>
                    <a:pt x="24" y="191"/>
                  </a:cubicBezTo>
                  <a:cubicBezTo>
                    <a:pt x="27" y="188"/>
                    <a:pt x="30" y="188"/>
                    <a:pt x="34" y="189"/>
                  </a:cubicBezTo>
                  <a:cubicBezTo>
                    <a:pt x="48" y="195"/>
                    <a:pt x="62" y="199"/>
                    <a:pt x="76" y="204"/>
                  </a:cubicBezTo>
                  <a:cubicBezTo>
                    <a:pt x="77" y="205"/>
                    <a:pt x="78" y="205"/>
                    <a:pt x="80" y="206"/>
                  </a:cubicBezTo>
                  <a:cubicBezTo>
                    <a:pt x="79" y="203"/>
                    <a:pt x="79" y="201"/>
                    <a:pt x="78" y="199"/>
                  </a:cubicBezTo>
                  <a:cubicBezTo>
                    <a:pt x="72" y="186"/>
                    <a:pt x="67" y="174"/>
                    <a:pt x="61" y="162"/>
                  </a:cubicBezTo>
                  <a:cubicBezTo>
                    <a:pt x="59" y="158"/>
                    <a:pt x="59" y="156"/>
                    <a:pt x="62" y="153"/>
                  </a:cubicBezTo>
                  <a:cubicBezTo>
                    <a:pt x="83" y="128"/>
                    <a:pt x="104" y="103"/>
                    <a:pt x="121" y="75"/>
                  </a:cubicBezTo>
                  <a:cubicBezTo>
                    <a:pt x="126" y="65"/>
                    <a:pt x="133" y="55"/>
                    <a:pt x="146" y="55"/>
                  </a:cubicBezTo>
                  <a:cubicBezTo>
                    <a:pt x="139" y="32"/>
                    <a:pt x="151" y="17"/>
                    <a:pt x="163" y="2"/>
                  </a:cubicBezTo>
                  <a:cubicBezTo>
                    <a:pt x="165" y="0"/>
                    <a:pt x="171" y="1"/>
                    <a:pt x="176" y="1"/>
                  </a:cubicBezTo>
                  <a:cubicBezTo>
                    <a:pt x="170" y="10"/>
                    <a:pt x="165" y="17"/>
                    <a:pt x="161" y="24"/>
                  </a:cubicBezTo>
                  <a:cubicBezTo>
                    <a:pt x="159" y="27"/>
                    <a:pt x="158" y="30"/>
                    <a:pt x="158" y="32"/>
                  </a:cubicBezTo>
                  <a:cubicBezTo>
                    <a:pt x="159" y="36"/>
                    <a:pt x="160" y="40"/>
                    <a:pt x="162" y="42"/>
                  </a:cubicBezTo>
                  <a:cubicBezTo>
                    <a:pt x="165" y="43"/>
                    <a:pt x="170" y="42"/>
                    <a:pt x="172" y="40"/>
                  </a:cubicBezTo>
                  <a:cubicBezTo>
                    <a:pt x="177" y="36"/>
                    <a:pt x="181" y="31"/>
                    <a:pt x="185" y="27"/>
                  </a:cubicBezTo>
                  <a:cubicBezTo>
                    <a:pt x="198" y="12"/>
                    <a:pt x="212" y="11"/>
                    <a:pt x="226" y="25"/>
                  </a:cubicBezTo>
                  <a:cubicBezTo>
                    <a:pt x="233" y="32"/>
                    <a:pt x="234" y="40"/>
                    <a:pt x="232" y="48"/>
                  </a:cubicBezTo>
                  <a:cubicBezTo>
                    <a:pt x="229" y="61"/>
                    <a:pt x="223" y="71"/>
                    <a:pt x="214" y="81"/>
                  </a:cubicBezTo>
                  <a:cubicBezTo>
                    <a:pt x="210" y="86"/>
                    <a:pt x="205" y="83"/>
                    <a:pt x="200" y="82"/>
                  </a:cubicBezTo>
                  <a:cubicBezTo>
                    <a:pt x="203" y="78"/>
                    <a:pt x="206" y="76"/>
                    <a:pt x="208" y="72"/>
                  </a:cubicBezTo>
                  <a:cubicBezTo>
                    <a:pt x="212" y="67"/>
                    <a:pt x="216" y="61"/>
                    <a:pt x="218" y="55"/>
                  </a:cubicBezTo>
                  <a:cubicBezTo>
                    <a:pt x="221" y="48"/>
                    <a:pt x="219" y="43"/>
                    <a:pt x="213" y="39"/>
                  </a:cubicBezTo>
                  <a:cubicBezTo>
                    <a:pt x="206" y="35"/>
                    <a:pt x="201" y="35"/>
                    <a:pt x="195" y="40"/>
                  </a:cubicBezTo>
                  <a:cubicBezTo>
                    <a:pt x="191" y="44"/>
                    <a:pt x="188" y="48"/>
                    <a:pt x="185" y="52"/>
                  </a:cubicBezTo>
                  <a:cubicBezTo>
                    <a:pt x="179" y="57"/>
                    <a:pt x="173" y="61"/>
                    <a:pt x="166" y="67"/>
                  </a:cubicBezTo>
                  <a:close/>
                  <a:moveTo>
                    <a:pt x="159" y="87"/>
                  </a:moveTo>
                  <a:cubicBezTo>
                    <a:pt x="157" y="80"/>
                    <a:pt x="153" y="75"/>
                    <a:pt x="147" y="73"/>
                  </a:cubicBezTo>
                  <a:cubicBezTo>
                    <a:pt x="140" y="71"/>
                    <a:pt x="135" y="72"/>
                    <a:pt x="131" y="77"/>
                  </a:cubicBezTo>
                  <a:cubicBezTo>
                    <a:pt x="128" y="81"/>
                    <a:pt x="125" y="85"/>
                    <a:pt x="123" y="90"/>
                  </a:cubicBezTo>
                  <a:cubicBezTo>
                    <a:pt x="122" y="91"/>
                    <a:pt x="123" y="95"/>
                    <a:pt x="124" y="95"/>
                  </a:cubicBezTo>
                  <a:cubicBezTo>
                    <a:pt x="130" y="100"/>
                    <a:pt x="136" y="104"/>
                    <a:pt x="142" y="108"/>
                  </a:cubicBezTo>
                  <a:cubicBezTo>
                    <a:pt x="143" y="108"/>
                    <a:pt x="146" y="108"/>
                    <a:pt x="146" y="108"/>
                  </a:cubicBezTo>
                  <a:cubicBezTo>
                    <a:pt x="151" y="101"/>
                    <a:pt x="155" y="94"/>
                    <a:pt x="159" y="8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2" name="Freeform 9">
              <a:extLst>
                <a:ext uri="{FF2B5EF4-FFF2-40B4-BE49-F238E27FC236}">
                  <a16:creationId xmlns:a16="http://schemas.microsoft.com/office/drawing/2014/main" id="{A3BDF0A5-3068-4C9D-9C49-4C8009864390}"/>
                </a:ext>
              </a:extLst>
            </p:cNvPr>
            <p:cNvSpPr>
              <a:spLocks noEditPoints="1"/>
            </p:cNvSpPr>
            <p:nvPr/>
          </p:nvSpPr>
          <p:spPr bwMode="auto">
            <a:xfrm>
              <a:off x="11742750" y="676248"/>
              <a:ext cx="527861" cy="664005"/>
            </a:xfrm>
            <a:custGeom>
              <a:avLst/>
              <a:gdLst>
                <a:gd name="T0" fmla="*/ 21 w 129"/>
                <a:gd name="T1" fmla="*/ 53 h 162"/>
                <a:gd name="T2" fmla="*/ 58 w 129"/>
                <a:gd name="T3" fmla="*/ 5 h 162"/>
                <a:gd name="T4" fmla="*/ 81 w 129"/>
                <a:gd name="T5" fmla="*/ 20 h 162"/>
                <a:gd name="T6" fmla="*/ 76 w 129"/>
                <a:gd name="T7" fmla="*/ 34 h 162"/>
                <a:gd name="T8" fmla="*/ 67 w 129"/>
                <a:gd name="T9" fmla="*/ 50 h 162"/>
                <a:gd name="T10" fmla="*/ 57 w 129"/>
                <a:gd name="T11" fmla="*/ 54 h 162"/>
                <a:gd name="T12" fmla="*/ 39 w 129"/>
                <a:gd name="T13" fmla="*/ 47 h 162"/>
                <a:gd name="T14" fmla="*/ 42 w 129"/>
                <a:gd name="T15" fmla="*/ 55 h 162"/>
                <a:gd name="T16" fmla="*/ 56 w 129"/>
                <a:gd name="T17" fmla="*/ 70 h 162"/>
                <a:gd name="T18" fmla="*/ 66 w 129"/>
                <a:gd name="T19" fmla="*/ 91 h 162"/>
                <a:gd name="T20" fmla="*/ 89 w 129"/>
                <a:gd name="T21" fmla="*/ 102 h 162"/>
                <a:gd name="T22" fmla="*/ 81 w 129"/>
                <a:gd name="T23" fmla="*/ 90 h 162"/>
                <a:gd name="T24" fmla="*/ 67 w 129"/>
                <a:gd name="T25" fmla="*/ 76 h 162"/>
                <a:gd name="T26" fmla="*/ 100 w 129"/>
                <a:gd name="T27" fmla="*/ 69 h 162"/>
                <a:gd name="T28" fmla="*/ 93 w 129"/>
                <a:gd name="T29" fmla="*/ 52 h 162"/>
                <a:gd name="T30" fmla="*/ 79 w 129"/>
                <a:gd name="T31" fmla="*/ 40 h 162"/>
                <a:gd name="T32" fmla="*/ 113 w 129"/>
                <a:gd name="T33" fmla="*/ 18 h 162"/>
                <a:gd name="T34" fmla="*/ 125 w 129"/>
                <a:gd name="T35" fmla="*/ 36 h 162"/>
                <a:gd name="T36" fmla="*/ 124 w 129"/>
                <a:gd name="T37" fmla="*/ 49 h 162"/>
                <a:gd name="T38" fmla="*/ 112 w 129"/>
                <a:gd name="T39" fmla="*/ 61 h 162"/>
                <a:gd name="T40" fmla="*/ 116 w 129"/>
                <a:gd name="T41" fmla="*/ 93 h 162"/>
                <a:gd name="T42" fmla="*/ 83 w 129"/>
                <a:gd name="T43" fmla="*/ 115 h 162"/>
                <a:gd name="T44" fmla="*/ 71 w 129"/>
                <a:gd name="T45" fmla="*/ 130 h 162"/>
                <a:gd name="T46" fmla="*/ 98 w 129"/>
                <a:gd name="T47" fmla="*/ 139 h 162"/>
                <a:gd name="T48" fmla="*/ 105 w 129"/>
                <a:gd name="T49" fmla="*/ 155 h 162"/>
                <a:gd name="T50" fmla="*/ 60 w 129"/>
                <a:gd name="T51" fmla="*/ 150 h 162"/>
                <a:gd name="T52" fmla="*/ 34 w 129"/>
                <a:gd name="T53" fmla="*/ 135 h 162"/>
                <a:gd name="T54" fmla="*/ 21 w 129"/>
                <a:gd name="T55" fmla="*/ 143 h 162"/>
                <a:gd name="T56" fmla="*/ 11 w 129"/>
                <a:gd name="T57" fmla="*/ 134 h 162"/>
                <a:gd name="T58" fmla="*/ 3 w 129"/>
                <a:gd name="T59" fmla="*/ 122 h 162"/>
                <a:gd name="T60" fmla="*/ 20 w 129"/>
                <a:gd name="T61" fmla="*/ 118 h 162"/>
                <a:gd name="T62" fmla="*/ 7 w 129"/>
                <a:gd name="T63" fmla="*/ 81 h 162"/>
                <a:gd name="T64" fmla="*/ 57 w 129"/>
                <a:gd name="T65" fmla="*/ 106 h 162"/>
                <a:gd name="T66" fmla="*/ 34 w 129"/>
                <a:gd name="T67" fmla="*/ 121 h 162"/>
                <a:gd name="T68" fmla="*/ 57 w 129"/>
                <a:gd name="T69" fmla="*/ 106 h 162"/>
                <a:gd name="T70" fmla="*/ 24 w 129"/>
                <a:gd name="T71" fmla="*/ 103 h 162"/>
                <a:gd name="T72" fmla="*/ 18 w 129"/>
                <a:gd name="T73" fmla="*/ 9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62">
                  <a:moveTo>
                    <a:pt x="25" y="55"/>
                  </a:moveTo>
                  <a:cubicBezTo>
                    <a:pt x="24" y="55"/>
                    <a:pt x="22" y="54"/>
                    <a:pt x="21" y="53"/>
                  </a:cubicBezTo>
                  <a:cubicBezTo>
                    <a:pt x="12" y="46"/>
                    <a:pt x="12" y="41"/>
                    <a:pt x="21" y="34"/>
                  </a:cubicBezTo>
                  <a:cubicBezTo>
                    <a:pt x="33" y="24"/>
                    <a:pt x="46" y="14"/>
                    <a:pt x="58" y="5"/>
                  </a:cubicBezTo>
                  <a:cubicBezTo>
                    <a:pt x="65" y="0"/>
                    <a:pt x="73" y="2"/>
                    <a:pt x="75" y="10"/>
                  </a:cubicBezTo>
                  <a:cubicBezTo>
                    <a:pt x="76" y="14"/>
                    <a:pt x="77" y="17"/>
                    <a:pt x="81" y="20"/>
                  </a:cubicBezTo>
                  <a:cubicBezTo>
                    <a:pt x="84" y="21"/>
                    <a:pt x="85" y="26"/>
                    <a:pt x="87" y="30"/>
                  </a:cubicBezTo>
                  <a:cubicBezTo>
                    <a:pt x="84" y="31"/>
                    <a:pt x="80" y="34"/>
                    <a:pt x="76" y="34"/>
                  </a:cubicBezTo>
                  <a:cubicBezTo>
                    <a:pt x="67" y="35"/>
                    <a:pt x="66" y="35"/>
                    <a:pt x="67" y="45"/>
                  </a:cubicBezTo>
                  <a:cubicBezTo>
                    <a:pt x="67" y="47"/>
                    <a:pt x="68" y="49"/>
                    <a:pt x="67" y="50"/>
                  </a:cubicBezTo>
                  <a:cubicBezTo>
                    <a:pt x="66" y="53"/>
                    <a:pt x="65" y="55"/>
                    <a:pt x="63" y="56"/>
                  </a:cubicBezTo>
                  <a:cubicBezTo>
                    <a:pt x="62" y="57"/>
                    <a:pt x="58" y="56"/>
                    <a:pt x="57" y="54"/>
                  </a:cubicBezTo>
                  <a:cubicBezTo>
                    <a:pt x="54" y="50"/>
                    <a:pt x="51" y="45"/>
                    <a:pt x="48" y="39"/>
                  </a:cubicBezTo>
                  <a:cubicBezTo>
                    <a:pt x="45" y="42"/>
                    <a:pt x="42" y="44"/>
                    <a:pt x="39" y="47"/>
                  </a:cubicBezTo>
                  <a:cubicBezTo>
                    <a:pt x="36" y="50"/>
                    <a:pt x="33" y="53"/>
                    <a:pt x="29" y="57"/>
                  </a:cubicBezTo>
                  <a:cubicBezTo>
                    <a:pt x="34" y="56"/>
                    <a:pt x="38" y="57"/>
                    <a:pt x="42" y="55"/>
                  </a:cubicBezTo>
                  <a:cubicBezTo>
                    <a:pt x="48" y="53"/>
                    <a:pt x="53" y="55"/>
                    <a:pt x="56" y="58"/>
                  </a:cubicBezTo>
                  <a:cubicBezTo>
                    <a:pt x="58" y="61"/>
                    <a:pt x="56" y="66"/>
                    <a:pt x="56" y="70"/>
                  </a:cubicBezTo>
                  <a:cubicBezTo>
                    <a:pt x="56" y="72"/>
                    <a:pt x="56" y="75"/>
                    <a:pt x="57" y="77"/>
                  </a:cubicBezTo>
                  <a:cubicBezTo>
                    <a:pt x="60" y="82"/>
                    <a:pt x="63" y="86"/>
                    <a:pt x="66" y="91"/>
                  </a:cubicBezTo>
                  <a:cubicBezTo>
                    <a:pt x="72" y="91"/>
                    <a:pt x="74" y="96"/>
                    <a:pt x="77" y="101"/>
                  </a:cubicBezTo>
                  <a:cubicBezTo>
                    <a:pt x="80" y="107"/>
                    <a:pt x="86" y="107"/>
                    <a:pt x="89" y="102"/>
                  </a:cubicBezTo>
                  <a:cubicBezTo>
                    <a:pt x="91" y="98"/>
                    <a:pt x="92" y="94"/>
                    <a:pt x="94" y="89"/>
                  </a:cubicBezTo>
                  <a:cubicBezTo>
                    <a:pt x="89" y="89"/>
                    <a:pt x="85" y="89"/>
                    <a:pt x="81" y="90"/>
                  </a:cubicBezTo>
                  <a:cubicBezTo>
                    <a:pt x="74" y="91"/>
                    <a:pt x="69" y="89"/>
                    <a:pt x="66" y="83"/>
                  </a:cubicBezTo>
                  <a:cubicBezTo>
                    <a:pt x="64" y="80"/>
                    <a:pt x="64" y="78"/>
                    <a:pt x="67" y="76"/>
                  </a:cubicBezTo>
                  <a:cubicBezTo>
                    <a:pt x="76" y="70"/>
                    <a:pt x="86" y="68"/>
                    <a:pt x="97" y="69"/>
                  </a:cubicBezTo>
                  <a:cubicBezTo>
                    <a:pt x="98" y="69"/>
                    <a:pt x="99" y="69"/>
                    <a:pt x="100" y="69"/>
                  </a:cubicBezTo>
                  <a:cubicBezTo>
                    <a:pt x="99" y="63"/>
                    <a:pt x="97" y="57"/>
                    <a:pt x="96" y="51"/>
                  </a:cubicBezTo>
                  <a:cubicBezTo>
                    <a:pt x="96" y="51"/>
                    <a:pt x="94" y="51"/>
                    <a:pt x="93" y="52"/>
                  </a:cubicBezTo>
                  <a:cubicBezTo>
                    <a:pt x="87" y="57"/>
                    <a:pt x="84" y="57"/>
                    <a:pt x="79" y="52"/>
                  </a:cubicBezTo>
                  <a:cubicBezTo>
                    <a:pt x="74" y="47"/>
                    <a:pt x="74" y="44"/>
                    <a:pt x="79" y="40"/>
                  </a:cubicBezTo>
                  <a:cubicBezTo>
                    <a:pt x="85" y="35"/>
                    <a:pt x="90" y="28"/>
                    <a:pt x="97" y="24"/>
                  </a:cubicBezTo>
                  <a:cubicBezTo>
                    <a:pt x="101" y="21"/>
                    <a:pt x="107" y="19"/>
                    <a:pt x="113" y="18"/>
                  </a:cubicBezTo>
                  <a:cubicBezTo>
                    <a:pt x="118" y="16"/>
                    <a:pt x="123" y="21"/>
                    <a:pt x="121" y="27"/>
                  </a:cubicBezTo>
                  <a:cubicBezTo>
                    <a:pt x="120" y="31"/>
                    <a:pt x="122" y="33"/>
                    <a:pt x="125" y="36"/>
                  </a:cubicBezTo>
                  <a:cubicBezTo>
                    <a:pt x="127" y="37"/>
                    <a:pt x="129" y="40"/>
                    <a:pt x="129" y="42"/>
                  </a:cubicBezTo>
                  <a:cubicBezTo>
                    <a:pt x="128" y="45"/>
                    <a:pt x="126" y="47"/>
                    <a:pt x="124" y="49"/>
                  </a:cubicBezTo>
                  <a:cubicBezTo>
                    <a:pt x="121" y="51"/>
                    <a:pt x="117" y="51"/>
                    <a:pt x="114" y="52"/>
                  </a:cubicBezTo>
                  <a:cubicBezTo>
                    <a:pt x="111" y="54"/>
                    <a:pt x="109" y="58"/>
                    <a:pt x="112" y="61"/>
                  </a:cubicBezTo>
                  <a:cubicBezTo>
                    <a:pt x="117" y="66"/>
                    <a:pt x="115" y="70"/>
                    <a:pt x="111" y="74"/>
                  </a:cubicBezTo>
                  <a:cubicBezTo>
                    <a:pt x="115" y="80"/>
                    <a:pt x="119" y="85"/>
                    <a:pt x="116" y="93"/>
                  </a:cubicBezTo>
                  <a:cubicBezTo>
                    <a:pt x="113" y="103"/>
                    <a:pt x="106" y="111"/>
                    <a:pt x="98" y="117"/>
                  </a:cubicBezTo>
                  <a:cubicBezTo>
                    <a:pt x="94" y="119"/>
                    <a:pt x="87" y="117"/>
                    <a:pt x="83" y="115"/>
                  </a:cubicBezTo>
                  <a:cubicBezTo>
                    <a:pt x="76" y="113"/>
                    <a:pt x="73" y="116"/>
                    <a:pt x="72" y="121"/>
                  </a:cubicBezTo>
                  <a:cubicBezTo>
                    <a:pt x="71" y="124"/>
                    <a:pt x="71" y="127"/>
                    <a:pt x="71" y="130"/>
                  </a:cubicBezTo>
                  <a:cubicBezTo>
                    <a:pt x="71" y="137"/>
                    <a:pt x="77" y="141"/>
                    <a:pt x="83" y="137"/>
                  </a:cubicBezTo>
                  <a:cubicBezTo>
                    <a:pt x="89" y="132"/>
                    <a:pt x="93" y="134"/>
                    <a:pt x="98" y="139"/>
                  </a:cubicBezTo>
                  <a:cubicBezTo>
                    <a:pt x="98" y="139"/>
                    <a:pt x="98" y="139"/>
                    <a:pt x="98" y="139"/>
                  </a:cubicBezTo>
                  <a:cubicBezTo>
                    <a:pt x="102" y="144"/>
                    <a:pt x="108" y="148"/>
                    <a:pt x="105" y="155"/>
                  </a:cubicBezTo>
                  <a:cubicBezTo>
                    <a:pt x="103" y="162"/>
                    <a:pt x="95" y="162"/>
                    <a:pt x="89" y="161"/>
                  </a:cubicBezTo>
                  <a:cubicBezTo>
                    <a:pt x="78" y="160"/>
                    <a:pt x="68" y="157"/>
                    <a:pt x="60" y="150"/>
                  </a:cubicBezTo>
                  <a:cubicBezTo>
                    <a:pt x="55" y="145"/>
                    <a:pt x="52" y="138"/>
                    <a:pt x="47" y="132"/>
                  </a:cubicBezTo>
                  <a:cubicBezTo>
                    <a:pt x="45" y="137"/>
                    <a:pt x="39" y="135"/>
                    <a:pt x="34" y="135"/>
                  </a:cubicBezTo>
                  <a:cubicBezTo>
                    <a:pt x="30" y="134"/>
                    <a:pt x="28" y="135"/>
                    <a:pt x="27" y="139"/>
                  </a:cubicBezTo>
                  <a:cubicBezTo>
                    <a:pt x="27" y="142"/>
                    <a:pt x="24" y="144"/>
                    <a:pt x="21" y="143"/>
                  </a:cubicBezTo>
                  <a:cubicBezTo>
                    <a:pt x="19" y="142"/>
                    <a:pt x="17" y="140"/>
                    <a:pt x="15" y="138"/>
                  </a:cubicBezTo>
                  <a:cubicBezTo>
                    <a:pt x="13" y="137"/>
                    <a:pt x="12" y="135"/>
                    <a:pt x="11" y="134"/>
                  </a:cubicBezTo>
                  <a:cubicBezTo>
                    <a:pt x="10" y="133"/>
                    <a:pt x="8" y="132"/>
                    <a:pt x="7" y="131"/>
                  </a:cubicBezTo>
                  <a:cubicBezTo>
                    <a:pt x="6" y="128"/>
                    <a:pt x="5" y="125"/>
                    <a:pt x="3" y="122"/>
                  </a:cubicBezTo>
                  <a:cubicBezTo>
                    <a:pt x="7" y="120"/>
                    <a:pt x="10" y="119"/>
                    <a:pt x="13" y="118"/>
                  </a:cubicBezTo>
                  <a:cubicBezTo>
                    <a:pt x="15" y="118"/>
                    <a:pt x="17" y="118"/>
                    <a:pt x="20" y="118"/>
                  </a:cubicBezTo>
                  <a:cubicBezTo>
                    <a:pt x="18" y="115"/>
                    <a:pt x="17" y="114"/>
                    <a:pt x="16" y="113"/>
                  </a:cubicBezTo>
                  <a:cubicBezTo>
                    <a:pt x="2" y="103"/>
                    <a:pt x="0" y="96"/>
                    <a:pt x="7" y="81"/>
                  </a:cubicBezTo>
                  <a:cubicBezTo>
                    <a:pt x="12" y="72"/>
                    <a:pt x="19" y="64"/>
                    <a:pt x="25" y="55"/>
                  </a:cubicBezTo>
                  <a:close/>
                  <a:moveTo>
                    <a:pt x="57" y="106"/>
                  </a:moveTo>
                  <a:cubicBezTo>
                    <a:pt x="50" y="107"/>
                    <a:pt x="45" y="107"/>
                    <a:pt x="39" y="108"/>
                  </a:cubicBezTo>
                  <a:cubicBezTo>
                    <a:pt x="43" y="113"/>
                    <a:pt x="38" y="116"/>
                    <a:pt x="34" y="121"/>
                  </a:cubicBezTo>
                  <a:cubicBezTo>
                    <a:pt x="40" y="122"/>
                    <a:pt x="45" y="124"/>
                    <a:pt x="50" y="125"/>
                  </a:cubicBezTo>
                  <a:cubicBezTo>
                    <a:pt x="52" y="119"/>
                    <a:pt x="55" y="113"/>
                    <a:pt x="57" y="106"/>
                  </a:cubicBezTo>
                  <a:close/>
                  <a:moveTo>
                    <a:pt x="21" y="105"/>
                  </a:moveTo>
                  <a:cubicBezTo>
                    <a:pt x="22" y="104"/>
                    <a:pt x="23" y="104"/>
                    <a:pt x="24" y="103"/>
                  </a:cubicBezTo>
                  <a:cubicBezTo>
                    <a:pt x="24" y="101"/>
                    <a:pt x="23" y="99"/>
                    <a:pt x="23" y="96"/>
                  </a:cubicBezTo>
                  <a:cubicBezTo>
                    <a:pt x="21" y="97"/>
                    <a:pt x="19" y="98"/>
                    <a:pt x="18" y="98"/>
                  </a:cubicBezTo>
                  <a:cubicBezTo>
                    <a:pt x="19" y="100"/>
                    <a:pt x="20" y="103"/>
                    <a:pt x="21" y="105"/>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3" name="Freeform 10">
              <a:extLst>
                <a:ext uri="{FF2B5EF4-FFF2-40B4-BE49-F238E27FC236}">
                  <a16:creationId xmlns:a16="http://schemas.microsoft.com/office/drawing/2014/main" id="{11CA5217-F472-46D2-B702-304345E08782}"/>
                </a:ext>
              </a:extLst>
            </p:cNvPr>
            <p:cNvSpPr>
              <a:spLocks noEditPoints="1"/>
            </p:cNvSpPr>
            <p:nvPr/>
          </p:nvSpPr>
          <p:spPr bwMode="auto">
            <a:xfrm>
              <a:off x="10338309" y="688190"/>
              <a:ext cx="597126" cy="578019"/>
            </a:xfrm>
            <a:custGeom>
              <a:avLst/>
              <a:gdLst>
                <a:gd name="T0" fmla="*/ 110 w 146"/>
                <a:gd name="T1" fmla="*/ 53 h 141"/>
                <a:gd name="T2" fmla="*/ 115 w 146"/>
                <a:gd name="T3" fmla="*/ 78 h 141"/>
                <a:gd name="T4" fmla="*/ 130 w 146"/>
                <a:gd name="T5" fmla="*/ 131 h 141"/>
                <a:gd name="T6" fmla="*/ 126 w 146"/>
                <a:gd name="T7" fmla="*/ 140 h 141"/>
                <a:gd name="T8" fmla="*/ 117 w 146"/>
                <a:gd name="T9" fmla="*/ 134 h 141"/>
                <a:gd name="T10" fmla="*/ 96 w 146"/>
                <a:gd name="T11" fmla="*/ 66 h 141"/>
                <a:gd name="T12" fmla="*/ 94 w 146"/>
                <a:gd name="T13" fmla="*/ 59 h 141"/>
                <a:gd name="T14" fmla="*/ 92 w 146"/>
                <a:gd name="T15" fmla="*/ 59 h 141"/>
                <a:gd name="T16" fmla="*/ 91 w 146"/>
                <a:gd name="T17" fmla="*/ 72 h 141"/>
                <a:gd name="T18" fmla="*/ 84 w 146"/>
                <a:gd name="T19" fmla="*/ 89 h 141"/>
                <a:gd name="T20" fmla="*/ 85 w 146"/>
                <a:gd name="T21" fmla="*/ 110 h 141"/>
                <a:gd name="T22" fmla="*/ 83 w 146"/>
                <a:gd name="T23" fmla="*/ 121 h 141"/>
                <a:gd name="T24" fmla="*/ 74 w 146"/>
                <a:gd name="T25" fmla="*/ 129 h 141"/>
                <a:gd name="T26" fmla="*/ 65 w 146"/>
                <a:gd name="T27" fmla="*/ 129 h 141"/>
                <a:gd name="T28" fmla="*/ 51 w 146"/>
                <a:gd name="T29" fmla="*/ 138 h 141"/>
                <a:gd name="T30" fmla="*/ 39 w 146"/>
                <a:gd name="T31" fmla="*/ 126 h 141"/>
                <a:gd name="T32" fmla="*/ 13 w 146"/>
                <a:gd name="T33" fmla="*/ 55 h 141"/>
                <a:gd name="T34" fmla="*/ 10 w 146"/>
                <a:gd name="T35" fmla="*/ 50 h 141"/>
                <a:gd name="T36" fmla="*/ 14 w 146"/>
                <a:gd name="T37" fmla="*/ 18 h 141"/>
                <a:gd name="T38" fmla="*/ 34 w 146"/>
                <a:gd name="T39" fmla="*/ 6 h 141"/>
                <a:gd name="T40" fmla="*/ 48 w 146"/>
                <a:gd name="T41" fmla="*/ 17 h 141"/>
                <a:gd name="T42" fmla="*/ 45 w 146"/>
                <a:gd name="T43" fmla="*/ 23 h 141"/>
                <a:gd name="T44" fmla="*/ 33 w 146"/>
                <a:gd name="T45" fmla="*/ 33 h 141"/>
                <a:gd name="T46" fmla="*/ 32 w 146"/>
                <a:gd name="T47" fmla="*/ 40 h 141"/>
                <a:gd name="T48" fmla="*/ 38 w 146"/>
                <a:gd name="T49" fmla="*/ 40 h 141"/>
                <a:gd name="T50" fmla="*/ 64 w 146"/>
                <a:gd name="T51" fmla="*/ 43 h 141"/>
                <a:gd name="T52" fmla="*/ 64 w 146"/>
                <a:gd name="T53" fmla="*/ 73 h 141"/>
                <a:gd name="T54" fmla="*/ 50 w 146"/>
                <a:gd name="T55" fmla="*/ 86 h 141"/>
                <a:gd name="T56" fmla="*/ 53 w 146"/>
                <a:gd name="T57" fmla="*/ 96 h 141"/>
                <a:gd name="T58" fmla="*/ 79 w 146"/>
                <a:gd name="T59" fmla="*/ 86 h 141"/>
                <a:gd name="T60" fmla="*/ 78 w 146"/>
                <a:gd name="T61" fmla="*/ 47 h 141"/>
                <a:gd name="T62" fmla="*/ 73 w 146"/>
                <a:gd name="T63" fmla="*/ 38 h 141"/>
                <a:gd name="T64" fmla="*/ 71 w 146"/>
                <a:gd name="T65" fmla="*/ 38 h 141"/>
                <a:gd name="T66" fmla="*/ 68 w 146"/>
                <a:gd name="T67" fmla="*/ 24 h 141"/>
                <a:gd name="T68" fmla="*/ 97 w 146"/>
                <a:gd name="T69" fmla="*/ 1 h 141"/>
                <a:gd name="T70" fmla="*/ 103 w 146"/>
                <a:gd name="T71" fmla="*/ 1 h 141"/>
                <a:gd name="T72" fmla="*/ 110 w 146"/>
                <a:gd name="T73" fmla="*/ 18 h 141"/>
                <a:gd name="T74" fmla="*/ 107 w 146"/>
                <a:gd name="T75" fmla="*/ 21 h 141"/>
                <a:gd name="T76" fmla="*/ 100 w 146"/>
                <a:gd name="T77" fmla="*/ 27 h 141"/>
                <a:gd name="T78" fmla="*/ 100 w 146"/>
                <a:gd name="T79" fmla="*/ 29 h 141"/>
                <a:gd name="T80" fmla="*/ 116 w 146"/>
                <a:gd name="T81" fmla="*/ 35 h 141"/>
                <a:gd name="T82" fmla="*/ 141 w 146"/>
                <a:gd name="T83" fmla="*/ 68 h 141"/>
                <a:gd name="T84" fmla="*/ 139 w 146"/>
                <a:gd name="T85" fmla="*/ 74 h 141"/>
                <a:gd name="T86" fmla="*/ 130 w 146"/>
                <a:gd name="T87" fmla="*/ 82 h 141"/>
                <a:gd name="T88" fmla="*/ 120 w 146"/>
                <a:gd name="T89" fmla="*/ 71 h 141"/>
                <a:gd name="T90" fmla="*/ 121 w 146"/>
                <a:gd name="T91" fmla="*/ 60 h 141"/>
                <a:gd name="T92" fmla="*/ 110 w 146"/>
                <a:gd name="T93" fmla="*/ 53 h 141"/>
                <a:gd name="T94" fmla="*/ 46 w 146"/>
                <a:gd name="T95" fmla="*/ 71 h 141"/>
                <a:gd name="T96" fmla="*/ 53 w 146"/>
                <a:gd name="T97" fmla="*/ 60 h 141"/>
                <a:gd name="T98" fmla="*/ 53 w 146"/>
                <a:gd name="T99" fmla="*/ 56 h 141"/>
                <a:gd name="T100" fmla="*/ 49 w 146"/>
                <a:gd name="T101" fmla="*/ 56 h 141"/>
                <a:gd name="T102" fmla="*/ 46 w 146"/>
                <a:gd name="T103" fmla="*/ 71 h 141"/>
                <a:gd name="T104" fmla="*/ 71 w 146"/>
                <a:gd name="T105" fmla="*/ 103 h 141"/>
                <a:gd name="T106" fmla="*/ 69 w 146"/>
                <a:gd name="T107" fmla="*/ 102 h 141"/>
                <a:gd name="T108" fmla="*/ 62 w 146"/>
                <a:gd name="T109" fmla="*/ 116 h 141"/>
                <a:gd name="T110" fmla="*/ 64 w 146"/>
                <a:gd name="T111" fmla="*/ 117 h 141"/>
                <a:gd name="T112" fmla="*/ 71 w 146"/>
                <a:gd name="T113" fmla="*/ 10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 h="141">
                  <a:moveTo>
                    <a:pt x="110" y="53"/>
                  </a:moveTo>
                  <a:cubicBezTo>
                    <a:pt x="112" y="61"/>
                    <a:pt x="113" y="70"/>
                    <a:pt x="115" y="78"/>
                  </a:cubicBezTo>
                  <a:cubicBezTo>
                    <a:pt x="120" y="96"/>
                    <a:pt x="125" y="114"/>
                    <a:pt x="130" y="131"/>
                  </a:cubicBezTo>
                  <a:cubicBezTo>
                    <a:pt x="132" y="136"/>
                    <a:pt x="130" y="139"/>
                    <a:pt x="126" y="140"/>
                  </a:cubicBezTo>
                  <a:cubicBezTo>
                    <a:pt x="122" y="141"/>
                    <a:pt x="118" y="139"/>
                    <a:pt x="117" y="134"/>
                  </a:cubicBezTo>
                  <a:cubicBezTo>
                    <a:pt x="110" y="112"/>
                    <a:pt x="103" y="89"/>
                    <a:pt x="96" y="66"/>
                  </a:cubicBezTo>
                  <a:cubicBezTo>
                    <a:pt x="96" y="64"/>
                    <a:pt x="95" y="61"/>
                    <a:pt x="94" y="59"/>
                  </a:cubicBezTo>
                  <a:cubicBezTo>
                    <a:pt x="93" y="59"/>
                    <a:pt x="93" y="59"/>
                    <a:pt x="92" y="59"/>
                  </a:cubicBezTo>
                  <a:cubicBezTo>
                    <a:pt x="92" y="63"/>
                    <a:pt x="91" y="68"/>
                    <a:pt x="91" y="72"/>
                  </a:cubicBezTo>
                  <a:cubicBezTo>
                    <a:pt x="91" y="78"/>
                    <a:pt x="95" y="85"/>
                    <a:pt x="84" y="89"/>
                  </a:cubicBezTo>
                  <a:cubicBezTo>
                    <a:pt x="91" y="96"/>
                    <a:pt x="88" y="103"/>
                    <a:pt x="85" y="110"/>
                  </a:cubicBezTo>
                  <a:cubicBezTo>
                    <a:pt x="84" y="114"/>
                    <a:pt x="84" y="118"/>
                    <a:pt x="83" y="121"/>
                  </a:cubicBezTo>
                  <a:cubicBezTo>
                    <a:pt x="82" y="126"/>
                    <a:pt x="80" y="130"/>
                    <a:pt x="74" y="129"/>
                  </a:cubicBezTo>
                  <a:cubicBezTo>
                    <a:pt x="71" y="129"/>
                    <a:pt x="68" y="129"/>
                    <a:pt x="65" y="129"/>
                  </a:cubicBezTo>
                  <a:cubicBezTo>
                    <a:pt x="61" y="139"/>
                    <a:pt x="61" y="139"/>
                    <a:pt x="51" y="138"/>
                  </a:cubicBezTo>
                  <a:cubicBezTo>
                    <a:pt x="44" y="138"/>
                    <a:pt x="40" y="133"/>
                    <a:pt x="39" y="126"/>
                  </a:cubicBezTo>
                  <a:cubicBezTo>
                    <a:pt x="36" y="100"/>
                    <a:pt x="25" y="77"/>
                    <a:pt x="13" y="55"/>
                  </a:cubicBezTo>
                  <a:cubicBezTo>
                    <a:pt x="12" y="54"/>
                    <a:pt x="11" y="52"/>
                    <a:pt x="10" y="50"/>
                  </a:cubicBezTo>
                  <a:cubicBezTo>
                    <a:pt x="0" y="32"/>
                    <a:pt x="1" y="35"/>
                    <a:pt x="14" y="18"/>
                  </a:cubicBezTo>
                  <a:cubicBezTo>
                    <a:pt x="19" y="12"/>
                    <a:pt x="24" y="5"/>
                    <a:pt x="34" y="6"/>
                  </a:cubicBezTo>
                  <a:cubicBezTo>
                    <a:pt x="38" y="6"/>
                    <a:pt x="48" y="13"/>
                    <a:pt x="48" y="17"/>
                  </a:cubicBezTo>
                  <a:cubicBezTo>
                    <a:pt x="48" y="19"/>
                    <a:pt x="47" y="22"/>
                    <a:pt x="45" y="23"/>
                  </a:cubicBezTo>
                  <a:cubicBezTo>
                    <a:pt x="41" y="27"/>
                    <a:pt x="37" y="30"/>
                    <a:pt x="33" y="33"/>
                  </a:cubicBezTo>
                  <a:cubicBezTo>
                    <a:pt x="32" y="35"/>
                    <a:pt x="32" y="38"/>
                    <a:pt x="32" y="40"/>
                  </a:cubicBezTo>
                  <a:cubicBezTo>
                    <a:pt x="34" y="40"/>
                    <a:pt x="36" y="41"/>
                    <a:pt x="38" y="40"/>
                  </a:cubicBezTo>
                  <a:cubicBezTo>
                    <a:pt x="49" y="34"/>
                    <a:pt x="58" y="35"/>
                    <a:pt x="64" y="43"/>
                  </a:cubicBezTo>
                  <a:cubicBezTo>
                    <a:pt x="71" y="51"/>
                    <a:pt x="73" y="65"/>
                    <a:pt x="64" y="73"/>
                  </a:cubicBezTo>
                  <a:cubicBezTo>
                    <a:pt x="60" y="77"/>
                    <a:pt x="55" y="81"/>
                    <a:pt x="50" y="86"/>
                  </a:cubicBezTo>
                  <a:cubicBezTo>
                    <a:pt x="51" y="89"/>
                    <a:pt x="52" y="92"/>
                    <a:pt x="53" y="96"/>
                  </a:cubicBezTo>
                  <a:cubicBezTo>
                    <a:pt x="62" y="92"/>
                    <a:pt x="67" y="82"/>
                    <a:pt x="79" y="86"/>
                  </a:cubicBezTo>
                  <a:cubicBezTo>
                    <a:pt x="71" y="73"/>
                    <a:pt x="75" y="60"/>
                    <a:pt x="78" y="47"/>
                  </a:cubicBezTo>
                  <a:cubicBezTo>
                    <a:pt x="79" y="42"/>
                    <a:pt x="78" y="39"/>
                    <a:pt x="73" y="38"/>
                  </a:cubicBezTo>
                  <a:cubicBezTo>
                    <a:pt x="72" y="38"/>
                    <a:pt x="72" y="38"/>
                    <a:pt x="71" y="38"/>
                  </a:cubicBezTo>
                  <a:cubicBezTo>
                    <a:pt x="60" y="34"/>
                    <a:pt x="59" y="32"/>
                    <a:pt x="68" y="24"/>
                  </a:cubicBezTo>
                  <a:cubicBezTo>
                    <a:pt x="76" y="15"/>
                    <a:pt x="87" y="8"/>
                    <a:pt x="97" y="1"/>
                  </a:cubicBezTo>
                  <a:cubicBezTo>
                    <a:pt x="98" y="0"/>
                    <a:pt x="102" y="0"/>
                    <a:pt x="103" y="1"/>
                  </a:cubicBezTo>
                  <a:cubicBezTo>
                    <a:pt x="106" y="7"/>
                    <a:pt x="108" y="12"/>
                    <a:pt x="110" y="18"/>
                  </a:cubicBezTo>
                  <a:cubicBezTo>
                    <a:pt x="110" y="18"/>
                    <a:pt x="108" y="20"/>
                    <a:pt x="107" y="21"/>
                  </a:cubicBezTo>
                  <a:cubicBezTo>
                    <a:pt x="105" y="23"/>
                    <a:pt x="103" y="25"/>
                    <a:pt x="100" y="27"/>
                  </a:cubicBezTo>
                  <a:cubicBezTo>
                    <a:pt x="100" y="28"/>
                    <a:pt x="100" y="29"/>
                    <a:pt x="100" y="29"/>
                  </a:cubicBezTo>
                  <a:cubicBezTo>
                    <a:pt x="105" y="31"/>
                    <a:pt x="111" y="35"/>
                    <a:pt x="116" y="35"/>
                  </a:cubicBezTo>
                  <a:cubicBezTo>
                    <a:pt x="135" y="32"/>
                    <a:pt x="146" y="51"/>
                    <a:pt x="141" y="68"/>
                  </a:cubicBezTo>
                  <a:cubicBezTo>
                    <a:pt x="140" y="70"/>
                    <a:pt x="139" y="72"/>
                    <a:pt x="139" y="74"/>
                  </a:cubicBezTo>
                  <a:cubicBezTo>
                    <a:pt x="138" y="79"/>
                    <a:pt x="137" y="84"/>
                    <a:pt x="130" y="82"/>
                  </a:cubicBezTo>
                  <a:cubicBezTo>
                    <a:pt x="123" y="81"/>
                    <a:pt x="119" y="78"/>
                    <a:pt x="120" y="71"/>
                  </a:cubicBezTo>
                  <a:cubicBezTo>
                    <a:pt x="120" y="68"/>
                    <a:pt x="120" y="64"/>
                    <a:pt x="121" y="60"/>
                  </a:cubicBezTo>
                  <a:cubicBezTo>
                    <a:pt x="121" y="54"/>
                    <a:pt x="118" y="52"/>
                    <a:pt x="110" y="53"/>
                  </a:cubicBezTo>
                  <a:close/>
                  <a:moveTo>
                    <a:pt x="46" y="71"/>
                  </a:moveTo>
                  <a:cubicBezTo>
                    <a:pt x="49" y="67"/>
                    <a:pt x="51" y="63"/>
                    <a:pt x="53" y="60"/>
                  </a:cubicBezTo>
                  <a:cubicBezTo>
                    <a:pt x="54" y="59"/>
                    <a:pt x="54" y="56"/>
                    <a:pt x="53" y="56"/>
                  </a:cubicBezTo>
                  <a:cubicBezTo>
                    <a:pt x="52" y="55"/>
                    <a:pt x="50" y="55"/>
                    <a:pt x="49" y="56"/>
                  </a:cubicBezTo>
                  <a:cubicBezTo>
                    <a:pt x="44" y="58"/>
                    <a:pt x="43" y="64"/>
                    <a:pt x="46" y="71"/>
                  </a:cubicBezTo>
                  <a:close/>
                  <a:moveTo>
                    <a:pt x="71" y="103"/>
                  </a:moveTo>
                  <a:cubicBezTo>
                    <a:pt x="70" y="102"/>
                    <a:pt x="69" y="102"/>
                    <a:pt x="69" y="102"/>
                  </a:cubicBezTo>
                  <a:cubicBezTo>
                    <a:pt x="66" y="106"/>
                    <a:pt x="64" y="111"/>
                    <a:pt x="62" y="116"/>
                  </a:cubicBezTo>
                  <a:cubicBezTo>
                    <a:pt x="62" y="116"/>
                    <a:pt x="63" y="116"/>
                    <a:pt x="64" y="117"/>
                  </a:cubicBezTo>
                  <a:cubicBezTo>
                    <a:pt x="67" y="113"/>
                    <a:pt x="71" y="109"/>
                    <a:pt x="71" y="103"/>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4" name="Freeform 11">
              <a:extLst>
                <a:ext uri="{FF2B5EF4-FFF2-40B4-BE49-F238E27FC236}">
                  <a16:creationId xmlns:a16="http://schemas.microsoft.com/office/drawing/2014/main" id="{9448A9CF-0762-4B26-B13A-4890AE7B37AF}"/>
                </a:ext>
              </a:extLst>
            </p:cNvPr>
            <p:cNvSpPr>
              <a:spLocks/>
            </p:cNvSpPr>
            <p:nvPr/>
          </p:nvSpPr>
          <p:spPr bwMode="auto">
            <a:xfrm>
              <a:off x="8673524" y="4187350"/>
              <a:ext cx="702221" cy="914798"/>
            </a:xfrm>
            <a:custGeom>
              <a:avLst/>
              <a:gdLst>
                <a:gd name="T0" fmla="*/ 27 w 172"/>
                <a:gd name="T1" fmla="*/ 100 h 223"/>
                <a:gd name="T2" fmla="*/ 114 w 172"/>
                <a:gd name="T3" fmla="*/ 103 h 223"/>
                <a:gd name="T4" fmla="*/ 96 w 172"/>
                <a:gd name="T5" fmla="*/ 66 h 223"/>
                <a:gd name="T6" fmla="*/ 24 w 172"/>
                <a:gd name="T7" fmla="*/ 94 h 223"/>
                <a:gd name="T8" fmla="*/ 17 w 172"/>
                <a:gd name="T9" fmla="*/ 75 h 223"/>
                <a:gd name="T10" fmla="*/ 20 w 172"/>
                <a:gd name="T11" fmla="*/ 69 h 223"/>
                <a:gd name="T12" fmla="*/ 59 w 172"/>
                <a:gd name="T13" fmla="*/ 27 h 223"/>
                <a:gd name="T14" fmla="*/ 63 w 172"/>
                <a:gd name="T15" fmla="*/ 20 h 223"/>
                <a:gd name="T16" fmla="*/ 5 w 172"/>
                <a:gd name="T17" fmla="*/ 43 h 223"/>
                <a:gd name="T18" fmla="*/ 0 w 172"/>
                <a:gd name="T19" fmla="*/ 31 h 223"/>
                <a:gd name="T20" fmla="*/ 80 w 172"/>
                <a:gd name="T21" fmla="*/ 0 h 223"/>
                <a:gd name="T22" fmla="*/ 88 w 172"/>
                <a:gd name="T23" fmla="*/ 19 h 223"/>
                <a:gd name="T24" fmla="*/ 86 w 172"/>
                <a:gd name="T25" fmla="*/ 25 h 223"/>
                <a:gd name="T26" fmla="*/ 50 w 172"/>
                <a:gd name="T27" fmla="*/ 64 h 223"/>
                <a:gd name="T28" fmla="*/ 44 w 172"/>
                <a:gd name="T29" fmla="*/ 72 h 223"/>
                <a:gd name="T30" fmla="*/ 99 w 172"/>
                <a:gd name="T31" fmla="*/ 51 h 223"/>
                <a:gd name="T32" fmla="*/ 143 w 172"/>
                <a:gd name="T33" fmla="*/ 135 h 223"/>
                <a:gd name="T34" fmla="*/ 115 w 172"/>
                <a:gd name="T35" fmla="*/ 155 h 223"/>
                <a:gd name="T36" fmla="*/ 132 w 172"/>
                <a:gd name="T37" fmla="*/ 180 h 223"/>
                <a:gd name="T38" fmla="*/ 161 w 172"/>
                <a:gd name="T39" fmla="*/ 160 h 223"/>
                <a:gd name="T40" fmla="*/ 172 w 172"/>
                <a:gd name="T41" fmla="*/ 175 h 223"/>
                <a:gd name="T42" fmla="*/ 101 w 172"/>
                <a:gd name="T43" fmla="*/ 223 h 223"/>
                <a:gd name="T44" fmla="*/ 90 w 172"/>
                <a:gd name="T45" fmla="*/ 208 h 223"/>
                <a:gd name="T46" fmla="*/ 123 w 172"/>
                <a:gd name="T47" fmla="*/ 185 h 223"/>
                <a:gd name="T48" fmla="*/ 107 w 172"/>
                <a:gd name="T49" fmla="*/ 160 h 223"/>
                <a:gd name="T50" fmla="*/ 74 w 172"/>
                <a:gd name="T51" fmla="*/ 182 h 223"/>
                <a:gd name="T52" fmla="*/ 63 w 172"/>
                <a:gd name="T53" fmla="*/ 167 h 223"/>
                <a:gd name="T54" fmla="*/ 129 w 172"/>
                <a:gd name="T55" fmla="*/ 122 h 223"/>
                <a:gd name="T56" fmla="*/ 129 w 172"/>
                <a:gd name="T57" fmla="*/ 120 h 223"/>
                <a:gd name="T58" fmla="*/ 48 w 172"/>
                <a:gd name="T59" fmla="*/ 118 h 223"/>
                <a:gd name="T60" fmla="*/ 66 w 172"/>
                <a:gd name="T61" fmla="*/ 152 h 223"/>
                <a:gd name="T62" fmla="*/ 57 w 172"/>
                <a:gd name="T63" fmla="*/ 157 h 223"/>
                <a:gd name="T64" fmla="*/ 27 w 172"/>
                <a:gd name="T65" fmla="*/ 10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223">
                  <a:moveTo>
                    <a:pt x="27" y="100"/>
                  </a:moveTo>
                  <a:cubicBezTo>
                    <a:pt x="57" y="101"/>
                    <a:pt x="85" y="102"/>
                    <a:pt x="114" y="103"/>
                  </a:cubicBezTo>
                  <a:cubicBezTo>
                    <a:pt x="108" y="90"/>
                    <a:pt x="102" y="79"/>
                    <a:pt x="96" y="66"/>
                  </a:cubicBezTo>
                  <a:cubicBezTo>
                    <a:pt x="72" y="76"/>
                    <a:pt x="48" y="85"/>
                    <a:pt x="24" y="94"/>
                  </a:cubicBezTo>
                  <a:cubicBezTo>
                    <a:pt x="22" y="87"/>
                    <a:pt x="19" y="81"/>
                    <a:pt x="17" y="75"/>
                  </a:cubicBezTo>
                  <a:cubicBezTo>
                    <a:pt x="17" y="74"/>
                    <a:pt x="18" y="71"/>
                    <a:pt x="20" y="69"/>
                  </a:cubicBezTo>
                  <a:cubicBezTo>
                    <a:pt x="33" y="55"/>
                    <a:pt x="46" y="41"/>
                    <a:pt x="59" y="27"/>
                  </a:cubicBezTo>
                  <a:cubicBezTo>
                    <a:pt x="61" y="25"/>
                    <a:pt x="62" y="23"/>
                    <a:pt x="63" y="20"/>
                  </a:cubicBezTo>
                  <a:cubicBezTo>
                    <a:pt x="44" y="28"/>
                    <a:pt x="25" y="35"/>
                    <a:pt x="5" y="43"/>
                  </a:cubicBezTo>
                  <a:cubicBezTo>
                    <a:pt x="3" y="39"/>
                    <a:pt x="2" y="35"/>
                    <a:pt x="0" y="31"/>
                  </a:cubicBezTo>
                  <a:cubicBezTo>
                    <a:pt x="27" y="20"/>
                    <a:pt x="53" y="10"/>
                    <a:pt x="80" y="0"/>
                  </a:cubicBezTo>
                  <a:cubicBezTo>
                    <a:pt x="83" y="7"/>
                    <a:pt x="86" y="13"/>
                    <a:pt x="88" y="19"/>
                  </a:cubicBezTo>
                  <a:cubicBezTo>
                    <a:pt x="88" y="21"/>
                    <a:pt x="87" y="23"/>
                    <a:pt x="86" y="25"/>
                  </a:cubicBezTo>
                  <a:cubicBezTo>
                    <a:pt x="74" y="38"/>
                    <a:pt x="62" y="51"/>
                    <a:pt x="50" y="64"/>
                  </a:cubicBezTo>
                  <a:cubicBezTo>
                    <a:pt x="48" y="66"/>
                    <a:pt x="46" y="68"/>
                    <a:pt x="44" y="72"/>
                  </a:cubicBezTo>
                  <a:cubicBezTo>
                    <a:pt x="63" y="65"/>
                    <a:pt x="81" y="58"/>
                    <a:pt x="99" y="51"/>
                  </a:cubicBezTo>
                  <a:cubicBezTo>
                    <a:pt x="113" y="79"/>
                    <a:pt x="128" y="107"/>
                    <a:pt x="143" y="135"/>
                  </a:cubicBezTo>
                  <a:cubicBezTo>
                    <a:pt x="135" y="141"/>
                    <a:pt x="125" y="148"/>
                    <a:pt x="115" y="155"/>
                  </a:cubicBezTo>
                  <a:cubicBezTo>
                    <a:pt x="120" y="163"/>
                    <a:pt x="126" y="171"/>
                    <a:pt x="132" y="180"/>
                  </a:cubicBezTo>
                  <a:cubicBezTo>
                    <a:pt x="142" y="173"/>
                    <a:pt x="151" y="166"/>
                    <a:pt x="161" y="160"/>
                  </a:cubicBezTo>
                  <a:cubicBezTo>
                    <a:pt x="165" y="165"/>
                    <a:pt x="168" y="169"/>
                    <a:pt x="172" y="175"/>
                  </a:cubicBezTo>
                  <a:cubicBezTo>
                    <a:pt x="148" y="191"/>
                    <a:pt x="125" y="207"/>
                    <a:pt x="101" y="223"/>
                  </a:cubicBezTo>
                  <a:cubicBezTo>
                    <a:pt x="97" y="218"/>
                    <a:pt x="94" y="213"/>
                    <a:pt x="90" y="208"/>
                  </a:cubicBezTo>
                  <a:cubicBezTo>
                    <a:pt x="101" y="200"/>
                    <a:pt x="112" y="193"/>
                    <a:pt x="123" y="185"/>
                  </a:cubicBezTo>
                  <a:cubicBezTo>
                    <a:pt x="118" y="177"/>
                    <a:pt x="112" y="169"/>
                    <a:pt x="107" y="160"/>
                  </a:cubicBezTo>
                  <a:cubicBezTo>
                    <a:pt x="95" y="168"/>
                    <a:pt x="85" y="175"/>
                    <a:pt x="74" y="182"/>
                  </a:cubicBezTo>
                  <a:cubicBezTo>
                    <a:pt x="70" y="178"/>
                    <a:pt x="67" y="173"/>
                    <a:pt x="63" y="167"/>
                  </a:cubicBezTo>
                  <a:cubicBezTo>
                    <a:pt x="85" y="152"/>
                    <a:pt x="107" y="137"/>
                    <a:pt x="129" y="122"/>
                  </a:cubicBezTo>
                  <a:cubicBezTo>
                    <a:pt x="129" y="121"/>
                    <a:pt x="129" y="121"/>
                    <a:pt x="129" y="120"/>
                  </a:cubicBezTo>
                  <a:cubicBezTo>
                    <a:pt x="102" y="119"/>
                    <a:pt x="76" y="119"/>
                    <a:pt x="48" y="118"/>
                  </a:cubicBezTo>
                  <a:cubicBezTo>
                    <a:pt x="54" y="130"/>
                    <a:pt x="60" y="141"/>
                    <a:pt x="66" y="152"/>
                  </a:cubicBezTo>
                  <a:cubicBezTo>
                    <a:pt x="63" y="154"/>
                    <a:pt x="60" y="155"/>
                    <a:pt x="57" y="157"/>
                  </a:cubicBezTo>
                  <a:cubicBezTo>
                    <a:pt x="47" y="138"/>
                    <a:pt x="38" y="120"/>
                    <a:pt x="27" y="100"/>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5" name="Freeform 12">
              <a:extLst>
                <a:ext uri="{FF2B5EF4-FFF2-40B4-BE49-F238E27FC236}">
                  <a16:creationId xmlns:a16="http://schemas.microsoft.com/office/drawing/2014/main" id="{67745CC0-63A6-459F-B086-F2C53EB9CE08}"/>
                </a:ext>
              </a:extLst>
            </p:cNvPr>
            <p:cNvSpPr>
              <a:spLocks/>
            </p:cNvSpPr>
            <p:nvPr/>
          </p:nvSpPr>
          <p:spPr bwMode="auto">
            <a:xfrm>
              <a:off x="8508715" y="2379252"/>
              <a:ext cx="666393" cy="549356"/>
            </a:xfrm>
            <a:custGeom>
              <a:avLst/>
              <a:gdLst>
                <a:gd name="T0" fmla="*/ 82 w 163"/>
                <a:gd name="T1" fmla="*/ 48 h 134"/>
                <a:gd name="T2" fmla="*/ 86 w 163"/>
                <a:gd name="T3" fmla="*/ 60 h 134"/>
                <a:gd name="T4" fmla="*/ 116 w 163"/>
                <a:gd name="T5" fmla="*/ 88 h 134"/>
                <a:gd name="T6" fmla="*/ 119 w 163"/>
                <a:gd name="T7" fmla="*/ 101 h 134"/>
                <a:gd name="T8" fmla="*/ 106 w 163"/>
                <a:gd name="T9" fmla="*/ 101 h 134"/>
                <a:gd name="T10" fmla="*/ 69 w 163"/>
                <a:gd name="T11" fmla="*/ 74 h 134"/>
                <a:gd name="T12" fmla="*/ 61 w 163"/>
                <a:gd name="T13" fmla="*/ 70 h 134"/>
                <a:gd name="T14" fmla="*/ 50 w 163"/>
                <a:gd name="T15" fmla="*/ 76 h 134"/>
                <a:gd name="T16" fmla="*/ 83 w 163"/>
                <a:gd name="T17" fmla="*/ 96 h 134"/>
                <a:gd name="T18" fmla="*/ 122 w 163"/>
                <a:gd name="T19" fmla="*/ 116 h 134"/>
                <a:gd name="T20" fmla="*/ 123 w 163"/>
                <a:gd name="T21" fmla="*/ 125 h 134"/>
                <a:gd name="T22" fmla="*/ 107 w 163"/>
                <a:gd name="T23" fmla="*/ 127 h 134"/>
                <a:gd name="T24" fmla="*/ 60 w 163"/>
                <a:gd name="T25" fmla="*/ 104 h 134"/>
                <a:gd name="T26" fmla="*/ 56 w 163"/>
                <a:gd name="T27" fmla="*/ 103 h 134"/>
                <a:gd name="T28" fmla="*/ 66 w 163"/>
                <a:gd name="T29" fmla="*/ 115 h 134"/>
                <a:gd name="T30" fmla="*/ 66 w 163"/>
                <a:gd name="T31" fmla="*/ 125 h 134"/>
                <a:gd name="T32" fmla="*/ 53 w 163"/>
                <a:gd name="T33" fmla="*/ 133 h 134"/>
                <a:gd name="T34" fmla="*/ 48 w 163"/>
                <a:gd name="T35" fmla="*/ 133 h 134"/>
                <a:gd name="T36" fmla="*/ 24 w 163"/>
                <a:gd name="T37" fmla="*/ 114 h 134"/>
                <a:gd name="T38" fmla="*/ 25 w 163"/>
                <a:gd name="T39" fmla="*/ 91 h 134"/>
                <a:gd name="T40" fmla="*/ 30 w 163"/>
                <a:gd name="T41" fmla="*/ 86 h 134"/>
                <a:gd name="T42" fmla="*/ 14 w 163"/>
                <a:gd name="T43" fmla="*/ 74 h 134"/>
                <a:gd name="T44" fmla="*/ 7 w 163"/>
                <a:gd name="T45" fmla="*/ 69 h 134"/>
                <a:gd name="T46" fmla="*/ 4 w 163"/>
                <a:gd name="T47" fmla="*/ 59 h 134"/>
                <a:gd name="T48" fmla="*/ 18 w 163"/>
                <a:gd name="T49" fmla="*/ 55 h 134"/>
                <a:gd name="T50" fmla="*/ 36 w 163"/>
                <a:gd name="T51" fmla="*/ 53 h 134"/>
                <a:gd name="T52" fmla="*/ 38 w 163"/>
                <a:gd name="T53" fmla="*/ 48 h 134"/>
                <a:gd name="T54" fmla="*/ 32 w 163"/>
                <a:gd name="T55" fmla="*/ 27 h 134"/>
                <a:gd name="T56" fmla="*/ 29 w 163"/>
                <a:gd name="T57" fmla="*/ 19 h 134"/>
                <a:gd name="T58" fmla="*/ 39 w 163"/>
                <a:gd name="T59" fmla="*/ 1 h 134"/>
                <a:gd name="T60" fmla="*/ 50 w 163"/>
                <a:gd name="T61" fmla="*/ 6 h 134"/>
                <a:gd name="T62" fmla="*/ 54 w 163"/>
                <a:gd name="T63" fmla="*/ 18 h 134"/>
                <a:gd name="T64" fmla="*/ 56 w 163"/>
                <a:gd name="T65" fmla="*/ 34 h 134"/>
                <a:gd name="T66" fmla="*/ 59 w 163"/>
                <a:gd name="T67" fmla="*/ 43 h 134"/>
                <a:gd name="T68" fmla="*/ 61 w 163"/>
                <a:gd name="T69" fmla="*/ 43 h 134"/>
                <a:gd name="T70" fmla="*/ 66 w 163"/>
                <a:gd name="T71" fmla="*/ 24 h 134"/>
                <a:gd name="T72" fmla="*/ 73 w 163"/>
                <a:gd name="T73" fmla="*/ 6 h 134"/>
                <a:gd name="T74" fmla="*/ 86 w 163"/>
                <a:gd name="T75" fmla="*/ 1 h 134"/>
                <a:gd name="T76" fmla="*/ 92 w 163"/>
                <a:gd name="T77" fmla="*/ 10 h 134"/>
                <a:gd name="T78" fmla="*/ 92 w 163"/>
                <a:gd name="T79" fmla="*/ 16 h 134"/>
                <a:gd name="T80" fmla="*/ 96 w 163"/>
                <a:gd name="T81" fmla="*/ 30 h 134"/>
                <a:gd name="T82" fmla="*/ 139 w 163"/>
                <a:gd name="T83" fmla="*/ 59 h 134"/>
                <a:gd name="T84" fmla="*/ 158 w 163"/>
                <a:gd name="T85" fmla="*/ 69 h 134"/>
                <a:gd name="T86" fmla="*/ 160 w 163"/>
                <a:gd name="T87" fmla="*/ 78 h 134"/>
                <a:gd name="T88" fmla="*/ 150 w 163"/>
                <a:gd name="T89" fmla="*/ 84 h 134"/>
                <a:gd name="T90" fmla="*/ 123 w 163"/>
                <a:gd name="T91" fmla="*/ 70 h 134"/>
                <a:gd name="T92" fmla="*/ 87 w 163"/>
                <a:gd name="T93" fmla="*/ 50 h 134"/>
                <a:gd name="T94" fmla="*/ 82 w 163"/>
                <a:gd name="T95" fmla="*/ 4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134">
                  <a:moveTo>
                    <a:pt x="82" y="48"/>
                  </a:moveTo>
                  <a:cubicBezTo>
                    <a:pt x="84" y="53"/>
                    <a:pt x="84" y="57"/>
                    <a:pt x="86" y="60"/>
                  </a:cubicBezTo>
                  <a:cubicBezTo>
                    <a:pt x="94" y="71"/>
                    <a:pt x="105" y="80"/>
                    <a:pt x="116" y="88"/>
                  </a:cubicBezTo>
                  <a:cubicBezTo>
                    <a:pt x="123" y="93"/>
                    <a:pt x="123" y="95"/>
                    <a:pt x="119" y="101"/>
                  </a:cubicBezTo>
                  <a:cubicBezTo>
                    <a:pt x="115" y="105"/>
                    <a:pt x="111" y="105"/>
                    <a:pt x="106" y="101"/>
                  </a:cubicBezTo>
                  <a:cubicBezTo>
                    <a:pt x="94" y="92"/>
                    <a:pt x="82" y="83"/>
                    <a:pt x="69" y="74"/>
                  </a:cubicBezTo>
                  <a:cubicBezTo>
                    <a:pt x="67" y="73"/>
                    <a:pt x="64" y="72"/>
                    <a:pt x="61" y="70"/>
                  </a:cubicBezTo>
                  <a:cubicBezTo>
                    <a:pt x="56" y="67"/>
                    <a:pt x="53" y="69"/>
                    <a:pt x="50" y="76"/>
                  </a:cubicBezTo>
                  <a:cubicBezTo>
                    <a:pt x="61" y="83"/>
                    <a:pt x="72" y="90"/>
                    <a:pt x="83" y="96"/>
                  </a:cubicBezTo>
                  <a:cubicBezTo>
                    <a:pt x="96" y="103"/>
                    <a:pt x="109" y="109"/>
                    <a:pt x="122" y="116"/>
                  </a:cubicBezTo>
                  <a:cubicBezTo>
                    <a:pt x="128" y="118"/>
                    <a:pt x="128" y="121"/>
                    <a:pt x="123" y="125"/>
                  </a:cubicBezTo>
                  <a:cubicBezTo>
                    <a:pt x="118" y="129"/>
                    <a:pt x="114" y="131"/>
                    <a:pt x="107" y="127"/>
                  </a:cubicBezTo>
                  <a:cubicBezTo>
                    <a:pt x="92" y="119"/>
                    <a:pt x="76" y="112"/>
                    <a:pt x="60" y="104"/>
                  </a:cubicBezTo>
                  <a:cubicBezTo>
                    <a:pt x="59" y="104"/>
                    <a:pt x="58" y="104"/>
                    <a:pt x="56" y="103"/>
                  </a:cubicBezTo>
                  <a:cubicBezTo>
                    <a:pt x="60" y="108"/>
                    <a:pt x="63" y="111"/>
                    <a:pt x="66" y="115"/>
                  </a:cubicBezTo>
                  <a:cubicBezTo>
                    <a:pt x="69" y="119"/>
                    <a:pt x="69" y="122"/>
                    <a:pt x="66" y="125"/>
                  </a:cubicBezTo>
                  <a:cubicBezTo>
                    <a:pt x="62" y="128"/>
                    <a:pt x="57" y="131"/>
                    <a:pt x="53" y="133"/>
                  </a:cubicBezTo>
                  <a:cubicBezTo>
                    <a:pt x="52" y="134"/>
                    <a:pt x="49" y="134"/>
                    <a:pt x="48" y="133"/>
                  </a:cubicBezTo>
                  <a:cubicBezTo>
                    <a:pt x="40" y="127"/>
                    <a:pt x="31" y="121"/>
                    <a:pt x="24" y="114"/>
                  </a:cubicBezTo>
                  <a:cubicBezTo>
                    <a:pt x="17" y="106"/>
                    <a:pt x="18" y="99"/>
                    <a:pt x="25" y="91"/>
                  </a:cubicBezTo>
                  <a:cubicBezTo>
                    <a:pt x="27" y="89"/>
                    <a:pt x="28" y="88"/>
                    <a:pt x="30" y="86"/>
                  </a:cubicBezTo>
                  <a:cubicBezTo>
                    <a:pt x="25" y="82"/>
                    <a:pt x="19" y="78"/>
                    <a:pt x="14" y="74"/>
                  </a:cubicBezTo>
                  <a:cubicBezTo>
                    <a:pt x="12" y="72"/>
                    <a:pt x="9" y="71"/>
                    <a:pt x="7" y="69"/>
                  </a:cubicBezTo>
                  <a:cubicBezTo>
                    <a:pt x="4" y="66"/>
                    <a:pt x="0" y="63"/>
                    <a:pt x="4" y="59"/>
                  </a:cubicBezTo>
                  <a:cubicBezTo>
                    <a:pt x="7" y="53"/>
                    <a:pt x="14" y="51"/>
                    <a:pt x="18" y="55"/>
                  </a:cubicBezTo>
                  <a:cubicBezTo>
                    <a:pt x="25" y="62"/>
                    <a:pt x="30" y="55"/>
                    <a:pt x="36" y="53"/>
                  </a:cubicBezTo>
                  <a:cubicBezTo>
                    <a:pt x="37" y="53"/>
                    <a:pt x="38" y="50"/>
                    <a:pt x="38" y="48"/>
                  </a:cubicBezTo>
                  <a:cubicBezTo>
                    <a:pt x="36" y="41"/>
                    <a:pt x="34" y="34"/>
                    <a:pt x="32" y="27"/>
                  </a:cubicBezTo>
                  <a:cubicBezTo>
                    <a:pt x="31" y="25"/>
                    <a:pt x="29" y="22"/>
                    <a:pt x="29" y="19"/>
                  </a:cubicBezTo>
                  <a:cubicBezTo>
                    <a:pt x="26" y="10"/>
                    <a:pt x="30" y="3"/>
                    <a:pt x="39" y="1"/>
                  </a:cubicBezTo>
                  <a:cubicBezTo>
                    <a:pt x="42" y="0"/>
                    <a:pt x="47" y="3"/>
                    <a:pt x="50" y="6"/>
                  </a:cubicBezTo>
                  <a:cubicBezTo>
                    <a:pt x="52" y="9"/>
                    <a:pt x="53" y="14"/>
                    <a:pt x="54" y="18"/>
                  </a:cubicBezTo>
                  <a:cubicBezTo>
                    <a:pt x="55" y="23"/>
                    <a:pt x="55" y="29"/>
                    <a:pt x="56" y="34"/>
                  </a:cubicBezTo>
                  <a:cubicBezTo>
                    <a:pt x="56" y="37"/>
                    <a:pt x="58" y="40"/>
                    <a:pt x="59" y="43"/>
                  </a:cubicBezTo>
                  <a:cubicBezTo>
                    <a:pt x="60" y="43"/>
                    <a:pt x="61" y="43"/>
                    <a:pt x="61" y="43"/>
                  </a:cubicBezTo>
                  <a:cubicBezTo>
                    <a:pt x="63" y="37"/>
                    <a:pt x="64" y="30"/>
                    <a:pt x="66" y="24"/>
                  </a:cubicBezTo>
                  <a:cubicBezTo>
                    <a:pt x="68" y="18"/>
                    <a:pt x="70" y="12"/>
                    <a:pt x="73" y="6"/>
                  </a:cubicBezTo>
                  <a:cubicBezTo>
                    <a:pt x="75" y="0"/>
                    <a:pt x="82" y="1"/>
                    <a:pt x="86" y="1"/>
                  </a:cubicBezTo>
                  <a:cubicBezTo>
                    <a:pt x="91" y="1"/>
                    <a:pt x="93" y="5"/>
                    <a:pt x="92" y="10"/>
                  </a:cubicBezTo>
                  <a:cubicBezTo>
                    <a:pt x="92" y="12"/>
                    <a:pt x="92" y="14"/>
                    <a:pt x="92" y="16"/>
                  </a:cubicBezTo>
                  <a:cubicBezTo>
                    <a:pt x="89" y="22"/>
                    <a:pt x="91" y="27"/>
                    <a:pt x="96" y="30"/>
                  </a:cubicBezTo>
                  <a:cubicBezTo>
                    <a:pt x="110" y="40"/>
                    <a:pt x="124" y="49"/>
                    <a:pt x="139" y="59"/>
                  </a:cubicBezTo>
                  <a:cubicBezTo>
                    <a:pt x="145" y="62"/>
                    <a:pt x="151" y="65"/>
                    <a:pt x="158" y="69"/>
                  </a:cubicBezTo>
                  <a:cubicBezTo>
                    <a:pt x="162" y="71"/>
                    <a:pt x="163" y="74"/>
                    <a:pt x="160" y="78"/>
                  </a:cubicBezTo>
                  <a:cubicBezTo>
                    <a:pt x="158" y="82"/>
                    <a:pt x="156" y="87"/>
                    <a:pt x="150" y="84"/>
                  </a:cubicBezTo>
                  <a:cubicBezTo>
                    <a:pt x="141" y="80"/>
                    <a:pt x="132" y="75"/>
                    <a:pt x="123" y="70"/>
                  </a:cubicBezTo>
                  <a:cubicBezTo>
                    <a:pt x="111" y="63"/>
                    <a:pt x="99" y="56"/>
                    <a:pt x="87" y="50"/>
                  </a:cubicBezTo>
                  <a:cubicBezTo>
                    <a:pt x="86" y="49"/>
                    <a:pt x="85" y="49"/>
                    <a:pt x="82" y="4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6" name="Freeform 13">
              <a:extLst>
                <a:ext uri="{FF2B5EF4-FFF2-40B4-BE49-F238E27FC236}">
                  <a16:creationId xmlns:a16="http://schemas.microsoft.com/office/drawing/2014/main" id="{0BC25210-6D38-4501-9FA3-59665D2A644A}"/>
                </a:ext>
              </a:extLst>
            </p:cNvPr>
            <p:cNvSpPr>
              <a:spLocks noEditPoints="1"/>
            </p:cNvSpPr>
            <p:nvPr/>
          </p:nvSpPr>
          <p:spPr bwMode="auto">
            <a:xfrm>
              <a:off x="13448144" y="2379252"/>
              <a:ext cx="613847" cy="661617"/>
            </a:xfrm>
            <a:custGeom>
              <a:avLst/>
              <a:gdLst>
                <a:gd name="T0" fmla="*/ 96 w 150"/>
                <a:gd name="T1" fmla="*/ 49 h 161"/>
                <a:gd name="T2" fmla="*/ 103 w 150"/>
                <a:gd name="T3" fmla="*/ 47 h 161"/>
                <a:gd name="T4" fmla="*/ 125 w 150"/>
                <a:gd name="T5" fmla="*/ 51 h 161"/>
                <a:gd name="T6" fmla="*/ 134 w 150"/>
                <a:gd name="T7" fmla="*/ 52 h 161"/>
                <a:gd name="T8" fmla="*/ 147 w 150"/>
                <a:gd name="T9" fmla="*/ 55 h 161"/>
                <a:gd name="T10" fmla="*/ 147 w 150"/>
                <a:gd name="T11" fmla="*/ 79 h 161"/>
                <a:gd name="T12" fmla="*/ 146 w 150"/>
                <a:gd name="T13" fmla="*/ 86 h 161"/>
                <a:gd name="T14" fmla="*/ 149 w 150"/>
                <a:gd name="T15" fmla="*/ 98 h 161"/>
                <a:gd name="T16" fmla="*/ 133 w 150"/>
                <a:gd name="T17" fmla="*/ 109 h 161"/>
                <a:gd name="T18" fmla="*/ 124 w 150"/>
                <a:gd name="T19" fmla="*/ 104 h 161"/>
                <a:gd name="T20" fmla="*/ 111 w 150"/>
                <a:gd name="T21" fmla="*/ 104 h 161"/>
                <a:gd name="T22" fmla="*/ 105 w 150"/>
                <a:gd name="T23" fmla="*/ 104 h 161"/>
                <a:gd name="T24" fmla="*/ 93 w 150"/>
                <a:gd name="T25" fmla="*/ 99 h 161"/>
                <a:gd name="T26" fmla="*/ 96 w 150"/>
                <a:gd name="T27" fmla="*/ 108 h 161"/>
                <a:gd name="T28" fmla="*/ 95 w 150"/>
                <a:gd name="T29" fmla="*/ 115 h 161"/>
                <a:gd name="T30" fmla="*/ 88 w 150"/>
                <a:gd name="T31" fmla="*/ 115 h 161"/>
                <a:gd name="T32" fmla="*/ 77 w 150"/>
                <a:gd name="T33" fmla="*/ 109 h 161"/>
                <a:gd name="T34" fmla="*/ 65 w 150"/>
                <a:gd name="T35" fmla="*/ 116 h 161"/>
                <a:gd name="T36" fmla="*/ 64 w 150"/>
                <a:gd name="T37" fmla="*/ 136 h 161"/>
                <a:gd name="T38" fmla="*/ 73 w 150"/>
                <a:gd name="T39" fmla="*/ 141 h 161"/>
                <a:gd name="T40" fmla="*/ 78 w 150"/>
                <a:gd name="T41" fmla="*/ 147 h 161"/>
                <a:gd name="T42" fmla="*/ 70 w 150"/>
                <a:gd name="T43" fmla="*/ 159 h 161"/>
                <a:gd name="T44" fmla="*/ 57 w 150"/>
                <a:gd name="T45" fmla="*/ 154 h 161"/>
                <a:gd name="T46" fmla="*/ 43 w 150"/>
                <a:gd name="T47" fmla="*/ 116 h 161"/>
                <a:gd name="T48" fmla="*/ 47 w 150"/>
                <a:gd name="T49" fmla="*/ 106 h 161"/>
                <a:gd name="T50" fmla="*/ 32 w 150"/>
                <a:gd name="T51" fmla="*/ 104 h 161"/>
                <a:gd name="T52" fmla="*/ 25 w 150"/>
                <a:gd name="T53" fmla="*/ 98 h 161"/>
                <a:gd name="T54" fmla="*/ 25 w 150"/>
                <a:gd name="T55" fmla="*/ 86 h 161"/>
                <a:gd name="T56" fmla="*/ 31 w 150"/>
                <a:gd name="T57" fmla="*/ 84 h 161"/>
                <a:gd name="T58" fmla="*/ 57 w 150"/>
                <a:gd name="T59" fmla="*/ 89 h 161"/>
                <a:gd name="T60" fmla="*/ 63 w 150"/>
                <a:gd name="T61" fmla="*/ 90 h 161"/>
                <a:gd name="T62" fmla="*/ 69 w 150"/>
                <a:gd name="T63" fmla="*/ 73 h 161"/>
                <a:gd name="T64" fmla="*/ 82 w 150"/>
                <a:gd name="T65" fmla="*/ 81 h 161"/>
                <a:gd name="T66" fmla="*/ 90 w 150"/>
                <a:gd name="T67" fmla="*/ 71 h 161"/>
                <a:gd name="T68" fmla="*/ 77 w 150"/>
                <a:gd name="T69" fmla="*/ 61 h 161"/>
                <a:gd name="T70" fmla="*/ 63 w 150"/>
                <a:gd name="T71" fmla="*/ 47 h 161"/>
                <a:gd name="T72" fmla="*/ 43 w 150"/>
                <a:gd name="T73" fmla="*/ 60 h 161"/>
                <a:gd name="T74" fmla="*/ 14 w 150"/>
                <a:gd name="T75" fmla="*/ 81 h 161"/>
                <a:gd name="T76" fmla="*/ 7 w 150"/>
                <a:gd name="T77" fmla="*/ 83 h 161"/>
                <a:gd name="T78" fmla="*/ 1 w 150"/>
                <a:gd name="T79" fmla="*/ 74 h 161"/>
                <a:gd name="T80" fmla="*/ 8 w 150"/>
                <a:gd name="T81" fmla="*/ 62 h 161"/>
                <a:gd name="T82" fmla="*/ 62 w 150"/>
                <a:gd name="T83" fmla="*/ 28 h 161"/>
                <a:gd name="T84" fmla="*/ 70 w 150"/>
                <a:gd name="T85" fmla="*/ 22 h 161"/>
                <a:gd name="T86" fmla="*/ 94 w 150"/>
                <a:gd name="T87" fmla="*/ 29 h 161"/>
                <a:gd name="T88" fmla="*/ 103 w 150"/>
                <a:gd name="T89" fmla="*/ 26 h 161"/>
                <a:gd name="T90" fmla="*/ 92 w 150"/>
                <a:gd name="T91" fmla="*/ 17 h 161"/>
                <a:gd name="T92" fmla="*/ 88 w 150"/>
                <a:gd name="T93" fmla="*/ 5 h 161"/>
                <a:gd name="T94" fmla="*/ 99 w 150"/>
                <a:gd name="T95" fmla="*/ 1 h 161"/>
                <a:gd name="T96" fmla="*/ 128 w 150"/>
                <a:gd name="T97" fmla="*/ 20 h 161"/>
                <a:gd name="T98" fmla="*/ 116 w 150"/>
                <a:gd name="T99" fmla="*/ 42 h 161"/>
                <a:gd name="T100" fmla="*/ 102 w 150"/>
                <a:gd name="T101" fmla="*/ 43 h 161"/>
                <a:gd name="T102" fmla="*/ 94 w 150"/>
                <a:gd name="T103" fmla="*/ 46 h 161"/>
                <a:gd name="T104" fmla="*/ 96 w 150"/>
                <a:gd name="T105" fmla="*/ 49 h 161"/>
                <a:gd name="T106" fmla="*/ 132 w 150"/>
                <a:gd name="T107" fmla="*/ 91 h 161"/>
                <a:gd name="T108" fmla="*/ 97 w 150"/>
                <a:gd name="T109" fmla="*/ 72 h 161"/>
                <a:gd name="T110" fmla="*/ 109 w 150"/>
                <a:gd name="T111" fmla="*/ 82 h 161"/>
                <a:gd name="T112" fmla="*/ 132 w 150"/>
                <a:gd name="T113" fmla="*/ 91 h 161"/>
                <a:gd name="T114" fmla="*/ 86 w 150"/>
                <a:gd name="T115" fmla="*/ 34 h 161"/>
                <a:gd name="T116" fmla="*/ 72 w 150"/>
                <a:gd name="T117" fmla="*/ 44 h 161"/>
                <a:gd name="T118" fmla="*/ 86 w 150"/>
                <a:gd name="T119" fmla="*/ 3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 h="161">
                  <a:moveTo>
                    <a:pt x="96" y="49"/>
                  </a:moveTo>
                  <a:cubicBezTo>
                    <a:pt x="98" y="48"/>
                    <a:pt x="101" y="48"/>
                    <a:pt x="103" y="47"/>
                  </a:cubicBezTo>
                  <a:cubicBezTo>
                    <a:pt x="112" y="43"/>
                    <a:pt x="119" y="46"/>
                    <a:pt x="125" y="51"/>
                  </a:cubicBezTo>
                  <a:cubicBezTo>
                    <a:pt x="128" y="54"/>
                    <a:pt x="131" y="54"/>
                    <a:pt x="134" y="52"/>
                  </a:cubicBezTo>
                  <a:cubicBezTo>
                    <a:pt x="140" y="48"/>
                    <a:pt x="143" y="49"/>
                    <a:pt x="147" y="55"/>
                  </a:cubicBezTo>
                  <a:cubicBezTo>
                    <a:pt x="150" y="63"/>
                    <a:pt x="150" y="71"/>
                    <a:pt x="147" y="79"/>
                  </a:cubicBezTo>
                  <a:cubicBezTo>
                    <a:pt x="146" y="81"/>
                    <a:pt x="146" y="84"/>
                    <a:pt x="146" y="86"/>
                  </a:cubicBezTo>
                  <a:cubicBezTo>
                    <a:pt x="147" y="90"/>
                    <a:pt x="149" y="94"/>
                    <a:pt x="149" y="98"/>
                  </a:cubicBezTo>
                  <a:cubicBezTo>
                    <a:pt x="150" y="109"/>
                    <a:pt x="142" y="113"/>
                    <a:pt x="133" y="109"/>
                  </a:cubicBezTo>
                  <a:cubicBezTo>
                    <a:pt x="130" y="107"/>
                    <a:pt x="127" y="106"/>
                    <a:pt x="124" y="104"/>
                  </a:cubicBezTo>
                  <a:cubicBezTo>
                    <a:pt x="120" y="102"/>
                    <a:pt x="116" y="100"/>
                    <a:pt x="111" y="104"/>
                  </a:cubicBezTo>
                  <a:cubicBezTo>
                    <a:pt x="110" y="105"/>
                    <a:pt x="107" y="104"/>
                    <a:pt x="105" y="104"/>
                  </a:cubicBezTo>
                  <a:cubicBezTo>
                    <a:pt x="101" y="103"/>
                    <a:pt x="98" y="101"/>
                    <a:pt x="93" y="99"/>
                  </a:cubicBezTo>
                  <a:cubicBezTo>
                    <a:pt x="95" y="103"/>
                    <a:pt x="96" y="105"/>
                    <a:pt x="96" y="108"/>
                  </a:cubicBezTo>
                  <a:cubicBezTo>
                    <a:pt x="97" y="110"/>
                    <a:pt x="96" y="113"/>
                    <a:pt x="95" y="115"/>
                  </a:cubicBezTo>
                  <a:cubicBezTo>
                    <a:pt x="94" y="116"/>
                    <a:pt x="90" y="116"/>
                    <a:pt x="88" y="115"/>
                  </a:cubicBezTo>
                  <a:cubicBezTo>
                    <a:pt x="84" y="114"/>
                    <a:pt x="81" y="111"/>
                    <a:pt x="77" y="109"/>
                  </a:cubicBezTo>
                  <a:cubicBezTo>
                    <a:pt x="73" y="111"/>
                    <a:pt x="69" y="113"/>
                    <a:pt x="65" y="116"/>
                  </a:cubicBezTo>
                  <a:cubicBezTo>
                    <a:pt x="55" y="121"/>
                    <a:pt x="55" y="129"/>
                    <a:pt x="64" y="136"/>
                  </a:cubicBezTo>
                  <a:cubicBezTo>
                    <a:pt x="67" y="138"/>
                    <a:pt x="70" y="140"/>
                    <a:pt x="73" y="141"/>
                  </a:cubicBezTo>
                  <a:cubicBezTo>
                    <a:pt x="78" y="141"/>
                    <a:pt x="79" y="143"/>
                    <a:pt x="78" y="147"/>
                  </a:cubicBezTo>
                  <a:cubicBezTo>
                    <a:pt x="77" y="152"/>
                    <a:pt x="76" y="157"/>
                    <a:pt x="70" y="159"/>
                  </a:cubicBezTo>
                  <a:cubicBezTo>
                    <a:pt x="65" y="161"/>
                    <a:pt x="61" y="158"/>
                    <a:pt x="57" y="154"/>
                  </a:cubicBezTo>
                  <a:cubicBezTo>
                    <a:pt x="47" y="143"/>
                    <a:pt x="39" y="132"/>
                    <a:pt x="43" y="116"/>
                  </a:cubicBezTo>
                  <a:cubicBezTo>
                    <a:pt x="44" y="113"/>
                    <a:pt x="45" y="110"/>
                    <a:pt x="47" y="106"/>
                  </a:cubicBezTo>
                  <a:cubicBezTo>
                    <a:pt x="42" y="105"/>
                    <a:pt x="37" y="105"/>
                    <a:pt x="32" y="104"/>
                  </a:cubicBezTo>
                  <a:cubicBezTo>
                    <a:pt x="29" y="103"/>
                    <a:pt x="26" y="100"/>
                    <a:pt x="25" y="98"/>
                  </a:cubicBezTo>
                  <a:cubicBezTo>
                    <a:pt x="24" y="94"/>
                    <a:pt x="24" y="90"/>
                    <a:pt x="25" y="86"/>
                  </a:cubicBezTo>
                  <a:cubicBezTo>
                    <a:pt x="25" y="85"/>
                    <a:pt x="29" y="84"/>
                    <a:pt x="31" y="84"/>
                  </a:cubicBezTo>
                  <a:cubicBezTo>
                    <a:pt x="40" y="85"/>
                    <a:pt x="49" y="87"/>
                    <a:pt x="57" y="89"/>
                  </a:cubicBezTo>
                  <a:cubicBezTo>
                    <a:pt x="59" y="89"/>
                    <a:pt x="60" y="89"/>
                    <a:pt x="63" y="90"/>
                  </a:cubicBezTo>
                  <a:cubicBezTo>
                    <a:pt x="62" y="83"/>
                    <a:pt x="61" y="76"/>
                    <a:pt x="69" y="73"/>
                  </a:cubicBezTo>
                  <a:cubicBezTo>
                    <a:pt x="76" y="71"/>
                    <a:pt x="78" y="79"/>
                    <a:pt x="82" y="81"/>
                  </a:cubicBezTo>
                  <a:cubicBezTo>
                    <a:pt x="84" y="78"/>
                    <a:pt x="87" y="74"/>
                    <a:pt x="90" y="71"/>
                  </a:cubicBezTo>
                  <a:cubicBezTo>
                    <a:pt x="87" y="67"/>
                    <a:pt x="84" y="63"/>
                    <a:pt x="77" y="61"/>
                  </a:cubicBezTo>
                  <a:cubicBezTo>
                    <a:pt x="72" y="59"/>
                    <a:pt x="69" y="52"/>
                    <a:pt x="63" y="47"/>
                  </a:cubicBezTo>
                  <a:cubicBezTo>
                    <a:pt x="57" y="51"/>
                    <a:pt x="50" y="56"/>
                    <a:pt x="43" y="60"/>
                  </a:cubicBezTo>
                  <a:cubicBezTo>
                    <a:pt x="33" y="67"/>
                    <a:pt x="24" y="75"/>
                    <a:pt x="14" y="81"/>
                  </a:cubicBezTo>
                  <a:cubicBezTo>
                    <a:pt x="12" y="83"/>
                    <a:pt x="8" y="84"/>
                    <a:pt x="7" y="83"/>
                  </a:cubicBezTo>
                  <a:cubicBezTo>
                    <a:pt x="4" y="81"/>
                    <a:pt x="1" y="77"/>
                    <a:pt x="1" y="74"/>
                  </a:cubicBezTo>
                  <a:cubicBezTo>
                    <a:pt x="0" y="69"/>
                    <a:pt x="4" y="65"/>
                    <a:pt x="8" y="62"/>
                  </a:cubicBezTo>
                  <a:cubicBezTo>
                    <a:pt x="26" y="51"/>
                    <a:pt x="44" y="40"/>
                    <a:pt x="62" y="28"/>
                  </a:cubicBezTo>
                  <a:cubicBezTo>
                    <a:pt x="65" y="27"/>
                    <a:pt x="68" y="25"/>
                    <a:pt x="70" y="22"/>
                  </a:cubicBezTo>
                  <a:cubicBezTo>
                    <a:pt x="82" y="12"/>
                    <a:pt x="88" y="14"/>
                    <a:pt x="94" y="29"/>
                  </a:cubicBezTo>
                  <a:cubicBezTo>
                    <a:pt x="96" y="28"/>
                    <a:pt x="99" y="27"/>
                    <a:pt x="103" y="26"/>
                  </a:cubicBezTo>
                  <a:cubicBezTo>
                    <a:pt x="99" y="22"/>
                    <a:pt x="96" y="19"/>
                    <a:pt x="92" y="17"/>
                  </a:cubicBezTo>
                  <a:cubicBezTo>
                    <a:pt x="88" y="14"/>
                    <a:pt x="86" y="10"/>
                    <a:pt x="88" y="5"/>
                  </a:cubicBezTo>
                  <a:cubicBezTo>
                    <a:pt x="90" y="0"/>
                    <a:pt x="95" y="0"/>
                    <a:pt x="99" y="1"/>
                  </a:cubicBezTo>
                  <a:cubicBezTo>
                    <a:pt x="111" y="4"/>
                    <a:pt x="120" y="12"/>
                    <a:pt x="128" y="20"/>
                  </a:cubicBezTo>
                  <a:cubicBezTo>
                    <a:pt x="135" y="27"/>
                    <a:pt x="127" y="40"/>
                    <a:pt x="116" y="42"/>
                  </a:cubicBezTo>
                  <a:cubicBezTo>
                    <a:pt x="112" y="43"/>
                    <a:pt x="107" y="43"/>
                    <a:pt x="102" y="43"/>
                  </a:cubicBezTo>
                  <a:cubicBezTo>
                    <a:pt x="99" y="44"/>
                    <a:pt x="97" y="45"/>
                    <a:pt x="94" y="46"/>
                  </a:cubicBezTo>
                  <a:cubicBezTo>
                    <a:pt x="95" y="47"/>
                    <a:pt x="95" y="48"/>
                    <a:pt x="96" y="49"/>
                  </a:cubicBezTo>
                  <a:close/>
                  <a:moveTo>
                    <a:pt x="132" y="91"/>
                  </a:moveTo>
                  <a:cubicBezTo>
                    <a:pt x="126" y="75"/>
                    <a:pt x="109" y="67"/>
                    <a:pt x="97" y="72"/>
                  </a:cubicBezTo>
                  <a:cubicBezTo>
                    <a:pt x="101" y="75"/>
                    <a:pt x="106" y="77"/>
                    <a:pt x="109" y="82"/>
                  </a:cubicBezTo>
                  <a:cubicBezTo>
                    <a:pt x="114" y="92"/>
                    <a:pt x="123" y="92"/>
                    <a:pt x="132" y="91"/>
                  </a:cubicBezTo>
                  <a:close/>
                  <a:moveTo>
                    <a:pt x="86" y="34"/>
                  </a:moveTo>
                  <a:cubicBezTo>
                    <a:pt x="81" y="37"/>
                    <a:pt x="77" y="40"/>
                    <a:pt x="72" y="44"/>
                  </a:cubicBezTo>
                  <a:cubicBezTo>
                    <a:pt x="79" y="48"/>
                    <a:pt x="81" y="47"/>
                    <a:pt x="86" y="34"/>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7" name="Freeform 14">
              <a:extLst>
                <a:ext uri="{FF2B5EF4-FFF2-40B4-BE49-F238E27FC236}">
                  <a16:creationId xmlns:a16="http://schemas.microsoft.com/office/drawing/2014/main" id="{A91ABD87-6A00-4D8D-8265-88E6623226B7}"/>
                </a:ext>
              </a:extLst>
            </p:cNvPr>
            <p:cNvSpPr>
              <a:spLocks noEditPoints="1"/>
            </p:cNvSpPr>
            <p:nvPr/>
          </p:nvSpPr>
          <p:spPr bwMode="auto">
            <a:xfrm>
              <a:off x="11291324" y="5744654"/>
              <a:ext cx="826422" cy="451428"/>
            </a:xfrm>
            <a:custGeom>
              <a:avLst/>
              <a:gdLst>
                <a:gd name="T0" fmla="*/ 139 w 202"/>
                <a:gd name="T1" fmla="*/ 82 h 110"/>
                <a:gd name="T2" fmla="*/ 171 w 202"/>
                <a:gd name="T3" fmla="*/ 77 h 110"/>
                <a:gd name="T4" fmla="*/ 179 w 202"/>
                <a:gd name="T5" fmla="*/ 57 h 110"/>
                <a:gd name="T6" fmla="*/ 170 w 202"/>
                <a:gd name="T7" fmla="*/ 50 h 110"/>
                <a:gd name="T8" fmla="*/ 153 w 202"/>
                <a:gd name="T9" fmla="*/ 49 h 110"/>
                <a:gd name="T10" fmla="*/ 130 w 202"/>
                <a:gd name="T11" fmla="*/ 45 h 110"/>
                <a:gd name="T12" fmla="*/ 109 w 202"/>
                <a:gd name="T13" fmla="*/ 62 h 110"/>
                <a:gd name="T14" fmla="*/ 139 w 202"/>
                <a:gd name="T15" fmla="*/ 96 h 110"/>
                <a:gd name="T16" fmla="*/ 120 w 202"/>
                <a:gd name="T17" fmla="*/ 99 h 110"/>
                <a:gd name="T18" fmla="*/ 114 w 202"/>
                <a:gd name="T19" fmla="*/ 96 h 110"/>
                <a:gd name="T20" fmla="*/ 91 w 202"/>
                <a:gd name="T21" fmla="*/ 66 h 110"/>
                <a:gd name="T22" fmla="*/ 84 w 202"/>
                <a:gd name="T23" fmla="*/ 60 h 110"/>
                <a:gd name="T24" fmla="*/ 88 w 202"/>
                <a:gd name="T25" fmla="*/ 88 h 110"/>
                <a:gd name="T26" fmla="*/ 89 w 202"/>
                <a:gd name="T27" fmla="*/ 93 h 110"/>
                <a:gd name="T28" fmla="*/ 80 w 202"/>
                <a:gd name="T29" fmla="*/ 106 h 110"/>
                <a:gd name="T30" fmla="*/ 71 w 202"/>
                <a:gd name="T31" fmla="*/ 99 h 110"/>
                <a:gd name="T32" fmla="*/ 62 w 202"/>
                <a:gd name="T33" fmla="*/ 40 h 110"/>
                <a:gd name="T34" fmla="*/ 51 w 202"/>
                <a:gd name="T35" fmla="*/ 32 h 110"/>
                <a:gd name="T36" fmla="*/ 28 w 202"/>
                <a:gd name="T37" fmla="*/ 33 h 110"/>
                <a:gd name="T38" fmla="*/ 20 w 202"/>
                <a:gd name="T39" fmla="*/ 41 h 110"/>
                <a:gd name="T40" fmla="*/ 21 w 202"/>
                <a:gd name="T41" fmla="*/ 52 h 110"/>
                <a:gd name="T42" fmla="*/ 29 w 202"/>
                <a:gd name="T43" fmla="*/ 59 h 110"/>
                <a:gd name="T44" fmla="*/ 54 w 202"/>
                <a:gd name="T45" fmla="*/ 58 h 110"/>
                <a:gd name="T46" fmla="*/ 55 w 202"/>
                <a:gd name="T47" fmla="*/ 68 h 110"/>
                <a:gd name="T48" fmla="*/ 28 w 202"/>
                <a:gd name="T49" fmla="*/ 69 h 110"/>
                <a:gd name="T50" fmla="*/ 22 w 202"/>
                <a:gd name="T51" fmla="*/ 76 h 110"/>
                <a:gd name="T52" fmla="*/ 23 w 202"/>
                <a:gd name="T53" fmla="*/ 99 h 110"/>
                <a:gd name="T54" fmla="*/ 62 w 202"/>
                <a:gd name="T55" fmla="*/ 98 h 110"/>
                <a:gd name="T56" fmla="*/ 56 w 202"/>
                <a:gd name="T57" fmla="*/ 108 h 110"/>
                <a:gd name="T58" fmla="*/ 5 w 202"/>
                <a:gd name="T59" fmla="*/ 110 h 110"/>
                <a:gd name="T60" fmla="*/ 3 w 202"/>
                <a:gd name="T61" fmla="*/ 79 h 110"/>
                <a:gd name="T62" fmla="*/ 1 w 202"/>
                <a:gd name="T63" fmla="*/ 30 h 110"/>
                <a:gd name="T64" fmla="*/ 6 w 202"/>
                <a:gd name="T65" fmla="*/ 24 h 110"/>
                <a:gd name="T66" fmla="*/ 99 w 202"/>
                <a:gd name="T67" fmla="*/ 15 h 110"/>
                <a:gd name="T68" fmla="*/ 125 w 202"/>
                <a:gd name="T69" fmla="*/ 23 h 110"/>
                <a:gd name="T70" fmla="*/ 175 w 202"/>
                <a:gd name="T71" fmla="*/ 0 h 110"/>
                <a:gd name="T72" fmla="*/ 185 w 202"/>
                <a:gd name="T73" fmla="*/ 8 h 110"/>
                <a:gd name="T74" fmla="*/ 184 w 202"/>
                <a:gd name="T75" fmla="*/ 10 h 110"/>
                <a:gd name="T76" fmla="*/ 177 w 202"/>
                <a:gd name="T77" fmla="*/ 10 h 110"/>
                <a:gd name="T78" fmla="*/ 151 w 202"/>
                <a:gd name="T79" fmla="*/ 16 h 110"/>
                <a:gd name="T80" fmla="*/ 146 w 202"/>
                <a:gd name="T81" fmla="*/ 26 h 110"/>
                <a:gd name="T82" fmla="*/ 154 w 202"/>
                <a:gd name="T83" fmla="*/ 32 h 110"/>
                <a:gd name="T84" fmla="*/ 178 w 202"/>
                <a:gd name="T85" fmla="*/ 33 h 110"/>
                <a:gd name="T86" fmla="*/ 200 w 202"/>
                <a:gd name="T87" fmla="*/ 53 h 110"/>
                <a:gd name="T88" fmla="*/ 188 w 202"/>
                <a:gd name="T89" fmla="*/ 82 h 110"/>
                <a:gd name="T90" fmla="*/ 150 w 202"/>
                <a:gd name="T91" fmla="*/ 90 h 110"/>
                <a:gd name="T92" fmla="*/ 139 w 202"/>
                <a:gd name="T93" fmla="*/ 82 h 110"/>
                <a:gd name="T94" fmla="*/ 84 w 202"/>
                <a:gd name="T95" fmla="*/ 58 h 110"/>
                <a:gd name="T96" fmla="*/ 103 w 202"/>
                <a:gd name="T97" fmla="*/ 55 h 110"/>
                <a:gd name="T98" fmla="*/ 113 w 202"/>
                <a:gd name="T99" fmla="*/ 39 h 110"/>
                <a:gd name="T100" fmla="*/ 98 w 202"/>
                <a:gd name="T101" fmla="*/ 26 h 110"/>
                <a:gd name="T102" fmla="*/ 84 w 202"/>
                <a:gd name="T103" fmla="*/ 28 h 110"/>
                <a:gd name="T104" fmla="*/ 80 w 202"/>
                <a:gd name="T105" fmla="*/ 32 h 110"/>
                <a:gd name="T106" fmla="*/ 84 w 202"/>
                <a:gd name="T107" fmla="*/ 5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110">
                  <a:moveTo>
                    <a:pt x="139" y="82"/>
                  </a:moveTo>
                  <a:cubicBezTo>
                    <a:pt x="151" y="80"/>
                    <a:pt x="161" y="80"/>
                    <a:pt x="171" y="77"/>
                  </a:cubicBezTo>
                  <a:cubicBezTo>
                    <a:pt x="181" y="74"/>
                    <a:pt x="184" y="66"/>
                    <a:pt x="179" y="57"/>
                  </a:cubicBezTo>
                  <a:cubicBezTo>
                    <a:pt x="178" y="54"/>
                    <a:pt x="174" y="51"/>
                    <a:pt x="170" y="50"/>
                  </a:cubicBezTo>
                  <a:cubicBezTo>
                    <a:pt x="165" y="49"/>
                    <a:pt x="159" y="50"/>
                    <a:pt x="153" y="49"/>
                  </a:cubicBezTo>
                  <a:cubicBezTo>
                    <a:pt x="146" y="48"/>
                    <a:pt x="138" y="47"/>
                    <a:pt x="130" y="45"/>
                  </a:cubicBezTo>
                  <a:cubicBezTo>
                    <a:pt x="128" y="53"/>
                    <a:pt x="120" y="59"/>
                    <a:pt x="109" y="62"/>
                  </a:cubicBezTo>
                  <a:cubicBezTo>
                    <a:pt x="119" y="74"/>
                    <a:pt x="129" y="84"/>
                    <a:pt x="139" y="96"/>
                  </a:cubicBezTo>
                  <a:cubicBezTo>
                    <a:pt x="131" y="97"/>
                    <a:pt x="126" y="99"/>
                    <a:pt x="120" y="99"/>
                  </a:cubicBezTo>
                  <a:cubicBezTo>
                    <a:pt x="118" y="99"/>
                    <a:pt x="116" y="97"/>
                    <a:pt x="114" y="96"/>
                  </a:cubicBezTo>
                  <a:cubicBezTo>
                    <a:pt x="106" y="86"/>
                    <a:pt x="99" y="76"/>
                    <a:pt x="91" y="66"/>
                  </a:cubicBezTo>
                  <a:cubicBezTo>
                    <a:pt x="89" y="64"/>
                    <a:pt x="87" y="62"/>
                    <a:pt x="84" y="60"/>
                  </a:cubicBezTo>
                  <a:cubicBezTo>
                    <a:pt x="85" y="69"/>
                    <a:pt x="87" y="79"/>
                    <a:pt x="88" y="88"/>
                  </a:cubicBezTo>
                  <a:cubicBezTo>
                    <a:pt x="88" y="89"/>
                    <a:pt x="89" y="91"/>
                    <a:pt x="89" y="93"/>
                  </a:cubicBezTo>
                  <a:cubicBezTo>
                    <a:pt x="90" y="103"/>
                    <a:pt x="90" y="103"/>
                    <a:pt x="80" y="106"/>
                  </a:cubicBezTo>
                  <a:cubicBezTo>
                    <a:pt x="74" y="107"/>
                    <a:pt x="72" y="105"/>
                    <a:pt x="71" y="99"/>
                  </a:cubicBezTo>
                  <a:cubicBezTo>
                    <a:pt x="68" y="79"/>
                    <a:pt x="65" y="60"/>
                    <a:pt x="62" y="40"/>
                  </a:cubicBezTo>
                  <a:cubicBezTo>
                    <a:pt x="60" y="31"/>
                    <a:pt x="60" y="31"/>
                    <a:pt x="51" y="32"/>
                  </a:cubicBezTo>
                  <a:cubicBezTo>
                    <a:pt x="44" y="32"/>
                    <a:pt x="36" y="33"/>
                    <a:pt x="28" y="33"/>
                  </a:cubicBezTo>
                  <a:cubicBezTo>
                    <a:pt x="22" y="33"/>
                    <a:pt x="19" y="35"/>
                    <a:pt x="20" y="41"/>
                  </a:cubicBezTo>
                  <a:cubicBezTo>
                    <a:pt x="21" y="45"/>
                    <a:pt x="21" y="48"/>
                    <a:pt x="21" y="52"/>
                  </a:cubicBezTo>
                  <a:cubicBezTo>
                    <a:pt x="20" y="58"/>
                    <a:pt x="23" y="60"/>
                    <a:pt x="29" y="59"/>
                  </a:cubicBezTo>
                  <a:cubicBezTo>
                    <a:pt x="37" y="59"/>
                    <a:pt x="45" y="59"/>
                    <a:pt x="54" y="58"/>
                  </a:cubicBezTo>
                  <a:cubicBezTo>
                    <a:pt x="54" y="62"/>
                    <a:pt x="54" y="64"/>
                    <a:pt x="55" y="68"/>
                  </a:cubicBezTo>
                  <a:cubicBezTo>
                    <a:pt x="46" y="68"/>
                    <a:pt x="37" y="69"/>
                    <a:pt x="28" y="69"/>
                  </a:cubicBezTo>
                  <a:cubicBezTo>
                    <a:pt x="24" y="69"/>
                    <a:pt x="22" y="71"/>
                    <a:pt x="22" y="76"/>
                  </a:cubicBezTo>
                  <a:cubicBezTo>
                    <a:pt x="23" y="83"/>
                    <a:pt x="23" y="91"/>
                    <a:pt x="23" y="99"/>
                  </a:cubicBezTo>
                  <a:cubicBezTo>
                    <a:pt x="37" y="99"/>
                    <a:pt x="49" y="98"/>
                    <a:pt x="62" y="98"/>
                  </a:cubicBezTo>
                  <a:cubicBezTo>
                    <a:pt x="65" y="107"/>
                    <a:pt x="65" y="107"/>
                    <a:pt x="56" y="108"/>
                  </a:cubicBezTo>
                  <a:cubicBezTo>
                    <a:pt x="39" y="109"/>
                    <a:pt x="22" y="110"/>
                    <a:pt x="5" y="110"/>
                  </a:cubicBezTo>
                  <a:cubicBezTo>
                    <a:pt x="4" y="99"/>
                    <a:pt x="4" y="89"/>
                    <a:pt x="3" y="79"/>
                  </a:cubicBezTo>
                  <a:cubicBezTo>
                    <a:pt x="2" y="62"/>
                    <a:pt x="2" y="46"/>
                    <a:pt x="1" y="30"/>
                  </a:cubicBezTo>
                  <a:cubicBezTo>
                    <a:pt x="0" y="25"/>
                    <a:pt x="2" y="24"/>
                    <a:pt x="6" y="24"/>
                  </a:cubicBezTo>
                  <a:cubicBezTo>
                    <a:pt x="38" y="23"/>
                    <a:pt x="69" y="21"/>
                    <a:pt x="99" y="15"/>
                  </a:cubicBezTo>
                  <a:cubicBezTo>
                    <a:pt x="109" y="14"/>
                    <a:pt x="118" y="15"/>
                    <a:pt x="125" y="23"/>
                  </a:cubicBezTo>
                  <a:cubicBezTo>
                    <a:pt x="136" y="2"/>
                    <a:pt x="156" y="1"/>
                    <a:pt x="175" y="0"/>
                  </a:cubicBezTo>
                  <a:cubicBezTo>
                    <a:pt x="178" y="0"/>
                    <a:pt x="182" y="5"/>
                    <a:pt x="185" y="8"/>
                  </a:cubicBezTo>
                  <a:cubicBezTo>
                    <a:pt x="185" y="9"/>
                    <a:pt x="184" y="10"/>
                    <a:pt x="184" y="10"/>
                  </a:cubicBezTo>
                  <a:cubicBezTo>
                    <a:pt x="182" y="10"/>
                    <a:pt x="179" y="10"/>
                    <a:pt x="177" y="10"/>
                  </a:cubicBezTo>
                  <a:cubicBezTo>
                    <a:pt x="168" y="12"/>
                    <a:pt x="159" y="14"/>
                    <a:pt x="151" y="16"/>
                  </a:cubicBezTo>
                  <a:cubicBezTo>
                    <a:pt x="146" y="17"/>
                    <a:pt x="144" y="22"/>
                    <a:pt x="146" y="26"/>
                  </a:cubicBezTo>
                  <a:cubicBezTo>
                    <a:pt x="147" y="29"/>
                    <a:pt x="151" y="31"/>
                    <a:pt x="154" y="32"/>
                  </a:cubicBezTo>
                  <a:cubicBezTo>
                    <a:pt x="162" y="33"/>
                    <a:pt x="170" y="32"/>
                    <a:pt x="178" y="33"/>
                  </a:cubicBezTo>
                  <a:cubicBezTo>
                    <a:pt x="191" y="34"/>
                    <a:pt x="197" y="40"/>
                    <a:pt x="200" y="53"/>
                  </a:cubicBezTo>
                  <a:cubicBezTo>
                    <a:pt x="202" y="66"/>
                    <a:pt x="199" y="76"/>
                    <a:pt x="188" y="82"/>
                  </a:cubicBezTo>
                  <a:cubicBezTo>
                    <a:pt x="177" y="88"/>
                    <a:pt x="164" y="91"/>
                    <a:pt x="150" y="90"/>
                  </a:cubicBezTo>
                  <a:cubicBezTo>
                    <a:pt x="147" y="90"/>
                    <a:pt x="143" y="85"/>
                    <a:pt x="139" y="82"/>
                  </a:cubicBezTo>
                  <a:close/>
                  <a:moveTo>
                    <a:pt x="84" y="58"/>
                  </a:moveTo>
                  <a:cubicBezTo>
                    <a:pt x="91" y="57"/>
                    <a:pt x="97" y="56"/>
                    <a:pt x="103" y="55"/>
                  </a:cubicBezTo>
                  <a:cubicBezTo>
                    <a:pt x="111" y="53"/>
                    <a:pt x="114" y="47"/>
                    <a:pt x="113" y="39"/>
                  </a:cubicBezTo>
                  <a:cubicBezTo>
                    <a:pt x="112" y="30"/>
                    <a:pt x="106" y="25"/>
                    <a:pt x="98" y="26"/>
                  </a:cubicBezTo>
                  <a:cubicBezTo>
                    <a:pt x="93" y="26"/>
                    <a:pt x="88" y="27"/>
                    <a:pt x="84" y="28"/>
                  </a:cubicBezTo>
                  <a:cubicBezTo>
                    <a:pt x="82" y="28"/>
                    <a:pt x="80" y="31"/>
                    <a:pt x="80" y="32"/>
                  </a:cubicBezTo>
                  <a:cubicBezTo>
                    <a:pt x="81" y="41"/>
                    <a:pt x="82" y="49"/>
                    <a:pt x="84" y="5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8" name="Freeform 15">
              <a:extLst>
                <a:ext uri="{FF2B5EF4-FFF2-40B4-BE49-F238E27FC236}">
                  <a16:creationId xmlns:a16="http://schemas.microsoft.com/office/drawing/2014/main" id="{33C0A63E-756A-4D51-BFF7-40A8FB0E5C33}"/>
                </a:ext>
              </a:extLst>
            </p:cNvPr>
            <p:cNvSpPr>
              <a:spLocks/>
            </p:cNvSpPr>
            <p:nvPr/>
          </p:nvSpPr>
          <p:spPr bwMode="auto">
            <a:xfrm>
              <a:off x="9253929" y="1268597"/>
              <a:ext cx="585184" cy="623400"/>
            </a:xfrm>
            <a:custGeom>
              <a:avLst/>
              <a:gdLst>
                <a:gd name="T0" fmla="*/ 55 w 143"/>
                <a:gd name="T1" fmla="*/ 57 h 152"/>
                <a:gd name="T2" fmla="*/ 60 w 143"/>
                <a:gd name="T3" fmla="*/ 36 h 152"/>
                <a:gd name="T4" fmla="*/ 55 w 143"/>
                <a:gd name="T5" fmla="*/ 24 h 152"/>
                <a:gd name="T6" fmla="*/ 63 w 143"/>
                <a:gd name="T7" fmla="*/ 2 h 152"/>
                <a:gd name="T8" fmla="*/ 71 w 143"/>
                <a:gd name="T9" fmla="*/ 4 h 152"/>
                <a:gd name="T10" fmla="*/ 86 w 143"/>
                <a:gd name="T11" fmla="*/ 26 h 152"/>
                <a:gd name="T12" fmla="*/ 107 w 143"/>
                <a:gd name="T13" fmla="*/ 58 h 152"/>
                <a:gd name="T14" fmla="*/ 131 w 143"/>
                <a:gd name="T15" fmla="*/ 95 h 152"/>
                <a:gd name="T16" fmla="*/ 139 w 143"/>
                <a:gd name="T17" fmla="*/ 106 h 152"/>
                <a:gd name="T18" fmla="*/ 138 w 143"/>
                <a:gd name="T19" fmla="*/ 121 h 152"/>
                <a:gd name="T20" fmla="*/ 129 w 143"/>
                <a:gd name="T21" fmla="*/ 120 h 152"/>
                <a:gd name="T22" fmla="*/ 102 w 143"/>
                <a:gd name="T23" fmla="*/ 83 h 152"/>
                <a:gd name="T24" fmla="*/ 83 w 143"/>
                <a:gd name="T25" fmla="*/ 56 h 152"/>
                <a:gd name="T26" fmla="*/ 61 w 143"/>
                <a:gd name="T27" fmla="*/ 65 h 152"/>
                <a:gd name="T28" fmla="*/ 90 w 143"/>
                <a:gd name="T29" fmla="*/ 102 h 152"/>
                <a:gd name="T30" fmla="*/ 94 w 143"/>
                <a:gd name="T31" fmla="*/ 113 h 152"/>
                <a:gd name="T32" fmla="*/ 81 w 143"/>
                <a:gd name="T33" fmla="*/ 115 h 152"/>
                <a:gd name="T34" fmla="*/ 64 w 143"/>
                <a:gd name="T35" fmla="*/ 99 h 152"/>
                <a:gd name="T36" fmla="*/ 58 w 143"/>
                <a:gd name="T37" fmla="*/ 94 h 152"/>
                <a:gd name="T38" fmla="*/ 56 w 143"/>
                <a:gd name="T39" fmla="*/ 95 h 152"/>
                <a:gd name="T40" fmla="*/ 60 w 143"/>
                <a:gd name="T41" fmla="*/ 106 h 152"/>
                <a:gd name="T42" fmla="*/ 72 w 143"/>
                <a:gd name="T43" fmla="*/ 134 h 152"/>
                <a:gd name="T44" fmla="*/ 73 w 143"/>
                <a:gd name="T45" fmla="*/ 138 h 152"/>
                <a:gd name="T46" fmla="*/ 68 w 143"/>
                <a:gd name="T47" fmla="*/ 150 h 152"/>
                <a:gd name="T48" fmla="*/ 58 w 143"/>
                <a:gd name="T49" fmla="*/ 145 h 152"/>
                <a:gd name="T50" fmla="*/ 37 w 143"/>
                <a:gd name="T51" fmla="*/ 106 h 152"/>
                <a:gd name="T52" fmla="*/ 34 w 143"/>
                <a:gd name="T53" fmla="*/ 103 h 152"/>
                <a:gd name="T54" fmla="*/ 20 w 143"/>
                <a:gd name="T55" fmla="*/ 120 h 152"/>
                <a:gd name="T56" fmla="*/ 10 w 143"/>
                <a:gd name="T57" fmla="*/ 111 h 152"/>
                <a:gd name="T58" fmla="*/ 8 w 143"/>
                <a:gd name="T59" fmla="*/ 94 h 152"/>
                <a:gd name="T60" fmla="*/ 10 w 143"/>
                <a:gd name="T61" fmla="*/ 92 h 152"/>
                <a:gd name="T62" fmla="*/ 13 w 143"/>
                <a:gd name="T63" fmla="*/ 73 h 152"/>
                <a:gd name="T64" fmla="*/ 5 w 143"/>
                <a:gd name="T65" fmla="*/ 55 h 152"/>
                <a:gd name="T66" fmla="*/ 8 w 143"/>
                <a:gd name="T67" fmla="*/ 48 h 152"/>
                <a:gd name="T68" fmla="*/ 18 w 143"/>
                <a:gd name="T69" fmla="*/ 48 h 152"/>
                <a:gd name="T70" fmla="*/ 36 w 143"/>
                <a:gd name="T71" fmla="*/ 71 h 152"/>
                <a:gd name="T72" fmla="*/ 42 w 143"/>
                <a:gd name="T73" fmla="*/ 79 h 152"/>
                <a:gd name="T74" fmla="*/ 44 w 143"/>
                <a:gd name="T75" fmla="*/ 78 h 152"/>
                <a:gd name="T76" fmla="*/ 34 w 143"/>
                <a:gd name="T77" fmla="*/ 62 h 152"/>
                <a:gd name="T78" fmla="*/ 29 w 143"/>
                <a:gd name="T79" fmla="*/ 41 h 152"/>
                <a:gd name="T80" fmla="*/ 39 w 143"/>
                <a:gd name="T81" fmla="*/ 38 h 152"/>
                <a:gd name="T82" fmla="*/ 55 w 143"/>
                <a:gd name="T83"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152">
                  <a:moveTo>
                    <a:pt x="55" y="57"/>
                  </a:moveTo>
                  <a:cubicBezTo>
                    <a:pt x="65" y="48"/>
                    <a:pt x="65" y="48"/>
                    <a:pt x="60" y="36"/>
                  </a:cubicBezTo>
                  <a:cubicBezTo>
                    <a:pt x="58" y="32"/>
                    <a:pt x="57" y="28"/>
                    <a:pt x="55" y="24"/>
                  </a:cubicBezTo>
                  <a:cubicBezTo>
                    <a:pt x="52" y="15"/>
                    <a:pt x="55" y="7"/>
                    <a:pt x="63" y="2"/>
                  </a:cubicBezTo>
                  <a:cubicBezTo>
                    <a:pt x="67" y="0"/>
                    <a:pt x="69" y="0"/>
                    <a:pt x="71" y="4"/>
                  </a:cubicBezTo>
                  <a:cubicBezTo>
                    <a:pt x="76" y="11"/>
                    <a:pt x="81" y="18"/>
                    <a:pt x="86" y="26"/>
                  </a:cubicBezTo>
                  <a:cubicBezTo>
                    <a:pt x="93" y="37"/>
                    <a:pt x="100" y="47"/>
                    <a:pt x="107" y="58"/>
                  </a:cubicBezTo>
                  <a:cubicBezTo>
                    <a:pt x="115" y="70"/>
                    <a:pt x="123" y="83"/>
                    <a:pt x="131" y="95"/>
                  </a:cubicBezTo>
                  <a:cubicBezTo>
                    <a:pt x="133" y="98"/>
                    <a:pt x="136" y="102"/>
                    <a:pt x="139" y="106"/>
                  </a:cubicBezTo>
                  <a:cubicBezTo>
                    <a:pt x="143" y="110"/>
                    <a:pt x="143" y="117"/>
                    <a:pt x="138" y="121"/>
                  </a:cubicBezTo>
                  <a:cubicBezTo>
                    <a:pt x="135" y="123"/>
                    <a:pt x="132" y="123"/>
                    <a:pt x="129" y="120"/>
                  </a:cubicBezTo>
                  <a:cubicBezTo>
                    <a:pt x="120" y="107"/>
                    <a:pt x="111" y="95"/>
                    <a:pt x="102" y="83"/>
                  </a:cubicBezTo>
                  <a:cubicBezTo>
                    <a:pt x="96" y="74"/>
                    <a:pt x="90" y="66"/>
                    <a:pt x="83" y="56"/>
                  </a:cubicBezTo>
                  <a:cubicBezTo>
                    <a:pt x="79" y="67"/>
                    <a:pt x="72" y="69"/>
                    <a:pt x="61" y="65"/>
                  </a:cubicBezTo>
                  <a:cubicBezTo>
                    <a:pt x="70" y="80"/>
                    <a:pt x="78" y="93"/>
                    <a:pt x="90" y="102"/>
                  </a:cubicBezTo>
                  <a:cubicBezTo>
                    <a:pt x="94" y="105"/>
                    <a:pt x="98" y="107"/>
                    <a:pt x="94" y="113"/>
                  </a:cubicBezTo>
                  <a:cubicBezTo>
                    <a:pt x="90" y="118"/>
                    <a:pt x="87" y="120"/>
                    <a:pt x="81" y="115"/>
                  </a:cubicBezTo>
                  <a:cubicBezTo>
                    <a:pt x="75" y="111"/>
                    <a:pt x="70" y="105"/>
                    <a:pt x="64" y="99"/>
                  </a:cubicBezTo>
                  <a:cubicBezTo>
                    <a:pt x="62" y="97"/>
                    <a:pt x="60" y="96"/>
                    <a:pt x="58" y="94"/>
                  </a:cubicBezTo>
                  <a:cubicBezTo>
                    <a:pt x="58" y="95"/>
                    <a:pt x="57" y="95"/>
                    <a:pt x="56" y="95"/>
                  </a:cubicBezTo>
                  <a:cubicBezTo>
                    <a:pt x="57" y="99"/>
                    <a:pt x="58" y="103"/>
                    <a:pt x="60" y="106"/>
                  </a:cubicBezTo>
                  <a:cubicBezTo>
                    <a:pt x="64" y="115"/>
                    <a:pt x="68" y="125"/>
                    <a:pt x="72" y="134"/>
                  </a:cubicBezTo>
                  <a:cubicBezTo>
                    <a:pt x="72" y="135"/>
                    <a:pt x="72" y="137"/>
                    <a:pt x="73" y="138"/>
                  </a:cubicBezTo>
                  <a:cubicBezTo>
                    <a:pt x="76" y="145"/>
                    <a:pt x="75" y="147"/>
                    <a:pt x="68" y="150"/>
                  </a:cubicBezTo>
                  <a:cubicBezTo>
                    <a:pt x="62" y="152"/>
                    <a:pt x="59" y="150"/>
                    <a:pt x="58" y="145"/>
                  </a:cubicBezTo>
                  <a:cubicBezTo>
                    <a:pt x="54" y="130"/>
                    <a:pt x="47" y="118"/>
                    <a:pt x="37" y="106"/>
                  </a:cubicBezTo>
                  <a:cubicBezTo>
                    <a:pt x="37" y="105"/>
                    <a:pt x="36" y="104"/>
                    <a:pt x="34" y="103"/>
                  </a:cubicBezTo>
                  <a:cubicBezTo>
                    <a:pt x="35" y="111"/>
                    <a:pt x="27" y="120"/>
                    <a:pt x="20" y="120"/>
                  </a:cubicBezTo>
                  <a:cubicBezTo>
                    <a:pt x="14" y="121"/>
                    <a:pt x="11" y="115"/>
                    <a:pt x="10" y="111"/>
                  </a:cubicBezTo>
                  <a:cubicBezTo>
                    <a:pt x="8" y="106"/>
                    <a:pt x="0" y="101"/>
                    <a:pt x="8" y="94"/>
                  </a:cubicBezTo>
                  <a:cubicBezTo>
                    <a:pt x="8" y="93"/>
                    <a:pt x="9" y="92"/>
                    <a:pt x="10" y="92"/>
                  </a:cubicBezTo>
                  <a:cubicBezTo>
                    <a:pt x="18" y="86"/>
                    <a:pt x="18" y="82"/>
                    <a:pt x="13" y="73"/>
                  </a:cubicBezTo>
                  <a:cubicBezTo>
                    <a:pt x="9" y="68"/>
                    <a:pt x="7" y="61"/>
                    <a:pt x="5" y="55"/>
                  </a:cubicBezTo>
                  <a:cubicBezTo>
                    <a:pt x="5" y="53"/>
                    <a:pt x="6" y="49"/>
                    <a:pt x="8" y="48"/>
                  </a:cubicBezTo>
                  <a:cubicBezTo>
                    <a:pt x="11" y="46"/>
                    <a:pt x="14" y="44"/>
                    <a:pt x="18" y="48"/>
                  </a:cubicBezTo>
                  <a:cubicBezTo>
                    <a:pt x="24" y="56"/>
                    <a:pt x="30" y="63"/>
                    <a:pt x="36" y="71"/>
                  </a:cubicBezTo>
                  <a:cubicBezTo>
                    <a:pt x="38" y="73"/>
                    <a:pt x="40" y="76"/>
                    <a:pt x="42" y="79"/>
                  </a:cubicBezTo>
                  <a:cubicBezTo>
                    <a:pt x="43" y="78"/>
                    <a:pt x="43" y="78"/>
                    <a:pt x="44" y="78"/>
                  </a:cubicBezTo>
                  <a:cubicBezTo>
                    <a:pt x="41" y="72"/>
                    <a:pt x="37" y="67"/>
                    <a:pt x="34" y="62"/>
                  </a:cubicBezTo>
                  <a:cubicBezTo>
                    <a:pt x="30" y="55"/>
                    <a:pt x="27" y="49"/>
                    <a:pt x="29" y="41"/>
                  </a:cubicBezTo>
                  <a:cubicBezTo>
                    <a:pt x="30" y="34"/>
                    <a:pt x="34" y="33"/>
                    <a:pt x="39" y="38"/>
                  </a:cubicBezTo>
                  <a:cubicBezTo>
                    <a:pt x="45" y="44"/>
                    <a:pt x="50" y="50"/>
                    <a:pt x="55" y="5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9" name="Freeform 16">
              <a:extLst>
                <a:ext uri="{FF2B5EF4-FFF2-40B4-BE49-F238E27FC236}">
                  <a16:creationId xmlns:a16="http://schemas.microsoft.com/office/drawing/2014/main" id="{2164AFB2-360F-4D50-B0DC-9071D0CC89ED}"/>
                </a:ext>
              </a:extLst>
            </p:cNvPr>
            <p:cNvSpPr>
              <a:spLocks noEditPoints="1"/>
            </p:cNvSpPr>
            <p:nvPr/>
          </p:nvSpPr>
          <p:spPr bwMode="auto">
            <a:xfrm>
              <a:off x="12848629" y="1347418"/>
              <a:ext cx="539803" cy="487256"/>
            </a:xfrm>
            <a:custGeom>
              <a:avLst/>
              <a:gdLst>
                <a:gd name="T0" fmla="*/ 61 w 132"/>
                <a:gd name="T1" fmla="*/ 50 h 119"/>
                <a:gd name="T2" fmla="*/ 84 w 132"/>
                <a:gd name="T3" fmla="*/ 27 h 119"/>
                <a:gd name="T4" fmla="*/ 104 w 132"/>
                <a:gd name="T5" fmla="*/ 1 h 119"/>
                <a:gd name="T6" fmla="*/ 109 w 132"/>
                <a:gd name="T7" fmla="*/ 15 h 119"/>
                <a:gd name="T8" fmla="*/ 100 w 132"/>
                <a:gd name="T9" fmla="*/ 31 h 119"/>
                <a:gd name="T10" fmla="*/ 126 w 132"/>
                <a:gd name="T11" fmla="*/ 33 h 119"/>
                <a:gd name="T12" fmla="*/ 131 w 132"/>
                <a:gd name="T13" fmla="*/ 34 h 119"/>
                <a:gd name="T14" fmla="*/ 131 w 132"/>
                <a:gd name="T15" fmla="*/ 40 h 119"/>
                <a:gd name="T16" fmla="*/ 128 w 132"/>
                <a:gd name="T17" fmla="*/ 62 h 119"/>
                <a:gd name="T18" fmla="*/ 113 w 132"/>
                <a:gd name="T19" fmla="*/ 87 h 119"/>
                <a:gd name="T20" fmla="*/ 107 w 132"/>
                <a:gd name="T21" fmla="*/ 89 h 119"/>
                <a:gd name="T22" fmla="*/ 111 w 132"/>
                <a:gd name="T23" fmla="*/ 95 h 119"/>
                <a:gd name="T24" fmla="*/ 104 w 132"/>
                <a:gd name="T25" fmla="*/ 116 h 119"/>
                <a:gd name="T26" fmla="*/ 80 w 132"/>
                <a:gd name="T27" fmla="*/ 109 h 119"/>
                <a:gd name="T28" fmla="*/ 78 w 132"/>
                <a:gd name="T29" fmla="*/ 106 h 119"/>
                <a:gd name="T30" fmla="*/ 95 w 132"/>
                <a:gd name="T31" fmla="*/ 104 h 119"/>
                <a:gd name="T32" fmla="*/ 87 w 132"/>
                <a:gd name="T33" fmla="*/ 94 h 119"/>
                <a:gd name="T34" fmla="*/ 43 w 132"/>
                <a:gd name="T35" fmla="*/ 67 h 119"/>
                <a:gd name="T36" fmla="*/ 19 w 132"/>
                <a:gd name="T37" fmla="*/ 65 h 119"/>
                <a:gd name="T38" fmla="*/ 4 w 132"/>
                <a:gd name="T39" fmla="*/ 56 h 119"/>
                <a:gd name="T40" fmla="*/ 7 w 132"/>
                <a:gd name="T41" fmla="*/ 44 h 119"/>
                <a:gd name="T42" fmla="*/ 39 w 132"/>
                <a:gd name="T43" fmla="*/ 43 h 119"/>
                <a:gd name="T44" fmla="*/ 46 w 132"/>
                <a:gd name="T45" fmla="*/ 43 h 119"/>
                <a:gd name="T46" fmla="*/ 62 w 132"/>
                <a:gd name="T47" fmla="*/ 20 h 119"/>
                <a:gd name="T48" fmla="*/ 70 w 132"/>
                <a:gd name="T49" fmla="*/ 5 h 119"/>
                <a:gd name="T50" fmla="*/ 79 w 132"/>
                <a:gd name="T51" fmla="*/ 6 h 119"/>
                <a:gd name="T52" fmla="*/ 77 w 132"/>
                <a:gd name="T53" fmla="*/ 25 h 119"/>
                <a:gd name="T54" fmla="*/ 61 w 132"/>
                <a:gd name="T55" fmla="*/ 45 h 119"/>
                <a:gd name="T56" fmla="*/ 60 w 132"/>
                <a:gd name="T57" fmla="*/ 48 h 119"/>
                <a:gd name="T58" fmla="*/ 61 w 132"/>
                <a:gd name="T59" fmla="*/ 50 h 119"/>
                <a:gd name="T60" fmla="*/ 111 w 132"/>
                <a:gd name="T61" fmla="*/ 62 h 119"/>
                <a:gd name="T62" fmla="*/ 86 w 132"/>
                <a:gd name="T63" fmla="*/ 68 h 119"/>
                <a:gd name="T64" fmla="*/ 78 w 132"/>
                <a:gd name="T65" fmla="*/ 62 h 119"/>
                <a:gd name="T66" fmla="*/ 74 w 132"/>
                <a:gd name="T67" fmla="*/ 61 h 119"/>
                <a:gd name="T68" fmla="*/ 74 w 132"/>
                <a:gd name="T69" fmla="*/ 64 h 119"/>
                <a:gd name="T70" fmla="*/ 104 w 132"/>
                <a:gd name="T71" fmla="*/ 78 h 119"/>
                <a:gd name="T72" fmla="*/ 111 w 132"/>
                <a:gd name="T73" fmla="*/ 62 h 119"/>
                <a:gd name="T74" fmla="*/ 105 w 132"/>
                <a:gd name="T75" fmla="*/ 54 h 119"/>
                <a:gd name="T76" fmla="*/ 89 w 132"/>
                <a:gd name="T77" fmla="*/ 52 h 119"/>
                <a:gd name="T78" fmla="*/ 87 w 132"/>
                <a:gd name="T79" fmla="*/ 57 h 119"/>
                <a:gd name="T80" fmla="*/ 93 w 132"/>
                <a:gd name="T81" fmla="*/ 59 h 119"/>
                <a:gd name="T82" fmla="*/ 105 w 132"/>
                <a:gd name="T83" fmla="*/ 54 h 119"/>
                <a:gd name="T84" fmla="*/ 94 w 132"/>
                <a:gd name="T85" fmla="*/ 37 h 119"/>
                <a:gd name="T86" fmla="*/ 94 w 132"/>
                <a:gd name="T87" fmla="*/ 40 h 119"/>
                <a:gd name="T88" fmla="*/ 111 w 132"/>
                <a:gd name="T89" fmla="*/ 43 h 119"/>
                <a:gd name="T90" fmla="*/ 112 w 132"/>
                <a:gd name="T91" fmla="*/ 40 h 119"/>
                <a:gd name="T92" fmla="*/ 94 w 132"/>
                <a:gd name="T93" fmla="*/ 3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 h="119">
                  <a:moveTo>
                    <a:pt x="61" y="50"/>
                  </a:moveTo>
                  <a:cubicBezTo>
                    <a:pt x="69" y="42"/>
                    <a:pt x="77" y="35"/>
                    <a:pt x="84" y="27"/>
                  </a:cubicBezTo>
                  <a:cubicBezTo>
                    <a:pt x="91" y="19"/>
                    <a:pt x="98" y="10"/>
                    <a:pt x="104" y="1"/>
                  </a:cubicBezTo>
                  <a:cubicBezTo>
                    <a:pt x="111" y="5"/>
                    <a:pt x="113" y="8"/>
                    <a:pt x="109" y="15"/>
                  </a:cubicBezTo>
                  <a:cubicBezTo>
                    <a:pt x="107" y="20"/>
                    <a:pt x="104" y="24"/>
                    <a:pt x="100" y="31"/>
                  </a:cubicBezTo>
                  <a:cubicBezTo>
                    <a:pt x="109" y="30"/>
                    <a:pt x="117" y="37"/>
                    <a:pt x="126" y="33"/>
                  </a:cubicBezTo>
                  <a:cubicBezTo>
                    <a:pt x="127" y="32"/>
                    <a:pt x="131" y="33"/>
                    <a:pt x="131" y="34"/>
                  </a:cubicBezTo>
                  <a:cubicBezTo>
                    <a:pt x="132" y="36"/>
                    <a:pt x="132" y="38"/>
                    <a:pt x="131" y="40"/>
                  </a:cubicBezTo>
                  <a:cubicBezTo>
                    <a:pt x="126" y="49"/>
                    <a:pt x="126" y="53"/>
                    <a:pt x="128" y="62"/>
                  </a:cubicBezTo>
                  <a:cubicBezTo>
                    <a:pt x="131" y="73"/>
                    <a:pt x="125" y="84"/>
                    <a:pt x="113" y="87"/>
                  </a:cubicBezTo>
                  <a:cubicBezTo>
                    <a:pt x="111" y="88"/>
                    <a:pt x="110" y="88"/>
                    <a:pt x="107" y="89"/>
                  </a:cubicBezTo>
                  <a:cubicBezTo>
                    <a:pt x="109" y="91"/>
                    <a:pt x="110" y="93"/>
                    <a:pt x="111" y="95"/>
                  </a:cubicBezTo>
                  <a:cubicBezTo>
                    <a:pt x="118" y="106"/>
                    <a:pt x="116" y="113"/>
                    <a:pt x="104" y="116"/>
                  </a:cubicBezTo>
                  <a:cubicBezTo>
                    <a:pt x="94" y="119"/>
                    <a:pt x="84" y="116"/>
                    <a:pt x="80" y="109"/>
                  </a:cubicBezTo>
                  <a:cubicBezTo>
                    <a:pt x="79" y="109"/>
                    <a:pt x="79" y="107"/>
                    <a:pt x="78" y="106"/>
                  </a:cubicBezTo>
                  <a:cubicBezTo>
                    <a:pt x="84" y="105"/>
                    <a:pt x="88" y="105"/>
                    <a:pt x="95" y="104"/>
                  </a:cubicBezTo>
                  <a:cubicBezTo>
                    <a:pt x="92" y="100"/>
                    <a:pt x="90" y="96"/>
                    <a:pt x="87" y="94"/>
                  </a:cubicBezTo>
                  <a:cubicBezTo>
                    <a:pt x="73" y="85"/>
                    <a:pt x="58" y="76"/>
                    <a:pt x="43" y="67"/>
                  </a:cubicBezTo>
                  <a:cubicBezTo>
                    <a:pt x="35" y="63"/>
                    <a:pt x="27" y="63"/>
                    <a:pt x="19" y="65"/>
                  </a:cubicBezTo>
                  <a:cubicBezTo>
                    <a:pt x="11" y="67"/>
                    <a:pt x="7" y="61"/>
                    <a:pt x="4" y="56"/>
                  </a:cubicBezTo>
                  <a:cubicBezTo>
                    <a:pt x="0" y="52"/>
                    <a:pt x="4" y="48"/>
                    <a:pt x="7" y="44"/>
                  </a:cubicBezTo>
                  <a:cubicBezTo>
                    <a:pt x="15" y="34"/>
                    <a:pt x="29" y="34"/>
                    <a:pt x="39" y="43"/>
                  </a:cubicBezTo>
                  <a:cubicBezTo>
                    <a:pt x="42" y="46"/>
                    <a:pt x="44" y="46"/>
                    <a:pt x="46" y="43"/>
                  </a:cubicBezTo>
                  <a:cubicBezTo>
                    <a:pt x="52" y="35"/>
                    <a:pt x="57" y="28"/>
                    <a:pt x="62" y="20"/>
                  </a:cubicBezTo>
                  <a:cubicBezTo>
                    <a:pt x="65" y="15"/>
                    <a:pt x="67" y="10"/>
                    <a:pt x="70" y="5"/>
                  </a:cubicBezTo>
                  <a:cubicBezTo>
                    <a:pt x="73" y="0"/>
                    <a:pt x="76" y="1"/>
                    <a:pt x="79" y="6"/>
                  </a:cubicBezTo>
                  <a:cubicBezTo>
                    <a:pt x="82" y="13"/>
                    <a:pt x="81" y="19"/>
                    <a:pt x="77" y="25"/>
                  </a:cubicBezTo>
                  <a:cubicBezTo>
                    <a:pt x="72" y="32"/>
                    <a:pt x="66" y="39"/>
                    <a:pt x="61" y="45"/>
                  </a:cubicBezTo>
                  <a:cubicBezTo>
                    <a:pt x="61" y="46"/>
                    <a:pt x="60" y="47"/>
                    <a:pt x="60" y="48"/>
                  </a:cubicBezTo>
                  <a:cubicBezTo>
                    <a:pt x="60" y="49"/>
                    <a:pt x="61" y="49"/>
                    <a:pt x="61" y="50"/>
                  </a:cubicBezTo>
                  <a:close/>
                  <a:moveTo>
                    <a:pt x="111" y="62"/>
                  </a:moveTo>
                  <a:cubicBezTo>
                    <a:pt x="104" y="72"/>
                    <a:pt x="96" y="74"/>
                    <a:pt x="86" y="68"/>
                  </a:cubicBezTo>
                  <a:cubicBezTo>
                    <a:pt x="83" y="67"/>
                    <a:pt x="81" y="64"/>
                    <a:pt x="78" y="62"/>
                  </a:cubicBezTo>
                  <a:cubicBezTo>
                    <a:pt x="77" y="61"/>
                    <a:pt x="75" y="61"/>
                    <a:pt x="74" y="61"/>
                  </a:cubicBezTo>
                  <a:cubicBezTo>
                    <a:pt x="74" y="62"/>
                    <a:pt x="73" y="64"/>
                    <a:pt x="74" y="64"/>
                  </a:cubicBezTo>
                  <a:cubicBezTo>
                    <a:pt x="82" y="71"/>
                    <a:pt x="91" y="78"/>
                    <a:pt x="104" y="78"/>
                  </a:cubicBezTo>
                  <a:cubicBezTo>
                    <a:pt x="113" y="78"/>
                    <a:pt x="116" y="72"/>
                    <a:pt x="111" y="62"/>
                  </a:cubicBezTo>
                  <a:close/>
                  <a:moveTo>
                    <a:pt x="105" y="54"/>
                  </a:moveTo>
                  <a:cubicBezTo>
                    <a:pt x="100" y="46"/>
                    <a:pt x="93" y="45"/>
                    <a:pt x="89" y="52"/>
                  </a:cubicBezTo>
                  <a:cubicBezTo>
                    <a:pt x="88" y="53"/>
                    <a:pt x="87" y="56"/>
                    <a:pt x="87" y="57"/>
                  </a:cubicBezTo>
                  <a:cubicBezTo>
                    <a:pt x="89" y="59"/>
                    <a:pt x="92" y="60"/>
                    <a:pt x="93" y="59"/>
                  </a:cubicBezTo>
                  <a:cubicBezTo>
                    <a:pt x="98" y="58"/>
                    <a:pt x="101" y="56"/>
                    <a:pt x="105" y="54"/>
                  </a:cubicBezTo>
                  <a:close/>
                  <a:moveTo>
                    <a:pt x="94" y="37"/>
                  </a:moveTo>
                  <a:cubicBezTo>
                    <a:pt x="94" y="38"/>
                    <a:pt x="94" y="39"/>
                    <a:pt x="94" y="40"/>
                  </a:cubicBezTo>
                  <a:cubicBezTo>
                    <a:pt x="100" y="41"/>
                    <a:pt x="106" y="42"/>
                    <a:pt x="111" y="43"/>
                  </a:cubicBezTo>
                  <a:cubicBezTo>
                    <a:pt x="112" y="42"/>
                    <a:pt x="112" y="41"/>
                    <a:pt x="112" y="40"/>
                  </a:cubicBezTo>
                  <a:cubicBezTo>
                    <a:pt x="106" y="39"/>
                    <a:pt x="100" y="38"/>
                    <a:pt x="94" y="3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0" name="Freeform 17">
              <a:extLst>
                <a:ext uri="{FF2B5EF4-FFF2-40B4-BE49-F238E27FC236}">
                  <a16:creationId xmlns:a16="http://schemas.microsoft.com/office/drawing/2014/main" id="{4A183196-D7A3-4CCB-A479-2881C0BC96A1}"/>
                </a:ext>
              </a:extLst>
            </p:cNvPr>
            <p:cNvSpPr>
              <a:spLocks/>
            </p:cNvSpPr>
            <p:nvPr/>
          </p:nvSpPr>
          <p:spPr bwMode="auto">
            <a:xfrm>
              <a:off x="10715693" y="5801979"/>
              <a:ext cx="568463" cy="398881"/>
            </a:xfrm>
            <a:custGeom>
              <a:avLst/>
              <a:gdLst>
                <a:gd name="T0" fmla="*/ 59 w 139"/>
                <a:gd name="T1" fmla="*/ 78 h 97"/>
                <a:gd name="T2" fmla="*/ 48 w 139"/>
                <a:gd name="T3" fmla="*/ 89 h 97"/>
                <a:gd name="T4" fmla="*/ 30 w 139"/>
                <a:gd name="T5" fmla="*/ 88 h 97"/>
                <a:gd name="T6" fmla="*/ 2 w 139"/>
                <a:gd name="T7" fmla="*/ 50 h 97"/>
                <a:gd name="T8" fmla="*/ 9 w 139"/>
                <a:gd name="T9" fmla="*/ 19 h 97"/>
                <a:gd name="T10" fmla="*/ 31 w 139"/>
                <a:gd name="T11" fmla="*/ 2 h 97"/>
                <a:gd name="T12" fmla="*/ 70 w 139"/>
                <a:gd name="T13" fmla="*/ 10 h 97"/>
                <a:gd name="T14" fmla="*/ 88 w 139"/>
                <a:gd name="T15" fmla="*/ 8 h 97"/>
                <a:gd name="T16" fmla="*/ 90 w 139"/>
                <a:gd name="T17" fmla="*/ 13 h 97"/>
                <a:gd name="T18" fmla="*/ 88 w 139"/>
                <a:gd name="T19" fmla="*/ 44 h 97"/>
                <a:gd name="T20" fmla="*/ 114 w 139"/>
                <a:gd name="T21" fmla="*/ 45 h 97"/>
                <a:gd name="T22" fmla="*/ 118 w 139"/>
                <a:gd name="T23" fmla="*/ 41 h 97"/>
                <a:gd name="T24" fmla="*/ 120 w 139"/>
                <a:gd name="T25" fmla="*/ 16 h 97"/>
                <a:gd name="T26" fmla="*/ 126 w 139"/>
                <a:gd name="T27" fmla="*/ 10 h 97"/>
                <a:gd name="T28" fmla="*/ 138 w 139"/>
                <a:gd name="T29" fmla="*/ 23 h 97"/>
                <a:gd name="T30" fmla="*/ 134 w 139"/>
                <a:gd name="T31" fmla="*/ 91 h 97"/>
                <a:gd name="T32" fmla="*/ 129 w 139"/>
                <a:gd name="T33" fmla="*/ 96 h 97"/>
                <a:gd name="T34" fmla="*/ 116 w 139"/>
                <a:gd name="T35" fmla="*/ 96 h 97"/>
                <a:gd name="T36" fmla="*/ 116 w 139"/>
                <a:gd name="T37" fmla="*/ 87 h 97"/>
                <a:gd name="T38" fmla="*/ 117 w 139"/>
                <a:gd name="T39" fmla="*/ 61 h 97"/>
                <a:gd name="T40" fmla="*/ 113 w 139"/>
                <a:gd name="T41" fmla="*/ 55 h 97"/>
                <a:gd name="T42" fmla="*/ 94 w 139"/>
                <a:gd name="T43" fmla="*/ 54 h 97"/>
                <a:gd name="T44" fmla="*/ 87 w 139"/>
                <a:gd name="T45" fmla="*/ 60 h 97"/>
                <a:gd name="T46" fmla="*/ 86 w 139"/>
                <a:gd name="T47" fmla="*/ 87 h 97"/>
                <a:gd name="T48" fmla="*/ 79 w 139"/>
                <a:gd name="T49" fmla="*/ 94 h 97"/>
                <a:gd name="T50" fmla="*/ 67 w 139"/>
                <a:gd name="T51" fmla="*/ 81 h 97"/>
                <a:gd name="T52" fmla="*/ 70 w 139"/>
                <a:gd name="T53" fmla="*/ 29 h 97"/>
                <a:gd name="T54" fmla="*/ 65 w 139"/>
                <a:gd name="T55" fmla="*/ 19 h 97"/>
                <a:gd name="T56" fmla="*/ 45 w 139"/>
                <a:gd name="T57" fmla="*/ 13 h 97"/>
                <a:gd name="T58" fmla="*/ 30 w 139"/>
                <a:gd name="T59" fmla="*/ 21 h 97"/>
                <a:gd name="T60" fmla="*/ 22 w 139"/>
                <a:gd name="T61" fmla="*/ 64 h 97"/>
                <a:gd name="T62" fmla="*/ 37 w 139"/>
                <a:gd name="T63" fmla="*/ 78 h 97"/>
                <a:gd name="T64" fmla="*/ 59 w 139"/>
                <a:gd name="T65" fmla="*/ 7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97">
                  <a:moveTo>
                    <a:pt x="59" y="78"/>
                  </a:moveTo>
                  <a:cubicBezTo>
                    <a:pt x="59" y="88"/>
                    <a:pt x="58" y="89"/>
                    <a:pt x="48" y="89"/>
                  </a:cubicBezTo>
                  <a:cubicBezTo>
                    <a:pt x="42" y="89"/>
                    <a:pt x="36" y="89"/>
                    <a:pt x="30" y="88"/>
                  </a:cubicBezTo>
                  <a:cubicBezTo>
                    <a:pt x="9" y="83"/>
                    <a:pt x="0" y="72"/>
                    <a:pt x="2" y="50"/>
                  </a:cubicBezTo>
                  <a:cubicBezTo>
                    <a:pt x="2" y="40"/>
                    <a:pt x="5" y="29"/>
                    <a:pt x="9" y="19"/>
                  </a:cubicBezTo>
                  <a:cubicBezTo>
                    <a:pt x="12" y="9"/>
                    <a:pt x="20" y="3"/>
                    <a:pt x="31" y="2"/>
                  </a:cubicBezTo>
                  <a:cubicBezTo>
                    <a:pt x="45" y="0"/>
                    <a:pt x="57" y="4"/>
                    <a:pt x="70" y="10"/>
                  </a:cubicBezTo>
                  <a:cubicBezTo>
                    <a:pt x="72" y="8"/>
                    <a:pt x="85" y="6"/>
                    <a:pt x="88" y="8"/>
                  </a:cubicBezTo>
                  <a:cubicBezTo>
                    <a:pt x="89" y="9"/>
                    <a:pt x="90" y="11"/>
                    <a:pt x="90" y="13"/>
                  </a:cubicBezTo>
                  <a:cubicBezTo>
                    <a:pt x="89" y="23"/>
                    <a:pt x="89" y="33"/>
                    <a:pt x="88" y="44"/>
                  </a:cubicBezTo>
                  <a:cubicBezTo>
                    <a:pt x="97" y="45"/>
                    <a:pt x="106" y="45"/>
                    <a:pt x="114" y="45"/>
                  </a:cubicBezTo>
                  <a:cubicBezTo>
                    <a:pt x="115" y="45"/>
                    <a:pt x="118" y="43"/>
                    <a:pt x="118" y="41"/>
                  </a:cubicBezTo>
                  <a:cubicBezTo>
                    <a:pt x="119" y="33"/>
                    <a:pt x="120" y="24"/>
                    <a:pt x="120" y="16"/>
                  </a:cubicBezTo>
                  <a:cubicBezTo>
                    <a:pt x="120" y="11"/>
                    <a:pt x="122" y="10"/>
                    <a:pt x="126" y="10"/>
                  </a:cubicBezTo>
                  <a:cubicBezTo>
                    <a:pt x="139" y="10"/>
                    <a:pt x="139" y="10"/>
                    <a:pt x="138" y="23"/>
                  </a:cubicBezTo>
                  <a:cubicBezTo>
                    <a:pt x="137" y="46"/>
                    <a:pt x="136" y="68"/>
                    <a:pt x="134" y="91"/>
                  </a:cubicBezTo>
                  <a:cubicBezTo>
                    <a:pt x="134" y="95"/>
                    <a:pt x="133" y="97"/>
                    <a:pt x="129" y="96"/>
                  </a:cubicBezTo>
                  <a:cubicBezTo>
                    <a:pt x="125" y="96"/>
                    <a:pt x="121" y="96"/>
                    <a:pt x="116" y="96"/>
                  </a:cubicBezTo>
                  <a:cubicBezTo>
                    <a:pt x="116" y="93"/>
                    <a:pt x="115" y="90"/>
                    <a:pt x="116" y="87"/>
                  </a:cubicBezTo>
                  <a:cubicBezTo>
                    <a:pt x="116" y="78"/>
                    <a:pt x="117" y="69"/>
                    <a:pt x="117" y="61"/>
                  </a:cubicBezTo>
                  <a:cubicBezTo>
                    <a:pt x="118" y="57"/>
                    <a:pt x="116" y="56"/>
                    <a:pt x="113" y="55"/>
                  </a:cubicBezTo>
                  <a:cubicBezTo>
                    <a:pt x="106" y="55"/>
                    <a:pt x="100" y="55"/>
                    <a:pt x="94" y="54"/>
                  </a:cubicBezTo>
                  <a:cubicBezTo>
                    <a:pt x="89" y="54"/>
                    <a:pt x="87" y="55"/>
                    <a:pt x="87" y="60"/>
                  </a:cubicBezTo>
                  <a:cubicBezTo>
                    <a:pt x="87" y="69"/>
                    <a:pt x="86" y="78"/>
                    <a:pt x="86" y="87"/>
                  </a:cubicBezTo>
                  <a:cubicBezTo>
                    <a:pt x="86" y="92"/>
                    <a:pt x="84" y="94"/>
                    <a:pt x="79" y="94"/>
                  </a:cubicBezTo>
                  <a:cubicBezTo>
                    <a:pt x="65" y="93"/>
                    <a:pt x="66" y="95"/>
                    <a:pt x="67" y="81"/>
                  </a:cubicBezTo>
                  <a:cubicBezTo>
                    <a:pt x="68" y="64"/>
                    <a:pt x="69" y="47"/>
                    <a:pt x="70" y="29"/>
                  </a:cubicBezTo>
                  <a:cubicBezTo>
                    <a:pt x="70" y="24"/>
                    <a:pt x="69" y="21"/>
                    <a:pt x="65" y="19"/>
                  </a:cubicBezTo>
                  <a:cubicBezTo>
                    <a:pt x="58" y="17"/>
                    <a:pt x="52" y="14"/>
                    <a:pt x="45" y="13"/>
                  </a:cubicBezTo>
                  <a:cubicBezTo>
                    <a:pt x="38" y="12"/>
                    <a:pt x="33" y="15"/>
                    <a:pt x="30" y="21"/>
                  </a:cubicBezTo>
                  <a:cubicBezTo>
                    <a:pt x="22" y="34"/>
                    <a:pt x="21" y="49"/>
                    <a:pt x="22" y="64"/>
                  </a:cubicBezTo>
                  <a:cubicBezTo>
                    <a:pt x="23" y="73"/>
                    <a:pt x="29" y="78"/>
                    <a:pt x="37" y="78"/>
                  </a:cubicBezTo>
                  <a:cubicBezTo>
                    <a:pt x="45" y="79"/>
                    <a:pt x="52" y="78"/>
                    <a:pt x="59" y="7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1" name="Freeform 18">
              <a:extLst>
                <a:ext uri="{FF2B5EF4-FFF2-40B4-BE49-F238E27FC236}">
                  <a16:creationId xmlns:a16="http://schemas.microsoft.com/office/drawing/2014/main" id="{24DF924F-FB74-4CD6-800A-CCFF617C72EB}"/>
                </a:ext>
              </a:extLst>
            </p:cNvPr>
            <p:cNvSpPr>
              <a:spLocks/>
            </p:cNvSpPr>
            <p:nvPr/>
          </p:nvSpPr>
          <p:spPr bwMode="auto">
            <a:xfrm>
              <a:off x="13510244" y="3774139"/>
              <a:ext cx="487254" cy="728496"/>
            </a:xfrm>
            <a:custGeom>
              <a:avLst/>
              <a:gdLst>
                <a:gd name="T0" fmla="*/ 86 w 119"/>
                <a:gd name="T1" fmla="*/ 161 h 178"/>
                <a:gd name="T2" fmla="*/ 79 w 119"/>
                <a:gd name="T3" fmla="*/ 178 h 178"/>
                <a:gd name="T4" fmla="*/ 0 w 119"/>
                <a:gd name="T5" fmla="*/ 146 h 178"/>
                <a:gd name="T6" fmla="*/ 10 w 119"/>
                <a:gd name="T7" fmla="*/ 120 h 178"/>
                <a:gd name="T8" fmla="*/ 30 w 119"/>
                <a:gd name="T9" fmla="*/ 56 h 178"/>
                <a:gd name="T10" fmla="*/ 35 w 119"/>
                <a:gd name="T11" fmla="*/ 50 h 178"/>
                <a:gd name="T12" fmla="*/ 67 w 119"/>
                <a:gd name="T13" fmla="*/ 38 h 178"/>
                <a:gd name="T14" fmla="*/ 62 w 119"/>
                <a:gd name="T15" fmla="*/ 33 h 178"/>
                <a:gd name="T16" fmla="*/ 46 w 119"/>
                <a:gd name="T17" fmla="*/ 18 h 178"/>
                <a:gd name="T18" fmla="*/ 42 w 119"/>
                <a:gd name="T19" fmla="*/ 0 h 178"/>
                <a:gd name="T20" fmla="*/ 66 w 119"/>
                <a:gd name="T21" fmla="*/ 24 h 178"/>
                <a:gd name="T22" fmla="*/ 98 w 119"/>
                <a:gd name="T23" fmla="*/ 39 h 178"/>
                <a:gd name="T24" fmla="*/ 115 w 119"/>
                <a:gd name="T25" fmla="*/ 43 h 178"/>
                <a:gd name="T26" fmla="*/ 119 w 119"/>
                <a:gd name="T27" fmla="*/ 48 h 178"/>
                <a:gd name="T28" fmla="*/ 116 w 119"/>
                <a:gd name="T29" fmla="*/ 62 h 178"/>
                <a:gd name="T30" fmla="*/ 80 w 119"/>
                <a:gd name="T31" fmla="*/ 55 h 178"/>
                <a:gd name="T32" fmla="*/ 73 w 119"/>
                <a:gd name="T33" fmla="*/ 54 h 178"/>
                <a:gd name="T34" fmla="*/ 40 w 119"/>
                <a:gd name="T35" fmla="*/ 67 h 178"/>
                <a:gd name="T36" fmla="*/ 37 w 119"/>
                <a:gd name="T37" fmla="*/ 70 h 178"/>
                <a:gd name="T38" fmla="*/ 30 w 119"/>
                <a:gd name="T39" fmla="*/ 91 h 178"/>
                <a:gd name="T40" fmla="*/ 102 w 119"/>
                <a:gd name="T41" fmla="*/ 114 h 178"/>
                <a:gd name="T42" fmla="*/ 97 w 119"/>
                <a:gd name="T43" fmla="*/ 132 h 178"/>
                <a:gd name="T44" fmla="*/ 24 w 119"/>
                <a:gd name="T45" fmla="*/ 109 h 178"/>
                <a:gd name="T46" fmla="*/ 17 w 119"/>
                <a:gd name="T47" fmla="*/ 133 h 178"/>
                <a:gd name="T48" fmla="*/ 86 w 119"/>
                <a:gd name="T49" fmla="*/ 16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78">
                  <a:moveTo>
                    <a:pt x="86" y="161"/>
                  </a:moveTo>
                  <a:cubicBezTo>
                    <a:pt x="84" y="167"/>
                    <a:pt x="82" y="172"/>
                    <a:pt x="79" y="178"/>
                  </a:cubicBezTo>
                  <a:cubicBezTo>
                    <a:pt x="53" y="168"/>
                    <a:pt x="26" y="157"/>
                    <a:pt x="0" y="146"/>
                  </a:cubicBezTo>
                  <a:cubicBezTo>
                    <a:pt x="3" y="137"/>
                    <a:pt x="7" y="129"/>
                    <a:pt x="10" y="120"/>
                  </a:cubicBezTo>
                  <a:cubicBezTo>
                    <a:pt x="17" y="99"/>
                    <a:pt x="23" y="77"/>
                    <a:pt x="30" y="56"/>
                  </a:cubicBezTo>
                  <a:cubicBezTo>
                    <a:pt x="30" y="53"/>
                    <a:pt x="33" y="50"/>
                    <a:pt x="35" y="50"/>
                  </a:cubicBezTo>
                  <a:cubicBezTo>
                    <a:pt x="45" y="45"/>
                    <a:pt x="56" y="42"/>
                    <a:pt x="67" y="38"/>
                  </a:cubicBezTo>
                  <a:cubicBezTo>
                    <a:pt x="65" y="36"/>
                    <a:pt x="64" y="34"/>
                    <a:pt x="62" y="33"/>
                  </a:cubicBezTo>
                  <a:cubicBezTo>
                    <a:pt x="57" y="28"/>
                    <a:pt x="51" y="22"/>
                    <a:pt x="46" y="18"/>
                  </a:cubicBezTo>
                  <a:cubicBezTo>
                    <a:pt x="39" y="13"/>
                    <a:pt x="38" y="8"/>
                    <a:pt x="42" y="0"/>
                  </a:cubicBezTo>
                  <a:cubicBezTo>
                    <a:pt x="50" y="8"/>
                    <a:pt x="59" y="15"/>
                    <a:pt x="66" y="24"/>
                  </a:cubicBezTo>
                  <a:cubicBezTo>
                    <a:pt x="75" y="33"/>
                    <a:pt x="85" y="38"/>
                    <a:pt x="98" y="39"/>
                  </a:cubicBezTo>
                  <a:cubicBezTo>
                    <a:pt x="104" y="40"/>
                    <a:pt x="110" y="41"/>
                    <a:pt x="115" y="43"/>
                  </a:cubicBezTo>
                  <a:cubicBezTo>
                    <a:pt x="117" y="43"/>
                    <a:pt x="119" y="46"/>
                    <a:pt x="119" y="48"/>
                  </a:cubicBezTo>
                  <a:cubicBezTo>
                    <a:pt x="118" y="52"/>
                    <a:pt x="117" y="57"/>
                    <a:pt x="116" y="62"/>
                  </a:cubicBezTo>
                  <a:cubicBezTo>
                    <a:pt x="104" y="60"/>
                    <a:pt x="92" y="57"/>
                    <a:pt x="80" y="55"/>
                  </a:cubicBezTo>
                  <a:cubicBezTo>
                    <a:pt x="78" y="54"/>
                    <a:pt x="75" y="54"/>
                    <a:pt x="73" y="54"/>
                  </a:cubicBezTo>
                  <a:cubicBezTo>
                    <a:pt x="62" y="58"/>
                    <a:pt x="51" y="63"/>
                    <a:pt x="40" y="67"/>
                  </a:cubicBezTo>
                  <a:cubicBezTo>
                    <a:pt x="39" y="67"/>
                    <a:pt x="37" y="69"/>
                    <a:pt x="37" y="70"/>
                  </a:cubicBezTo>
                  <a:cubicBezTo>
                    <a:pt x="35" y="76"/>
                    <a:pt x="33" y="83"/>
                    <a:pt x="30" y="91"/>
                  </a:cubicBezTo>
                  <a:cubicBezTo>
                    <a:pt x="54" y="99"/>
                    <a:pt x="78" y="106"/>
                    <a:pt x="102" y="114"/>
                  </a:cubicBezTo>
                  <a:cubicBezTo>
                    <a:pt x="100" y="120"/>
                    <a:pt x="99" y="126"/>
                    <a:pt x="97" y="132"/>
                  </a:cubicBezTo>
                  <a:cubicBezTo>
                    <a:pt x="72" y="124"/>
                    <a:pt x="49" y="117"/>
                    <a:pt x="24" y="109"/>
                  </a:cubicBezTo>
                  <a:cubicBezTo>
                    <a:pt x="22" y="117"/>
                    <a:pt x="19" y="124"/>
                    <a:pt x="17" y="133"/>
                  </a:cubicBezTo>
                  <a:cubicBezTo>
                    <a:pt x="40" y="142"/>
                    <a:pt x="63" y="151"/>
                    <a:pt x="86" y="161"/>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2" name="Freeform 19">
              <a:extLst>
                <a:ext uri="{FF2B5EF4-FFF2-40B4-BE49-F238E27FC236}">
                  <a16:creationId xmlns:a16="http://schemas.microsoft.com/office/drawing/2014/main" id="{25D99008-9F4E-4A18-A084-1912BB8AACDE}"/>
                </a:ext>
              </a:extLst>
            </p:cNvPr>
            <p:cNvSpPr>
              <a:spLocks/>
            </p:cNvSpPr>
            <p:nvPr/>
          </p:nvSpPr>
          <p:spPr bwMode="auto">
            <a:xfrm>
              <a:off x="9946595" y="5493863"/>
              <a:ext cx="535026" cy="542191"/>
            </a:xfrm>
            <a:custGeom>
              <a:avLst/>
              <a:gdLst>
                <a:gd name="T0" fmla="*/ 20 w 131"/>
                <a:gd name="T1" fmla="*/ 0 h 132"/>
                <a:gd name="T2" fmla="*/ 131 w 131"/>
                <a:gd name="T3" fmla="*/ 54 h 132"/>
                <a:gd name="T4" fmla="*/ 128 w 131"/>
                <a:gd name="T5" fmla="*/ 61 h 132"/>
                <a:gd name="T6" fmla="*/ 91 w 131"/>
                <a:gd name="T7" fmla="*/ 46 h 132"/>
                <a:gd name="T8" fmla="*/ 82 w 131"/>
                <a:gd name="T9" fmla="*/ 70 h 132"/>
                <a:gd name="T10" fmla="*/ 112 w 131"/>
                <a:gd name="T11" fmla="*/ 83 h 132"/>
                <a:gd name="T12" fmla="*/ 108 w 131"/>
                <a:gd name="T13" fmla="*/ 92 h 132"/>
                <a:gd name="T14" fmla="*/ 82 w 131"/>
                <a:gd name="T15" fmla="*/ 82 h 132"/>
                <a:gd name="T16" fmla="*/ 76 w 131"/>
                <a:gd name="T17" fmla="*/ 84 h 132"/>
                <a:gd name="T18" fmla="*/ 68 w 131"/>
                <a:gd name="T19" fmla="*/ 102 h 132"/>
                <a:gd name="T20" fmla="*/ 71 w 131"/>
                <a:gd name="T21" fmla="*/ 109 h 132"/>
                <a:gd name="T22" fmla="*/ 103 w 131"/>
                <a:gd name="T23" fmla="*/ 123 h 132"/>
                <a:gd name="T24" fmla="*/ 99 w 131"/>
                <a:gd name="T25" fmla="*/ 132 h 132"/>
                <a:gd name="T26" fmla="*/ 45 w 131"/>
                <a:gd name="T27" fmla="*/ 109 h 132"/>
                <a:gd name="T28" fmla="*/ 62 w 131"/>
                <a:gd name="T29" fmla="*/ 69 h 132"/>
                <a:gd name="T30" fmla="*/ 72 w 131"/>
                <a:gd name="T31" fmla="*/ 44 h 132"/>
                <a:gd name="T32" fmla="*/ 69 w 131"/>
                <a:gd name="T33" fmla="*/ 37 h 132"/>
                <a:gd name="T34" fmla="*/ 53 w 131"/>
                <a:gd name="T35" fmla="*/ 28 h 132"/>
                <a:gd name="T36" fmla="*/ 17 w 131"/>
                <a:gd name="T37" fmla="*/ 95 h 132"/>
                <a:gd name="T38" fmla="*/ 0 w 131"/>
                <a:gd name="T39" fmla="*/ 86 h 132"/>
                <a:gd name="T40" fmla="*/ 19 w 131"/>
                <a:gd name="T41" fmla="*/ 51 h 132"/>
                <a:gd name="T42" fmla="*/ 33 w 131"/>
                <a:gd name="T43" fmla="*/ 25 h 132"/>
                <a:gd name="T44" fmla="*/ 30 w 131"/>
                <a:gd name="T45" fmla="*/ 16 h 132"/>
                <a:gd name="T46" fmla="*/ 22 w 131"/>
                <a:gd name="T47" fmla="*/ 11 h 132"/>
                <a:gd name="T48" fmla="*/ 20 w 131"/>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1" h="132">
                  <a:moveTo>
                    <a:pt x="20" y="0"/>
                  </a:moveTo>
                  <a:cubicBezTo>
                    <a:pt x="57" y="18"/>
                    <a:pt x="94" y="36"/>
                    <a:pt x="131" y="54"/>
                  </a:cubicBezTo>
                  <a:cubicBezTo>
                    <a:pt x="130" y="55"/>
                    <a:pt x="129" y="58"/>
                    <a:pt x="128" y="61"/>
                  </a:cubicBezTo>
                  <a:cubicBezTo>
                    <a:pt x="116" y="56"/>
                    <a:pt x="104" y="51"/>
                    <a:pt x="91" y="46"/>
                  </a:cubicBezTo>
                  <a:cubicBezTo>
                    <a:pt x="88" y="55"/>
                    <a:pt x="85" y="62"/>
                    <a:pt x="82" y="70"/>
                  </a:cubicBezTo>
                  <a:cubicBezTo>
                    <a:pt x="92" y="75"/>
                    <a:pt x="101" y="79"/>
                    <a:pt x="112" y="83"/>
                  </a:cubicBezTo>
                  <a:cubicBezTo>
                    <a:pt x="110" y="86"/>
                    <a:pt x="109" y="89"/>
                    <a:pt x="108" y="92"/>
                  </a:cubicBezTo>
                  <a:cubicBezTo>
                    <a:pt x="99" y="88"/>
                    <a:pt x="91" y="85"/>
                    <a:pt x="82" y="82"/>
                  </a:cubicBezTo>
                  <a:cubicBezTo>
                    <a:pt x="79" y="80"/>
                    <a:pt x="77" y="80"/>
                    <a:pt x="76" y="84"/>
                  </a:cubicBezTo>
                  <a:cubicBezTo>
                    <a:pt x="73" y="90"/>
                    <a:pt x="71" y="97"/>
                    <a:pt x="68" y="102"/>
                  </a:cubicBezTo>
                  <a:cubicBezTo>
                    <a:pt x="66" y="106"/>
                    <a:pt x="67" y="108"/>
                    <a:pt x="71" y="109"/>
                  </a:cubicBezTo>
                  <a:cubicBezTo>
                    <a:pt x="82" y="113"/>
                    <a:pt x="92" y="118"/>
                    <a:pt x="103" y="123"/>
                  </a:cubicBezTo>
                  <a:cubicBezTo>
                    <a:pt x="102" y="126"/>
                    <a:pt x="101" y="128"/>
                    <a:pt x="99" y="132"/>
                  </a:cubicBezTo>
                  <a:cubicBezTo>
                    <a:pt x="81" y="124"/>
                    <a:pt x="63" y="117"/>
                    <a:pt x="45" y="109"/>
                  </a:cubicBezTo>
                  <a:cubicBezTo>
                    <a:pt x="51" y="95"/>
                    <a:pt x="56" y="82"/>
                    <a:pt x="62" y="69"/>
                  </a:cubicBezTo>
                  <a:cubicBezTo>
                    <a:pt x="65" y="61"/>
                    <a:pt x="68" y="52"/>
                    <a:pt x="72" y="44"/>
                  </a:cubicBezTo>
                  <a:cubicBezTo>
                    <a:pt x="73" y="41"/>
                    <a:pt x="73" y="38"/>
                    <a:pt x="69" y="37"/>
                  </a:cubicBezTo>
                  <a:cubicBezTo>
                    <a:pt x="64" y="34"/>
                    <a:pt x="59" y="31"/>
                    <a:pt x="53" y="28"/>
                  </a:cubicBezTo>
                  <a:cubicBezTo>
                    <a:pt x="41" y="50"/>
                    <a:pt x="29" y="72"/>
                    <a:pt x="17" y="95"/>
                  </a:cubicBezTo>
                  <a:cubicBezTo>
                    <a:pt x="11" y="92"/>
                    <a:pt x="6" y="89"/>
                    <a:pt x="0" y="86"/>
                  </a:cubicBezTo>
                  <a:cubicBezTo>
                    <a:pt x="7" y="74"/>
                    <a:pt x="13" y="62"/>
                    <a:pt x="19" y="51"/>
                  </a:cubicBezTo>
                  <a:cubicBezTo>
                    <a:pt x="24" y="42"/>
                    <a:pt x="28" y="33"/>
                    <a:pt x="33" y="25"/>
                  </a:cubicBezTo>
                  <a:cubicBezTo>
                    <a:pt x="36" y="20"/>
                    <a:pt x="35" y="18"/>
                    <a:pt x="30" y="16"/>
                  </a:cubicBezTo>
                  <a:cubicBezTo>
                    <a:pt x="28" y="15"/>
                    <a:pt x="25" y="13"/>
                    <a:pt x="22" y="11"/>
                  </a:cubicBezTo>
                  <a:cubicBezTo>
                    <a:pt x="15" y="7"/>
                    <a:pt x="15" y="7"/>
                    <a:pt x="20" y="0"/>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3" name="Freeform 20">
              <a:extLst>
                <a:ext uri="{FF2B5EF4-FFF2-40B4-BE49-F238E27FC236}">
                  <a16:creationId xmlns:a16="http://schemas.microsoft.com/office/drawing/2014/main" id="{802AB13C-78A9-429A-A823-84037727A881}"/>
                </a:ext>
              </a:extLst>
            </p:cNvPr>
            <p:cNvSpPr>
              <a:spLocks/>
            </p:cNvSpPr>
            <p:nvPr/>
          </p:nvSpPr>
          <p:spPr bwMode="auto">
            <a:xfrm>
              <a:off x="12590671" y="5307560"/>
              <a:ext cx="427542" cy="446651"/>
            </a:xfrm>
            <a:custGeom>
              <a:avLst/>
              <a:gdLst>
                <a:gd name="T0" fmla="*/ 79 w 105"/>
                <a:gd name="T1" fmla="*/ 55 h 109"/>
                <a:gd name="T2" fmla="*/ 44 w 105"/>
                <a:gd name="T3" fmla="*/ 8 h 109"/>
                <a:gd name="T4" fmla="*/ 55 w 105"/>
                <a:gd name="T5" fmla="*/ 0 h 109"/>
                <a:gd name="T6" fmla="*/ 105 w 105"/>
                <a:gd name="T7" fmla="*/ 69 h 109"/>
                <a:gd name="T8" fmla="*/ 89 w 105"/>
                <a:gd name="T9" fmla="*/ 81 h 109"/>
                <a:gd name="T10" fmla="*/ 82 w 105"/>
                <a:gd name="T11" fmla="*/ 80 h 109"/>
                <a:gd name="T12" fmla="*/ 31 w 105"/>
                <a:gd name="T13" fmla="*/ 52 h 109"/>
                <a:gd name="T14" fmla="*/ 25 w 105"/>
                <a:gd name="T15" fmla="*/ 51 h 109"/>
                <a:gd name="T16" fmla="*/ 61 w 105"/>
                <a:gd name="T17" fmla="*/ 101 h 109"/>
                <a:gd name="T18" fmla="*/ 50 w 105"/>
                <a:gd name="T19" fmla="*/ 109 h 109"/>
                <a:gd name="T20" fmla="*/ 0 w 105"/>
                <a:gd name="T21" fmla="*/ 39 h 109"/>
                <a:gd name="T22" fmla="*/ 17 w 105"/>
                <a:gd name="T23" fmla="*/ 27 h 109"/>
                <a:gd name="T24" fmla="*/ 24 w 105"/>
                <a:gd name="T25" fmla="*/ 28 h 109"/>
                <a:gd name="T26" fmla="*/ 70 w 105"/>
                <a:gd name="T27" fmla="*/ 53 h 109"/>
                <a:gd name="T28" fmla="*/ 78 w 105"/>
                <a:gd name="T29" fmla="*/ 56 h 109"/>
                <a:gd name="T30" fmla="*/ 79 w 105"/>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09">
                  <a:moveTo>
                    <a:pt x="79" y="55"/>
                  </a:moveTo>
                  <a:cubicBezTo>
                    <a:pt x="67" y="39"/>
                    <a:pt x="56" y="24"/>
                    <a:pt x="44" y="8"/>
                  </a:cubicBezTo>
                  <a:cubicBezTo>
                    <a:pt x="48" y="5"/>
                    <a:pt x="51" y="3"/>
                    <a:pt x="55" y="0"/>
                  </a:cubicBezTo>
                  <a:cubicBezTo>
                    <a:pt x="72" y="23"/>
                    <a:pt x="88" y="46"/>
                    <a:pt x="105" y="69"/>
                  </a:cubicBezTo>
                  <a:cubicBezTo>
                    <a:pt x="100" y="73"/>
                    <a:pt x="95" y="77"/>
                    <a:pt x="89" y="81"/>
                  </a:cubicBezTo>
                  <a:cubicBezTo>
                    <a:pt x="88" y="82"/>
                    <a:pt x="84" y="81"/>
                    <a:pt x="82" y="80"/>
                  </a:cubicBezTo>
                  <a:cubicBezTo>
                    <a:pt x="65" y="70"/>
                    <a:pt x="48" y="61"/>
                    <a:pt x="31" y="52"/>
                  </a:cubicBezTo>
                  <a:cubicBezTo>
                    <a:pt x="29" y="51"/>
                    <a:pt x="28" y="50"/>
                    <a:pt x="25" y="51"/>
                  </a:cubicBezTo>
                  <a:cubicBezTo>
                    <a:pt x="36" y="67"/>
                    <a:pt x="48" y="84"/>
                    <a:pt x="61" y="101"/>
                  </a:cubicBezTo>
                  <a:cubicBezTo>
                    <a:pt x="57" y="104"/>
                    <a:pt x="54" y="106"/>
                    <a:pt x="50" y="109"/>
                  </a:cubicBezTo>
                  <a:cubicBezTo>
                    <a:pt x="33" y="86"/>
                    <a:pt x="17" y="63"/>
                    <a:pt x="0" y="39"/>
                  </a:cubicBezTo>
                  <a:cubicBezTo>
                    <a:pt x="6" y="35"/>
                    <a:pt x="11" y="31"/>
                    <a:pt x="17" y="27"/>
                  </a:cubicBezTo>
                  <a:cubicBezTo>
                    <a:pt x="19" y="26"/>
                    <a:pt x="22" y="27"/>
                    <a:pt x="24" y="28"/>
                  </a:cubicBezTo>
                  <a:cubicBezTo>
                    <a:pt x="39" y="36"/>
                    <a:pt x="55" y="45"/>
                    <a:pt x="70" y="53"/>
                  </a:cubicBezTo>
                  <a:cubicBezTo>
                    <a:pt x="73" y="54"/>
                    <a:pt x="75" y="55"/>
                    <a:pt x="78" y="56"/>
                  </a:cubicBezTo>
                  <a:cubicBezTo>
                    <a:pt x="78" y="56"/>
                    <a:pt x="78" y="56"/>
                    <a:pt x="79" y="55"/>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4" name="Freeform 21">
              <a:extLst>
                <a:ext uri="{FF2B5EF4-FFF2-40B4-BE49-F238E27FC236}">
                  <a16:creationId xmlns:a16="http://schemas.microsoft.com/office/drawing/2014/main" id="{550DA99C-4055-4B50-8493-BC1C0E464A16}"/>
                </a:ext>
              </a:extLst>
            </p:cNvPr>
            <p:cNvSpPr>
              <a:spLocks noEditPoints="1"/>
            </p:cNvSpPr>
            <p:nvPr/>
          </p:nvSpPr>
          <p:spPr bwMode="auto">
            <a:xfrm>
              <a:off x="9146448" y="4958837"/>
              <a:ext cx="386938" cy="348721"/>
            </a:xfrm>
            <a:custGeom>
              <a:avLst/>
              <a:gdLst>
                <a:gd name="T0" fmla="*/ 39 w 94"/>
                <a:gd name="T1" fmla="*/ 85 h 85"/>
                <a:gd name="T2" fmla="*/ 7 w 94"/>
                <a:gd name="T3" fmla="*/ 60 h 85"/>
                <a:gd name="T4" fmla="*/ 11 w 94"/>
                <a:gd name="T5" fmla="*/ 27 h 85"/>
                <a:gd name="T6" fmla="*/ 47 w 94"/>
                <a:gd name="T7" fmla="*/ 1 h 85"/>
                <a:gd name="T8" fmla="*/ 66 w 94"/>
                <a:gd name="T9" fmla="*/ 3 h 85"/>
                <a:gd name="T10" fmla="*/ 89 w 94"/>
                <a:gd name="T11" fmla="*/ 46 h 85"/>
                <a:gd name="T12" fmla="*/ 88 w 94"/>
                <a:gd name="T13" fmla="*/ 50 h 85"/>
                <a:gd name="T14" fmla="*/ 48 w 94"/>
                <a:gd name="T15" fmla="*/ 84 h 85"/>
                <a:gd name="T16" fmla="*/ 45 w 94"/>
                <a:gd name="T17" fmla="*/ 85 h 85"/>
                <a:gd name="T18" fmla="*/ 39 w 94"/>
                <a:gd name="T19" fmla="*/ 85 h 85"/>
                <a:gd name="T20" fmla="*/ 33 w 94"/>
                <a:gd name="T21" fmla="*/ 69 h 85"/>
                <a:gd name="T22" fmla="*/ 74 w 94"/>
                <a:gd name="T23" fmla="*/ 37 h 85"/>
                <a:gd name="T24" fmla="*/ 70 w 94"/>
                <a:gd name="T25" fmla="*/ 20 h 85"/>
                <a:gd name="T26" fmla="*/ 54 w 94"/>
                <a:gd name="T27" fmla="*/ 17 h 85"/>
                <a:gd name="T28" fmla="*/ 21 w 94"/>
                <a:gd name="T29" fmla="*/ 47 h 85"/>
                <a:gd name="T30" fmla="*/ 21 w 94"/>
                <a:gd name="T31" fmla="*/ 61 h 85"/>
                <a:gd name="T32" fmla="*/ 33 w 94"/>
                <a:gd name="T33"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85">
                  <a:moveTo>
                    <a:pt x="39" y="85"/>
                  </a:moveTo>
                  <a:cubicBezTo>
                    <a:pt x="24" y="84"/>
                    <a:pt x="14" y="73"/>
                    <a:pt x="7" y="60"/>
                  </a:cubicBezTo>
                  <a:cubicBezTo>
                    <a:pt x="0" y="48"/>
                    <a:pt x="3" y="37"/>
                    <a:pt x="11" y="27"/>
                  </a:cubicBezTo>
                  <a:cubicBezTo>
                    <a:pt x="21" y="15"/>
                    <a:pt x="32" y="5"/>
                    <a:pt x="47" y="1"/>
                  </a:cubicBezTo>
                  <a:cubicBezTo>
                    <a:pt x="53" y="0"/>
                    <a:pt x="60" y="1"/>
                    <a:pt x="66" y="3"/>
                  </a:cubicBezTo>
                  <a:cubicBezTo>
                    <a:pt x="83" y="10"/>
                    <a:pt x="94" y="31"/>
                    <a:pt x="89" y="46"/>
                  </a:cubicBezTo>
                  <a:cubicBezTo>
                    <a:pt x="89" y="47"/>
                    <a:pt x="89" y="49"/>
                    <a:pt x="88" y="50"/>
                  </a:cubicBezTo>
                  <a:cubicBezTo>
                    <a:pt x="79" y="66"/>
                    <a:pt x="66" y="77"/>
                    <a:pt x="48" y="84"/>
                  </a:cubicBezTo>
                  <a:cubicBezTo>
                    <a:pt x="47" y="84"/>
                    <a:pt x="46" y="84"/>
                    <a:pt x="45" y="85"/>
                  </a:cubicBezTo>
                  <a:cubicBezTo>
                    <a:pt x="43" y="85"/>
                    <a:pt x="42" y="85"/>
                    <a:pt x="39" y="85"/>
                  </a:cubicBezTo>
                  <a:close/>
                  <a:moveTo>
                    <a:pt x="33" y="69"/>
                  </a:moveTo>
                  <a:cubicBezTo>
                    <a:pt x="51" y="64"/>
                    <a:pt x="64" y="52"/>
                    <a:pt x="74" y="37"/>
                  </a:cubicBezTo>
                  <a:cubicBezTo>
                    <a:pt x="77" y="31"/>
                    <a:pt x="75" y="25"/>
                    <a:pt x="70" y="20"/>
                  </a:cubicBezTo>
                  <a:cubicBezTo>
                    <a:pt x="65" y="15"/>
                    <a:pt x="60" y="14"/>
                    <a:pt x="54" y="17"/>
                  </a:cubicBezTo>
                  <a:cubicBezTo>
                    <a:pt x="40" y="24"/>
                    <a:pt x="29" y="34"/>
                    <a:pt x="21" y="47"/>
                  </a:cubicBezTo>
                  <a:cubicBezTo>
                    <a:pt x="19" y="51"/>
                    <a:pt x="19" y="57"/>
                    <a:pt x="21" y="61"/>
                  </a:cubicBezTo>
                  <a:cubicBezTo>
                    <a:pt x="23" y="66"/>
                    <a:pt x="27" y="69"/>
                    <a:pt x="33" y="69"/>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5" name="Freeform 22">
              <a:extLst>
                <a:ext uri="{FF2B5EF4-FFF2-40B4-BE49-F238E27FC236}">
                  <a16:creationId xmlns:a16="http://schemas.microsoft.com/office/drawing/2014/main" id="{159DD6B6-3DF3-47B0-9258-5F7A02B25D40}"/>
                </a:ext>
              </a:extLst>
            </p:cNvPr>
            <p:cNvSpPr>
              <a:spLocks/>
            </p:cNvSpPr>
            <p:nvPr/>
          </p:nvSpPr>
          <p:spPr bwMode="auto">
            <a:xfrm>
              <a:off x="9361413" y="5126033"/>
              <a:ext cx="413212" cy="422765"/>
            </a:xfrm>
            <a:custGeom>
              <a:avLst/>
              <a:gdLst>
                <a:gd name="T0" fmla="*/ 89 w 101"/>
                <a:gd name="T1" fmla="*/ 34 h 103"/>
                <a:gd name="T2" fmla="*/ 101 w 101"/>
                <a:gd name="T3" fmla="*/ 45 h 103"/>
                <a:gd name="T4" fmla="*/ 89 w 101"/>
                <a:gd name="T5" fmla="*/ 59 h 103"/>
                <a:gd name="T6" fmla="*/ 61 w 101"/>
                <a:gd name="T7" fmla="*/ 90 h 103"/>
                <a:gd name="T8" fmla="*/ 27 w 101"/>
                <a:gd name="T9" fmla="*/ 95 h 103"/>
                <a:gd name="T10" fmla="*/ 8 w 101"/>
                <a:gd name="T11" fmla="*/ 76 h 103"/>
                <a:gd name="T12" fmla="*/ 8 w 101"/>
                <a:gd name="T13" fmla="*/ 48 h 103"/>
                <a:gd name="T14" fmla="*/ 43 w 101"/>
                <a:gd name="T15" fmla="*/ 9 h 103"/>
                <a:gd name="T16" fmla="*/ 51 w 101"/>
                <a:gd name="T17" fmla="*/ 0 h 103"/>
                <a:gd name="T18" fmla="*/ 65 w 101"/>
                <a:gd name="T19" fmla="*/ 13 h 103"/>
                <a:gd name="T20" fmla="*/ 51 w 101"/>
                <a:gd name="T21" fmla="*/ 28 h 103"/>
                <a:gd name="T22" fmla="*/ 25 w 101"/>
                <a:gd name="T23" fmla="*/ 57 h 103"/>
                <a:gd name="T24" fmla="*/ 26 w 101"/>
                <a:gd name="T25" fmla="*/ 81 h 103"/>
                <a:gd name="T26" fmla="*/ 49 w 101"/>
                <a:gd name="T27" fmla="*/ 80 h 103"/>
                <a:gd name="T28" fmla="*/ 85 w 101"/>
                <a:gd name="T29" fmla="*/ 40 h 103"/>
                <a:gd name="T30" fmla="*/ 89 w 101"/>
                <a:gd name="T31" fmla="*/ 3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03">
                  <a:moveTo>
                    <a:pt x="89" y="34"/>
                  </a:moveTo>
                  <a:cubicBezTo>
                    <a:pt x="94" y="38"/>
                    <a:pt x="97" y="42"/>
                    <a:pt x="101" y="45"/>
                  </a:cubicBezTo>
                  <a:cubicBezTo>
                    <a:pt x="97" y="50"/>
                    <a:pt x="93" y="54"/>
                    <a:pt x="89" y="59"/>
                  </a:cubicBezTo>
                  <a:cubicBezTo>
                    <a:pt x="80" y="69"/>
                    <a:pt x="71" y="79"/>
                    <a:pt x="61" y="90"/>
                  </a:cubicBezTo>
                  <a:cubicBezTo>
                    <a:pt x="51" y="101"/>
                    <a:pt x="40" y="103"/>
                    <a:pt x="27" y="95"/>
                  </a:cubicBezTo>
                  <a:cubicBezTo>
                    <a:pt x="20" y="90"/>
                    <a:pt x="14" y="83"/>
                    <a:pt x="8" y="76"/>
                  </a:cubicBezTo>
                  <a:cubicBezTo>
                    <a:pt x="0" y="67"/>
                    <a:pt x="1" y="57"/>
                    <a:pt x="8" y="48"/>
                  </a:cubicBezTo>
                  <a:cubicBezTo>
                    <a:pt x="19" y="34"/>
                    <a:pt x="31" y="22"/>
                    <a:pt x="43" y="9"/>
                  </a:cubicBezTo>
                  <a:cubicBezTo>
                    <a:pt x="45" y="6"/>
                    <a:pt x="48" y="3"/>
                    <a:pt x="51" y="0"/>
                  </a:cubicBezTo>
                  <a:cubicBezTo>
                    <a:pt x="56" y="4"/>
                    <a:pt x="60" y="8"/>
                    <a:pt x="65" y="13"/>
                  </a:cubicBezTo>
                  <a:cubicBezTo>
                    <a:pt x="60" y="18"/>
                    <a:pt x="56" y="23"/>
                    <a:pt x="51" y="28"/>
                  </a:cubicBezTo>
                  <a:cubicBezTo>
                    <a:pt x="43" y="38"/>
                    <a:pt x="33" y="47"/>
                    <a:pt x="25" y="57"/>
                  </a:cubicBezTo>
                  <a:cubicBezTo>
                    <a:pt x="17" y="65"/>
                    <a:pt x="18" y="73"/>
                    <a:pt x="26" y="81"/>
                  </a:cubicBezTo>
                  <a:cubicBezTo>
                    <a:pt x="34" y="88"/>
                    <a:pt x="42" y="88"/>
                    <a:pt x="49" y="80"/>
                  </a:cubicBezTo>
                  <a:cubicBezTo>
                    <a:pt x="61" y="66"/>
                    <a:pt x="73" y="53"/>
                    <a:pt x="85" y="40"/>
                  </a:cubicBezTo>
                  <a:cubicBezTo>
                    <a:pt x="87" y="38"/>
                    <a:pt x="88" y="36"/>
                    <a:pt x="89" y="34"/>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6" name="Freeform 23">
              <a:extLst>
                <a:ext uri="{FF2B5EF4-FFF2-40B4-BE49-F238E27FC236}">
                  <a16:creationId xmlns:a16="http://schemas.microsoft.com/office/drawing/2014/main" id="{F9DFF8A9-BE4D-4867-A530-84FC47DF6FC0}"/>
                </a:ext>
              </a:extLst>
            </p:cNvPr>
            <p:cNvSpPr>
              <a:spLocks/>
            </p:cNvSpPr>
            <p:nvPr/>
          </p:nvSpPr>
          <p:spPr bwMode="auto">
            <a:xfrm>
              <a:off x="12335099" y="5474754"/>
              <a:ext cx="394105" cy="417989"/>
            </a:xfrm>
            <a:custGeom>
              <a:avLst/>
              <a:gdLst>
                <a:gd name="T0" fmla="*/ 46 w 96"/>
                <a:gd name="T1" fmla="*/ 7 h 102"/>
                <a:gd name="T2" fmla="*/ 59 w 96"/>
                <a:gd name="T3" fmla="*/ 0 h 102"/>
                <a:gd name="T4" fmla="*/ 62 w 96"/>
                <a:gd name="T5" fmla="*/ 4 h 102"/>
                <a:gd name="T6" fmla="*/ 88 w 96"/>
                <a:gd name="T7" fmla="*/ 51 h 102"/>
                <a:gd name="T8" fmla="*/ 80 w 96"/>
                <a:gd name="T9" fmla="*/ 87 h 102"/>
                <a:gd name="T10" fmla="*/ 60 w 96"/>
                <a:gd name="T11" fmla="*/ 98 h 102"/>
                <a:gd name="T12" fmla="*/ 31 w 96"/>
                <a:gd name="T13" fmla="*/ 88 h 102"/>
                <a:gd name="T14" fmla="*/ 0 w 96"/>
                <a:gd name="T15" fmla="*/ 33 h 102"/>
                <a:gd name="T16" fmla="*/ 17 w 96"/>
                <a:gd name="T17" fmla="*/ 23 h 102"/>
                <a:gd name="T18" fmla="*/ 39 w 96"/>
                <a:gd name="T19" fmla="*/ 64 h 102"/>
                <a:gd name="T20" fmla="*/ 47 w 96"/>
                <a:gd name="T21" fmla="*/ 77 h 102"/>
                <a:gd name="T22" fmla="*/ 70 w 96"/>
                <a:gd name="T23" fmla="*/ 82 h 102"/>
                <a:gd name="T24" fmla="*/ 76 w 96"/>
                <a:gd name="T25" fmla="*/ 61 h 102"/>
                <a:gd name="T26" fmla="*/ 49 w 96"/>
                <a:gd name="T27" fmla="*/ 14 h 102"/>
                <a:gd name="T28" fmla="*/ 46 w 96"/>
                <a:gd name="T29"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02">
                  <a:moveTo>
                    <a:pt x="46" y="7"/>
                  </a:moveTo>
                  <a:cubicBezTo>
                    <a:pt x="51" y="5"/>
                    <a:pt x="55" y="2"/>
                    <a:pt x="59" y="0"/>
                  </a:cubicBezTo>
                  <a:cubicBezTo>
                    <a:pt x="60" y="1"/>
                    <a:pt x="61" y="2"/>
                    <a:pt x="62" y="4"/>
                  </a:cubicBezTo>
                  <a:cubicBezTo>
                    <a:pt x="71" y="20"/>
                    <a:pt x="80" y="35"/>
                    <a:pt x="88" y="51"/>
                  </a:cubicBezTo>
                  <a:cubicBezTo>
                    <a:pt x="96" y="66"/>
                    <a:pt x="94" y="77"/>
                    <a:pt x="80" y="87"/>
                  </a:cubicBezTo>
                  <a:cubicBezTo>
                    <a:pt x="74" y="92"/>
                    <a:pt x="67" y="95"/>
                    <a:pt x="60" y="98"/>
                  </a:cubicBezTo>
                  <a:cubicBezTo>
                    <a:pt x="47" y="102"/>
                    <a:pt x="38" y="99"/>
                    <a:pt x="31" y="88"/>
                  </a:cubicBezTo>
                  <a:cubicBezTo>
                    <a:pt x="20" y="70"/>
                    <a:pt x="11" y="52"/>
                    <a:pt x="0" y="33"/>
                  </a:cubicBezTo>
                  <a:cubicBezTo>
                    <a:pt x="6" y="30"/>
                    <a:pt x="11" y="27"/>
                    <a:pt x="17" y="23"/>
                  </a:cubicBezTo>
                  <a:cubicBezTo>
                    <a:pt x="24" y="37"/>
                    <a:pt x="32" y="50"/>
                    <a:pt x="39" y="64"/>
                  </a:cubicBezTo>
                  <a:cubicBezTo>
                    <a:pt x="42" y="68"/>
                    <a:pt x="44" y="73"/>
                    <a:pt x="47" y="77"/>
                  </a:cubicBezTo>
                  <a:cubicBezTo>
                    <a:pt x="52" y="86"/>
                    <a:pt x="60" y="87"/>
                    <a:pt x="70" y="82"/>
                  </a:cubicBezTo>
                  <a:cubicBezTo>
                    <a:pt x="78" y="77"/>
                    <a:pt x="80" y="69"/>
                    <a:pt x="76" y="61"/>
                  </a:cubicBezTo>
                  <a:cubicBezTo>
                    <a:pt x="67" y="45"/>
                    <a:pt x="58" y="29"/>
                    <a:pt x="49" y="14"/>
                  </a:cubicBezTo>
                  <a:cubicBezTo>
                    <a:pt x="48" y="12"/>
                    <a:pt x="48" y="10"/>
                    <a:pt x="46" y="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7" name="Freeform 24">
              <a:extLst>
                <a:ext uri="{FF2B5EF4-FFF2-40B4-BE49-F238E27FC236}">
                  <a16:creationId xmlns:a16="http://schemas.microsoft.com/office/drawing/2014/main" id="{1230E59C-6101-4983-BBB1-ABB90D398553}"/>
                </a:ext>
              </a:extLst>
            </p:cNvPr>
            <p:cNvSpPr>
              <a:spLocks/>
            </p:cNvSpPr>
            <p:nvPr/>
          </p:nvSpPr>
          <p:spPr bwMode="auto">
            <a:xfrm>
              <a:off x="12839076" y="1643593"/>
              <a:ext cx="320061" cy="298563"/>
            </a:xfrm>
            <a:custGeom>
              <a:avLst/>
              <a:gdLst>
                <a:gd name="T0" fmla="*/ 50 w 78"/>
                <a:gd name="T1" fmla="*/ 29 h 73"/>
                <a:gd name="T2" fmla="*/ 35 w 78"/>
                <a:gd name="T3" fmla="*/ 23 h 73"/>
                <a:gd name="T4" fmla="*/ 26 w 78"/>
                <a:gd name="T5" fmla="*/ 11 h 73"/>
                <a:gd name="T6" fmla="*/ 42 w 78"/>
                <a:gd name="T7" fmla="*/ 2 h 73"/>
                <a:gd name="T8" fmla="*/ 70 w 78"/>
                <a:gd name="T9" fmla="*/ 19 h 73"/>
                <a:gd name="T10" fmla="*/ 78 w 78"/>
                <a:gd name="T11" fmla="*/ 37 h 73"/>
                <a:gd name="T12" fmla="*/ 65 w 78"/>
                <a:gd name="T13" fmla="*/ 45 h 73"/>
                <a:gd name="T14" fmla="*/ 53 w 78"/>
                <a:gd name="T15" fmla="*/ 41 h 73"/>
                <a:gd name="T16" fmla="*/ 52 w 78"/>
                <a:gd name="T17" fmla="*/ 43 h 73"/>
                <a:gd name="T18" fmla="*/ 57 w 78"/>
                <a:gd name="T19" fmla="*/ 48 h 73"/>
                <a:gd name="T20" fmla="*/ 64 w 78"/>
                <a:gd name="T21" fmla="*/ 55 h 73"/>
                <a:gd name="T22" fmla="*/ 66 w 78"/>
                <a:gd name="T23" fmla="*/ 69 h 73"/>
                <a:gd name="T24" fmla="*/ 53 w 78"/>
                <a:gd name="T25" fmla="*/ 66 h 73"/>
                <a:gd name="T26" fmla="*/ 42 w 78"/>
                <a:gd name="T27" fmla="*/ 56 h 73"/>
                <a:gd name="T28" fmla="*/ 37 w 78"/>
                <a:gd name="T29" fmla="*/ 64 h 73"/>
                <a:gd name="T30" fmla="*/ 29 w 78"/>
                <a:gd name="T31" fmla="*/ 72 h 73"/>
                <a:gd name="T32" fmla="*/ 22 w 78"/>
                <a:gd name="T33" fmla="*/ 72 h 73"/>
                <a:gd name="T34" fmla="*/ 13 w 78"/>
                <a:gd name="T35" fmla="*/ 53 h 73"/>
                <a:gd name="T36" fmla="*/ 19 w 78"/>
                <a:gd name="T37" fmla="*/ 49 h 73"/>
                <a:gd name="T38" fmla="*/ 26 w 78"/>
                <a:gd name="T39" fmla="*/ 49 h 73"/>
                <a:gd name="T40" fmla="*/ 23 w 78"/>
                <a:gd name="T41" fmla="*/ 42 h 73"/>
                <a:gd name="T42" fmla="*/ 5 w 78"/>
                <a:gd name="T43" fmla="*/ 32 h 73"/>
                <a:gd name="T44" fmla="*/ 3 w 78"/>
                <a:gd name="T45" fmla="*/ 20 h 73"/>
                <a:gd name="T46" fmla="*/ 13 w 78"/>
                <a:gd name="T47" fmla="*/ 19 h 73"/>
                <a:gd name="T48" fmla="*/ 31 w 78"/>
                <a:gd name="T49" fmla="*/ 28 h 73"/>
                <a:gd name="T50" fmla="*/ 50 w 78"/>
                <a:gd name="T51"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3">
                  <a:moveTo>
                    <a:pt x="50" y="29"/>
                  </a:moveTo>
                  <a:cubicBezTo>
                    <a:pt x="44" y="27"/>
                    <a:pt x="39" y="25"/>
                    <a:pt x="35" y="23"/>
                  </a:cubicBezTo>
                  <a:cubicBezTo>
                    <a:pt x="28" y="21"/>
                    <a:pt x="25" y="16"/>
                    <a:pt x="26" y="11"/>
                  </a:cubicBezTo>
                  <a:cubicBezTo>
                    <a:pt x="28" y="4"/>
                    <a:pt x="35" y="0"/>
                    <a:pt x="42" y="2"/>
                  </a:cubicBezTo>
                  <a:cubicBezTo>
                    <a:pt x="53" y="4"/>
                    <a:pt x="61" y="12"/>
                    <a:pt x="70" y="19"/>
                  </a:cubicBezTo>
                  <a:cubicBezTo>
                    <a:pt x="76" y="24"/>
                    <a:pt x="78" y="30"/>
                    <a:pt x="78" y="37"/>
                  </a:cubicBezTo>
                  <a:cubicBezTo>
                    <a:pt x="78" y="45"/>
                    <a:pt x="72" y="48"/>
                    <a:pt x="65" y="45"/>
                  </a:cubicBezTo>
                  <a:cubicBezTo>
                    <a:pt x="61" y="43"/>
                    <a:pt x="57" y="42"/>
                    <a:pt x="53" y="41"/>
                  </a:cubicBezTo>
                  <a:cubicBezTo>
                    <a:pt x="52" y="42"/>
                    <a:pt x="52" y="42"/>
                    <a:pt x="52" y="43"/>
                  </a:cubicBezTo>
                  <a:cubicBezTo>
                    <a:pt x="53" y="45"/>
                    <a:pt x="55" y="47"/>
                    <a:pt x="57" y="48"/>
                  </a:cubicBezTo>
                  <a:cubicBezTo>
                    <a:pt x="59" y="51"/>
                    <a:pt x="62" y="53"/>
                    <a:pt x="64" y="55"/>
                  </a:cubicBezTo>
                  <a:cubicBezTo>
                    <a:pt x="69" y="60"/>
                    <a:pt x="69" y="66"/>
                    <a:pt x="66" y="69"/>
                  </a:cubicBezTo>
                  <a:cubicBezTo>
                    <a:pt x="61" y="73"/>
                    <a:pt x="57" y="69"/>
                    <a:pt x="53" y="66"/>
                  </a:cubicBezTo>
                  <a:cubicBezTo>
                    <a:pt x="50" y="63"/>
                    <a:pt x="46" y="60"/>
                    <a:pt x="42" y="56"/>
                  </a:cubicBezTo>
                  <a:cubicBezTo>
                    <a:pt x="40" y="59"/>
                    <a:pt x="39" y="61"/>
                    <a:pt x="37" y="64"/>
                  </a:cubicBezTo>
                  <a:cubicBezTo>
                    <a:pt x="35" y="66"/>
                    <a:pt x="32" y="70"/>
                    <a:pt x="29" y="72"/>
                  </a:cubicBezTo>
                  <a:cubicBezTo>
                    <a:pt x="28" y="73"/>
                    <a:pt x="23" y="73"/>
                    <a:pt x="22" y="72"/>
                  </a:cubicBezTo>
                  <a:cubicBezTo>
                    <a:pt x="17" y="67"/>
                    <a:pt x="12" y="61"/>
                    <a:pt x="13" y="53"/>
                  </a:cubicBezTo>
                  <a:cubicBezTo>
                    <a:pt x="13" y="49"/>
                    <a:pt x="14" y="46"/>
                    <a:pt x="19" y="49"/>
                  </a:cubicBezTo>
                  <a:cubicBezTo>
                    <a:pt x="21" y="52"/>
                    <a:pt x="24" y="52"/>
                    <a:pt x="26" y="49"/>
                  </a:cubicBezTo>
                  <a:cubicBezTo>
                    <a:pt x="28" y="45"/>
                    <a:pt x="26" y="43"/>
                    <a:pt x="23" y="42"/>
                  </a:cubicBezTo>
                  <a:cubicBezTo>
                    <a:pt x="17" y="39"/>
                    <a:pt x="11" y="35"/>
                    <a:pt x="5" y="32"/>
                  </a:cubicBezTo>
                  <a:cubicBezTo>
                    <a:pt x="2" y="29"/>
                    <a:pt x="0" y="25"/>
                    <a:pt x="3" y="20"/>
                  </a:cubicBezTo>
                  <a:cubicBezTo>
                    <a:pt x="6" y="15"/>
                    <a:pt x="10" y="17"/>
                    <a:pt x="13" y="19"/>
                  </a:cubicBezTo>
                  <a:cubicBezTo>
                    <a:pt x="19" y="22"/>
                    <a:pt x="25" y="25"/>
                    <a:pt x="31" y="28"/>
                  </a:cubicBezTo>
                  <a:cubicBezTo>
                    <a:pt x="36" y="31"/>
                    <a:pt x="42" y="33"/>
                    <a:pt x="50" y="29"/>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8" name="Freeform 25">
              <a:extLst>
                <a:ext uri="{FF2B5EF4-FFF2-40B4-BE49-F238E27FC236}">
                  <a16:creationId xmlns:a16="http://schemas.microsoft.com/office/drawing/2014/main" id="{01239949-1C8B-499E-8197-BE79E1C29565}"/>
                </a:ext>
              </a:extLst>
            </p:cNvPr>
            <p:cNvSpPr>
              <a:spLocks noEditPoints="1"/>
            </p:cNvSpPr>
            <p:nvPr/>
          </p:nvSpPr>
          <p:spPr bwMode="auto">
            <a:xfrm>
              <a:off x="10366972" y="5737491"/>
              <a:ext cx="315282" cy="396491"/>
            </a:xfrm>
            <a:custGeom>
              <a:avLst/>
              <a:gdLst>
                <a:gd name="T0" fmla="*/ 77 w 77"/>
                <a:gd name="T1" fmla="*/ 97 h 97"/>
                <a:gd name="T2" fmla="*/ 62 w 77"/>
                <a:gd name="T3" fmla="*/ 92 h 97"/>
                <a:gd name="T4" fmla="*/ 59 w 77"/>
                <a:gd name="T5" fmla="*/ 88 h 97"/>
                <a:gd name="T6" fmla="*/ 56 w 77"/>
                <a:gd name="T7" fmla="*/ 70 h 97"/>
                <a:gd name="T8" fmla="*/ 39 w 77"/>
                <a:gd name="T9" fmla="*/ 64 h 97"/>
                <a:gd name="T10" fmla="*/ 15 w 77"/>
                <a:gd name="T11" fmla="*/ 72 h 97"/>
                <a:gd name="T12" fmla="*/ 0 w 77"/>
                <a:gd name="T13" fmla="*/ 73 h 97"/>
                <a:gd name="T14" fmla="*/ 16 w 77"/>
                <a:gd name="T15" fmla="*/ 50 h 97"/>
                <a:gd name="T16" fmla="*/ 48 w 77"/>
                <a:gd name="T17" fmla="*/ 4 h 97"/>
                <a:gd name="T18" fmla="*/ 56 w 77"/>
                <a:gd name="T19" fmla="*/ 1 h 97"/>
                <a:gd name="T20" fmla="*/ 73 w 77"/>
                <a:gd name="T21" fmla="*/ 22 h 97"/>
                <a:gd name="T22" fmla="*/ 77 w 77"/>
                <a:gd name="T23" fmla="*/ 87 h 97"/>
                <a:gd name="T24" fmla="*/ 77 w 77"/>
                <a:gd name="T25" fmla="*/ 97 h 97"/>
                <a:gd name="T26" fmla="*/ 31 w 77"/>
                <a:gd name="T27" fmla="*/ 50 h 97"/>
                <a:gd name="T28" fmla="*/ 57 w 77"/>
                <a:gd name="T29" fmla="*/ 57 h 97"/>
                <a:gd name="T30" fmla="*/ 55 w 77"/>
                <a:gd name="T31" fmla="*/ 19 h 97"/>
                <a:gd name="T32" fmla="*/ 53 w 77"/>
                <a:gd name="T33" fmla="*/ 18 h 97"/>
                <a:gd name="T34" fmla="*/ 31 w 77"/>
                <a:gd name="T35"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97">
                  <a:moveTo>
                    <a:pt x="77" y="97"/>
                  </a:moveTo>
                  <a:cubicBezTo>
                    <a:pt x="71" y="95"/>
                    <a:pt x="66" y="94"/>
                    <a:pt x="62" y="92"/>
                  </a:cubicBezTo>
                  <a:cubicBezTo>
                    <a:pt x="61" y="92"/>
                    <a:pt x="59" y="89"/>
                    <a:pt x="59" y="88"/>
                  </a:cubicBezTo>
                  <a:cubicBezTo>
                    <a:pt x="58" y="82"/>
                    <a:pt x="59" y="74"/>
                    <a:pt x="56" y="70"/>
                  </a:cubicBezTo>
                  <a:cubicBezTo>
                    <a:pt x="52" y="66"/>
                    <a:pt x="45" y="66"/>
                    <a:pt x="39" y="64"/>
                  </a:cubicBezTo>
                  <a:cubicBezTo>
                    <a:pt x="24" y="60"/>
                    <a:pt x="24" y="60"/>
                    <a:pt x="15" y="72"/>
                  </a:cubicBezTo>
                  <a:cubicBezTo>
                    <a:pt x="11" y="78"/>
                    <a:pt x="8" y="78"/>
                    <a:pt x="0" y="73"/>
                  </a:cubicBezTo>
                  <a:cubicBezTo>
                    <a:pt x="5" y="66"/>
                    <a:pt x="10" y="58"/>
                    <a:pt x="16" y="50"/>
                  </a:cubicBezTo>
                  <a:cubicBezTo>
                    <a:pt x="27" y="35"/>
                    <a:pt x="38" y="19"/>
                    <a:pt x="48" y="4"/>
                  </a:cubicBezTo>
                  <a:cubicBezTo>
                    <a:pt x="50" y="1"/>
                    <a:pt x="52" y="0"/>
                    <a:pt x="56" y="1"/>
                  </a:cubicBezTo>
                  <a:cubicBezTo>
                    <a:pt x="72" y="5"/>
                    <a:pt x="72" y="5"/>
                    <a:pt x="73" y="22"/>
                  </a:cubicBezTo>
                  <a:cubicBezTo>
                    <a:pt x="74" y="44"/>
                    <a:pt x="75" y="65"/>
                    <a:pt x="77" y="87"/>
                  </a:cubicBezTo>
                  <a:cubicBezTo>
                    <a:pt x="77" y="90"/>
                    <a:pt x="77" y="93"/>
                    <a:pt x="77" y="97"/>
                  </a:cubicBezTo>
                  <a:close/>
                  <a:moveTo>
                    <a:pt x="31" y="50"/>
                  </a:moveTo>
                  <a:cubicBezTo>
                    <a:pt x="40" y="52"/>
                    <a:pt x="48" y="54"/>
                    <a:pt x="57" y="57"/>
                  </a:cubicBezTo>
                  <a:cubicBezTo>
                    <a:pt x="56" y="43"/>
                    <a:pt x="55" y="31"/>
                    <a:pt x="55" y="19"/>
                  </a:cubicBezTo>
                  <a:cubicBezTo>
                    <a:pt x="54" y="19"/>
                    <a:pt x="54" y="19"/>
                    <a:pt x="53" y="18"/>
                  </a:cubicBezTo>
                  <a:cubicBezTo>
                    <a:pt x="46" y="28"/>
                    <a:pt x="39" y="38"/>
                    <a:pt x="31" y="50"/>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9" name="Freeform 26">
              <a:extLst>
                <a:ext uri="{FF2B5EF4-FFF2-40B4-BE49-F238E27FC236}">
                  <a16:creationId xmlns:a16="http://schemas.microsoft.com/office/drawing/2014/main" id="{8DC03CAC-160C-442A-BD04-30C8AE5D031D}"/>
                </a:ext>
              </a:extLst>
            </p:cNvPr>
            <p:cNvSpPr>
              <a:spLocks/>
            </p:cNvSpPr>
            <p:nvPr/>
          </p:nvSpPr>
          <p:spPr bwMode="auto">
            <a:xfrm>
              <a:off x="8566040" y="3793248"/>
              <a:ext cx="401268" cy="370219"/>
            </a:xfrm>
            <a:custGeom>
              <a:avLst/>
              <a:gdLst>
                <a:gd name="T0" fmla="*/ 98 w 98"/>
                <a:gd name="T1" fmla="*/ 68 h 90"/>
                <a:gd name="T2" fmla="*/ 62 w 98"/>
                <a:gd name="T3" fmla="*/ 54 h 90"/>
                <a:gd name="T4" fmla="*/ 51 w 98"/>
                <a:gd name="T5" fmla="*/ 56 h 90"/>
                <a:gd name="T6" fmla="*/ 15 w 98"/>
                <a:gd name="T7" fmla="*/ 90 h 90"/>
                <a:gd name="T8" fmla="*/ 11 w 98"/>
                <a:gd name="T9" fmla="*/ 69 h 90"/>
                <a:gd name="T10" fmla="*/ 14 w 98"/>
                <a:gd name="T11" fmla="*/ 64 h 90"/>
                <a:gd name="T12" fmla="*/ 35 w 98"/>
                <a:gd name="T13" fmla="*/ 44 h 90"/>
                <a:gd name="T14" fmla="*/ 10 w 98"/>
                <a:gd name="T15" fmla="*/ 33 h 90"/>
                <a:gd name="T16" fmla="*/ 0 w 98"/>
                <a:gd name="T17" fmla="*/ 17 h 90"/>
                <a:gd name="T18" fmla="*/ 27 w 98"/>
                <a:gd name="T19" fmla="*/ 27 h 90"/>
                <a:gd name="T20" fmla="*/ 60 w 98"/>
                <a:gd name="T21" fmla="*/ 22 h 90"/>
                <a:gd name="T22" fmla="*/ 84 w 98"/>
                <a:gd name="T23" fmla="*/ 0 h 90"/>
                <a:gd name="T24" fmla="*/ 88 w 98"/>
                <a:gd name="T25" fmla="*/ 20 h 90"/>
                <a:gd name="T26" fmla="*/ 85 w 98"/>
                <a:gd name="T27" fmla="*/ 25 h 90"/>
                <a:gd name="T28" fmla="*/ 66 w 98"/>
                <a:gd name="T29" fmla="*/ 43 h 90"/>
                <a:gd name="T30" fmla="*/ 84 w 98"/>
                <a:gd name="T31" fmla="*/ 50 h 90"/>
                <a:gd name="T32" fmla="*/ 98 w 98"/>
                <a:gd name="T33" fmla="*/ 6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90">
                  <a:moveTo>
                    <a:pt x="98" y="68"/>
                  </a:moveTo>
                  <a:cubicBezTo>
                    <a:pt x="85" y="63"/>
                    <a:pt x="73" y="59"/>
                    <a:pt x="62" y="54"/>
                  </a:cubicBezTo>
                  <a:cubicBezTo>
                    <a:pt x="57" y="52"/>
                    <a:pt x="55" y="53"/>
                    <a:pt x="51" y="56"/>
                  </a:cubicBezTo>
                  <a:cubicBezTo>
                    <a:pt x="40" y="67"/>
                    <a:pt x="28" y="78"/>
                    <a:pt x="15" y="90"/>
                  </a:cubicBezTo>
                  <a:cubicBezTo>
                    <a:pt x="13" y="82"/>
                    <a:pt x="12" y="76"/>
                    <a:pt x="11" y="69"/>
                  </a:cubicBezTo>
                  <a:cubicBezTo>
                    <a:pt x="11" y="68"/>
                    <a:pt x="13" y="65"/>
                    <a:pt x="14" y="64"/>
                  </a:cubicBezTo>
                  <a:cubicBezTo>
                    <a:pt x="21" y="57"/>
                    <a:pt x="27" y="51"/>
                    <a:pt x="35" y="44"/>
                  </a:cubicBezTo>
                  <a:cubicBezTo>
                    <a:pt x="26" y="40"/>
                    <a:pt x="18" y="36"/>
                    <a:pt x="10" y="33"/>
                  </a:cubicBezTo>
                  <a:cubicBezTo>
                    <a:pt x="2" y="31"/>
                    <a:pt x="0" y="25"/>
                    <a:pt x="0" y="17"/>
                  </a:cubicBezTo>
                  <a:cubicBezTo>
                    <a:pt x="10" y="20"/>
                    <a:pt x="19" y="23"/>
                    <a:pt x="27" y="27"/>
                  </a:cubicBezTo>
                  <a:cubicBezTo>
                    <a:pt x="40" y="34"/>
                    <a:pt x="50" y="34"/>
                    <a:pt x="60" y="22"/>
                  </a:cubicBezTo>
                  <a:cubicBezTo>
                    <a:pt x="66" y="14"/>
                    <a:pt x="75" y="8"/>
                    <a:pt x="84" y="0"/>
                  </a:cubicBezTo>
                  <a:cubicBezTo>
                    <a:pt x="85" y="7"/>
                    <a:pt x="87" y="13"/>
                    <a:pt x="88" y="20"/>
                  </a:cubicBezTo>
                  <a:cubicBezTo>
                    <a:pt x="88" y="21"/>
                    <a:pt x="86" y="24"/>
                    <a:pt x="85" y="25"/>
                  </a:cubicBezTo>
                  <a:cubicBezTo>
                    <a:pt x="79" y="31"/>
                    <a:pt x="73" y="36"/>
                    <a:pt x="66" y="43"/>
                  </a:cubicBezTo>
                  <a:cubicBezTo>
                    <a:pt x="73" y="46"/>
                    <a:pt x="78" y="48"/>
                    <a:pt x="84" y="50"/>
                  </a:cubicBezTo>
                  <a:cubicBezTo>
                    <a:pt x="96" y="54"/>
                    <a:pt x="96" y="54"/>
                    <a:pt x="98" y="6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0" name="Freeform 27">
              <a:extLst>
                <a:ext uri="{FF2B5EF4-FFF2-40B4-BE49-F238E27FC236}">
                  <a16:creationId xmlns:a16="http://schemas.microsoft.com/office/drawing/2014/main" id="{A53B29EE-CBB9-43D3-AB30-904A1DEACC42}"/>
                </a:ext>
              </a:extLst>
            </p:cNvPr>
            <p:cNvSpPr>
              <a:spLocks/>
            </p:cNvSpPr>
            <p:nvPr/>
          </p:nvSpPr>
          <p:spPr bwMode="auto">
            <a:xfrm>
              <a:off x="8632917" y="4094199"/>
              <a:ext cx="363054" cy="171972"/>
            </a:xfrm>
            <a:custGeom>
              <a:avLst/>
              <a:gdLst>
                <a:gd name="T0" fmla="*/ 8 w 89"/>
                <a:gd name="T1" fmla="*/ 42 h 42"/>
                <a:gd name="T2" fmla="*/ 7 w 89"/>
                <a:gd name="T3" fmla="*/ 41 h 42"/>
                <a:gd name="T4" fmla="*/ 17 w 89"/>
                <a:gd name="T5" fmla="*/ 19 h 42"/>
                <a:gd name="T6" fmla="*/ 78 w 89"/>
                <a:gd name="T7" fmla="*/ 1 h 42"/>
                <a:gd name="T8" fmla="*/ 86 w 89"/>
                <a:gd name="T9" fmla="*/ 5 h 42"/>
                <a:gd name="T10" fmla="*/ 89 w 89"/>
                <a:gd name="T11" fmla="*/ 18 h 42"/>
                <a:gd name="T12" fmla="*/ 8 w 89"/>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9" h="42">
                  <a:moveTo>
                    <a:pt x="8" y="42"/>
                  </a:moveTo>
                  <a:cubicBezTo>
                    <a:pt x="7" y="41"/>
                    <a:pt x="7" y="41"/>
                    <a:pt x="7" y="41"/>
                  </a:cubicBezTo>
                  <a:cubicBezTo>
                    <a:pt x="0" y="24"/>
                    <a:pt x="0" y="24"/>
                    <a:pt x="17" y="19"/>
                  </a:cubicBezTo>
                  <a:cubicBezTo>
                    <a:pt x="37" y="13"/>
                    <a:pt x="58" y="7"/>
                    <a:pt x="78" y="1"/>
                  </a:cubicBezTo>
                  <a:cubicBezTo>
                    <a:pt x="83" y="0"/>
                    <a:pt x="85" y="0"/>
                    <a:pt x="86" y="5"/>
                  </a:cubicBezTo>
                  <a:cubicBezTo>
                    <a:pt x="87" y="9"/>
                    <a:pt x="88" y="13"/>
                    <a:pt x="89" y="18"/>
                  </a:cubicBezTo>
                  <a:cubicBezTo>
                    <a:pt x="62" y="26"/>
                    <a:pt x="35" y="34"/>
                    <a:pt x="8" y="42"/>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1" name="Freeform 28">
              <a:extLst>
                <a:ext uri="{FF2B5EF4-FFF2-40B4-BE49-F238E27FC236}">
                  <a16:creationId xmlns:a16="http://schemas.microsoft.com/office/drawing/2014/main" id="{E3F2DDF0-CC23-4662-B435-5645E8CF6DEA}"/>
                </a:ext>
              </a:extLst>
            </p:cNvPr>
            <p:cNvSpPr>
              <a:spLocks noEditPoints="1"/>
            </p:cNvSpPr>
            <p:nvPr/>
          </p:nvSpPr>
          <p:spPr bwMode="auto">
            <a:xfrm>
              <a:off x="9230043" y="1428628"/>
              <a:ext cx="4120170" cy="4122559"/>
            </a:xfrm>
            <a:custGeom>
              <a:avLst/>
              <a:gdLst>
                <a:gd name="T0" fmla="*/ 505 w 1007"/>
                <a:gd name="T1" fmla="*/ 1006 h 1006"/>
                <a:gd name="T2" fmla="*/ 3 w 1007"/>
                <a:gd name="T3" fmla="*/ 509 h 1006"/>
                <a:gd name="T4" fmla="*/ 505 w 1007"/>
                <a:gd name="T5" fmla="*/ 1 h 1006"/>
                <a:gd name="T6" fmla="*/ 1006 w 1007"/>
                <a:gd name="T7" fmla="*/ 506 h 1006"/>
                <a:gd name="T8" fmla="*/ 505 w 1007"/>
                <a:gd name="T9" fmla="*/ 1006 h 1006"/>
                <a:gd name="T10" fmla="*/ 503 w 1007"/>
                <a:gd name="T11" fmla="*/ 19 h 1006"/>
                <a:gd name="T12" fmla="*/ 22 w 1007"/>
                <a:gd name="T13" fmla="*/ 499 h 1006"/>
                <a:gd name="T14" fmla="*/ 502 w 1007"/>
                <a:gd name="T15" fmla="*/ 984 h 1006"/>
                <a:gd name="T16" fmla="*/ 986 w 1007"/>
                <a:gd name="T17" fmla="*/ 490 h 1006"/>
                <a:gd name="T18" fmla="*/ 503 w 1007"/>
                <a:gd name="T19" fmla="*/ 19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7" h="1006">
                  <a:moveTo>
                    <a:pt x="505" y="1006"/>
                  </a:moveTo>
                  <a:cubicBezTo>
                    <a:pt x="224" y="1002"/>
                    <a:pt x="6" y="782"/>
                    <a:pt x="3" y="509"/>
                  </a:cubicBezTo>
                  <a:cubicBezTo>
                    <a:pt x="0" y="227"/>
                    <a:pt x="223" y="0"/>
                    <a:pt x="505" y="1"/>
                  </a:cubicBezTo>
                  <a:cubicBezTo>
                    <a:pt x="787" y="1"/>
                    <a:pt x="1007" y="228"/>
                    <a:pt x="1006" y="506"/>
                  </a:cubicBezTo>
                  <a:cubicBezTo>
                    <a:pt x="1004" y="780"/>
                    <a:pt x="786" y="1002"/>
                    <a:pt x="505" y="1006"/>
                  </a:cubicBezTo>
                  <a:close/>
                  <a:moveTo>
                    <a:pt x="503" y="19"/>
                  </a:moveTo>
                  <a:cubicBezTo>
                    <a:pt x="235" y="21"/>
                    <a:pt x="23" y="236"/>
                    <a:pt x="22" y="499"/>
                  </a:cubicBezTo>
                  <a:cubicBezTo>
                    <a:pt x="21" y="770"/>
                    <a:pt x="239" y="983"/>
                    <a:pt x="502" y="984"/>
                  </a:cubicBezTo>
                  <a:cubicBezTo>
                    <a:pt x="770" y="985"/>
                    <a:pt x="992" y="764"/>
                    <a:pt x="986" y="490"/>
                  </a:cubicBezTo>
                  <a:cubicBezTo>
                    <a:pt x="980" y="237"/>
                    <a:pt x="774" y="20"/>
                    <a:pt x="503" y="19"/>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2" name="Freeform 29">
              <a:extLst>
                <a:ext uri="{FF2B5EF4-FFF2-40B4-BE49-F238E27FC236}">
                  <a16:creationId xmlns:a16="http://schemas.microsoft.com/office/drawing/2014/main" id="{4938F639-D5AB-464C-84D1-A15B5EBCFFC3}"/>
                </a:ext>
              </a:extLst>
            </p:cNvPr>
            <p:cNvSpPr>
              <a:spLocks/>
            </p:cNvSpPr>
            <p:nvPr/>
          </p:nvSpPr>
          <p:spPr bwMode="auto">
            <a:xfrm>
              <a:off x="13331107" y="4708044"/>
              <a:ext cx="150477" cy="150477"/>
            </a:xfrm>
            <a:custGeom>
              <a:avLst/>
              <a:gdLst>
                <a:gd name="T0" fmla="*/ 37 w 37"/>
                <a:gd name="T1" fmla="*/ 16 h 37"/>
                <a:gd name="T2" fmla="*/ 24 w 37"/>
                <a:gd name="T3" fmla="*/ 37 h 37"/>
                <a:gd name="T4" fmla="*/ 20 w 37"/>
                <a:gd name="T5" fmla="*/ 37 h 37"/>
                <a:gd name="T6" fmla="*/ 2 w 37"/>
                <a:gd name="T7" fmla="*/ 24 h 37"/>
                <a:gd name="T8" fmla="*/ 1 w 37"/>
                <a:gd name="T9" fmla="*/ 19 h 37"/>
                <a:gd name="T10" fmla="*/ 9 w 37"/>
                <a:gd name="T11" fmla="*/ 6 h 37"/>
                <a:gd name="T12" fmla="*/ 25 w 37"/>
                <a:gd name="T13" fmla="*/ 2 h 37"/>
                <a:gd name="T14" fmla="*/ 37 w 37"/>
                <a:gd name="T15" fmla="*/ 1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37" y="16"/>
                  </a:moveTo>
                  <a:cubicBezTo>
                    <a:pt x="33" y="23"/>
                    <a:pt x="29" y="30"/>
                    <a:pt x="24" y="37"/>
                  </a:cubicBezTo>
                  <a:cubicBezTo>
                    <a:pt x="24" y="37"/>
                    <a:pt x="21" y="37"/>
                    <a:pt x="20" y="37"/>
                  </a:cubicBezTo>
                  <a:cubicBezTo>
                    <a:pt x="14" y="33"/>
                    <a:pt x="8" y="29"/>
                    <a:pt x="2" y="24"/>
                  </a:cubicBezTo>
                  <a:cubicBezTo>
                    <a:pt x="1" y="24"/>
                    <a:pt x="0" y="20"/>
                    <a:pt x="1" y="19"/>
                  </a:cubicBezTo>
                  <a:cubicBezTo>
                    <a:pt x="3" y="14"/>
                    <a:pt x="6" y="10"/>
                    <a:pt x="9" y="6"/>
                  </a:cubicBezTo>
                  <a:cubicBezTo>
                    <a:pt x="13" y="1"/>
                    <a:pt x="18" y="0"/>
                    <a:pt x="25" y="2"/>
                  </a:cubicBezTo>
                  <a:cubicBezTo>
                    <a:pt x="31" y="4"/>
                    <a:pt x="35" y="9"/>
                    <a:pt x="37" y="16"/>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3" name="Freeform 30">
              <a:extLst>
                <a:ext uri="{FF2B5EF4-FFF2-40B4-BE49-F238E27FC236}">
                  <a16:creationId xmlns:a16="http://schemas.microsoft.com/office/drawing/2014/main" id="{72C0A34F-68A5-4D81-9141-B1C9A56C694E}"/>
                </a:ext>
              </a:extLst>
            </p:cNvPr>
            <p:cNvSpPr>
              <a:spLocks/>
            </p:cNvSpPr>
            <p:nvPr/>
          </p:nvSpPr>
          <p:spPr bwMode="auto">
            <a:xfrm>
              <a:off x="11881285" y="1108567"/>
              <a:ext cx="95540" cy="78821"/>
            </a:xfrm>
            <a:custGeom>
              <a:avLst/>
              <a:gdLst>
                <a:gd name="T0" fmla="*/ 23 w 23"/>
                <a:gd name="T1" fmla="*/ 0 h 19"/>
                <a:gd name="T2" fmla="*/ 16 w 23"/>
                <a:gd name="T3" fmla="*/ 19 h 19"/>
                <a:gd name="T4" fmla="*/ 0 w 23"/>
                <a:gd name="T5" fmla="*/ 15 h 19"/>
                <a:gd name="T6" fmla="*/ 5 w 23"/>
                <a:gd name="T7" fmla="*/ 2 h 19"/>
                <a:gd name="T8" fmla="*/ 23 w 23"/>
                <a:gd name="T9" fmla="*/ 0 h 19"/>
              </a:gdLst>
              <a:ahLst/>
              <a:cxnLst>
                <a:cxn ang="0">
                  <a:pos x="T0" y="T1"/>
                </a:cxn>
                <a:cxn ang="0">
                  <a:pos x="T2" y="T3"/>
                </a:cxn>
                <a:cxn ang="0">
                  <a:pos x="T4" y="T5"/>
                </a:cxn>
                <a:cxn ang="0">
                  <a:pos x="T6" y="T7"/>
                </a:cxn>
                <a:cxn ang="0">
                  <a:pos x="T8" y="T9"/>
                </a:cxn>
              </a:cxnLst>
              <a:rect l="0" t="0" r="r" b="b"/>
              <a:pathLst>
                <a:path w="23" h="19">
                  <a:moveTo>
                    <a:pt x="23" y="0"/>
                  </a:moveTo>
                  <a:cubicBezTo>
                    <a:pt x="21" y="7"/>
                    <a:pt x="18" y="13"/>
                    <a:pt x="16" y="19"/>
                  </a:cubicBezTo>
                  <a:cubicBezTo>
                    <a:pt x="11" y="18"/>
                    <a:pt x="6" y="16"/>
                    <a:pt x="0" y="15"/>
                  </a:cubicBezTo>
                  <a:cubicBezTo>
                    <a:pt x="4" y="10"/>
                    <a:pt x="9" y="7"/>
                    <a:pt x="5" y="2"/>
                  </a:cubicBezTo>
                  <a:cubicBezTo>
                    <a:pt x="11" y="1"/>
                    <a:pt x="16" y="1"/>
                    <a:pt x="23" y="0"/>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4" name="Freeform 31">
              <a:extLst>
                <a:ext uri="{FF2B5EF4-FFF2-40B4-BE49-F238E27FC236}">
                  <a16:creationId xmlns:a16="http://schemas.microsoft.com/office/drawing/2014/main" id="{CA7D0943-65C3-4D0D-946C-1887364A3585}"/>
                </a:ext>
              </a:extLst>
            </p:cNvPr>
            <p:cNvSpPr>
              <a:spLocks/>
            </p:cNvSpPr>
            <p:nvPr/>
          </p:nvSpPr>
          <p:spPr bwMode="auto">
            <a:xfrm>
              <a:off x="11816796" y="1067963"/>
              <a:ext cx="23886" cy="38216"/>
            </a:xfrm>
            <a:custGeom>
              <a:avLst/>
              <a:gdLst>
                <a:gd name="T0" fmla="*/ 3 w 6"/>
                <a:gd name="T1" fmla="*/ 9 h 9"/>
                <a:gd name="T2" fmla="*/ 0 w 6"/>
                <a:gd name="T3" fmla="*/ 2 h 9"/>
                <a:gd name="T4" fmla="*/ 5 w 6"/>
                <a:gd name="T5" fmla="*/ 0 h 9"/>
                <a:gd name="T6" fmla="*/ 6 w 6"/>
                <a:gd name="T7" fmla="*/ 7 h 9"/>
                <a:gd name="T8" fmla="*/ 3 w 6"/>
                <a:gd name="T9" fmla="*/ 9 h 9"/>
              </a:gdLst>
              <a:ahLst/>
              <a:cxnLst>
                <a:cxn ang="0">
                  <a:pos x="T0" y="T1"/>
                </a:cxn>
                <a:cxn ang="0">
                  <a:pos x="T2" y="T3"/>
                </a:cxn>
                <a:cxn ang="0">
                  <a:pos x="T4" y="T5"/>
                </a:cxn>
                <a:cxn ang="0">
                  <a:pos x="T6" y="T7"/>
                </a:cxn>
                <a:cxn ang="0">
                  <a:pos x="T8" y="T9"/>
                </a:cxn>
              </a:cxnLst>
              <a:rect l="0" t="0" r="r" b="b"/>
              <a:pathLst>
                <a:path w="6" h="9">
                  <a:moveTo>
                    <a:pt x="3" y="9"/>
                  </a:moveTo>
                  <a:cubicBezTo>
                    <a:pt x="2" y="7"/>
                    <a:pt x="1" y="4"/>
                    <a:pt x="0" y="2"/>
                  </a:cubicBezTo>
                  <a:cubicBezTo>
                    <a:pt x="1" y="2"/>
                    <a:pt x="3" y="1"/>
                    <a:pt x="5" y="0"/>
                  </a:cubicBezTo>
                  <a:cubicBezTo>
                    <a:pt x="5" y="3"/>
                    <a:pt x="6" y="5"/>
                    <a:pt x="6" y="7"/>
                  </a:cubicBezTo>
                  <a:cubicBezTo>
                    <a:pt x="5" y="8"/>
                    <a:pt x="4" y="8"/>
                    <a:pt x="3" y="9"/>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5" name="Freeform 32">
              <a:extLst>
                <a:ext uri="{FF2B5EF4-FFF2-40B4-BE49-F238E27FC236}">
                  <a16:creationId xmlns:a16="http://schemas.microsoft.com/office/drawing/2014/main" id="{F70BEEEA-899A-4709-93CA-7E599F1FC99B}"/>
                </a:ext>
              </a:extLst>
            </p:cNvPr>
            <p:cNvSpPr>
              <a:spLocks/>
            </p:cNvSpPr>
            <p:nvPr/>
          </p:nvSpPr>
          <p:spPr bwMode="auto">
            <a:xfrm>
              <a:off x="10515060" y="912711"/>
              <a:ext cx="45381" cy="66879"/>
            </a:xfrm>
            <a:custGeom>
              <a:avLst/>
              <a:gdLst>
                <a:gd name="T0" fmla="*/ 3 w 11"/>
                <a:gd name="T1" fmla="*/ 16 h 16"/>
                <a:gd name="T2" fmla="*/ 6 w 11"/>
                <a:gd name="T3" fmla="*/ 1 h 16"/>
                <a:gd name="T4" fmla="*/ 10 w 11"/>
                <a:gd name="T5" fmla="*/ 1 h 16"/>
                <a:gd name="T6" fmla="*/ 10 w 11"/>
                <a:gd name="T7" fmla="*/ 5 h 16"/>
                <a:gd name="T8" fmla="*/ 3 w 11"/>
                <a:gd name="T9" fmla="*/ 16 h 16"/>
              </a:gdLst>
              <a:ahLst/>
              <a:cxnLst>
                <a:cxn ang="0">
                  <a:pos x="T0" y="T1"/>
                </a:cxn>
                <a:cxn ang="0">
                  <a:pos x="T2" y="T3"/>
                </a:cxn>
                <a:cxn ang="0">
                  <a:pos x="T4" y="T5"/>
                </a:cxn>
                <a:cxn ang="0">
                  <a:pos x="T6" y="T7"/>
                </a:cxn>
                <a:cxn ang="0">
                  <a:pos x="T8" y="T9"/>
                </a:cxn>
              </a:cxnLst>
              <a:rect l="0" t="0" r="r" b="b"/>
              <a:pathLst>
                <a:path w="11" h="16">
                  <a:moveTo>
                    <a:pt x="3" y="16"/>
                  </a:moveTo>
                  <a:cubicBezTo>
                    <a:pt x="0" y="9"/>
                    <a:pt x="1" y="3"/>
                    <a:pt x="6" y="1"/>
                  </a:cubicBezTo>
                  <a:cubicBezTo>
                    <a:pt x="7" y="0"/>
                    <a:pt x="9" y="0"/>
                    <a:pt x="10" y="1"/>
                  </a:cubicBezTo>
                  <a:cubicBezTo>
                    <a:pt x="11" y="1"/>
                    <a:pt x="11" y="4"/>
                    <a:pt x="10" y="5"/>
                  </a:cubicBezTo>
                  <a:cubicBezTo>
                    <a:pt x="8" y="8"/>
                    <a:pt x="6" y="12"/>
                    <a:pt x="3" y="16"/>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6" name="Freeform 33">
              <a:extLst>
                <a:ext uri="{FF2B5EF4-FFF2-40B4-BE49-F238E27FC236}">
                  <a16:creationId xmlns:a16="http://schemas.microsoft.com/office/drawing/2014/main" id="{B6897215-4788-4F5D-B592-BF10B0A28532}"/>
                </a:ext>
              </a:extLst>
            </p:cNvPr>
            <p:cNvSpPr>
              <a:spLocks/>
            </p:cNvSpPr>
            <p:nvPr/>
          </p:nvSpPr>
          <p:spPr bwMode="auto">
            <a:xfrm>
              <a:off x="10591491" y="1106179"/>
              <a:ext cx="38216" cy="62100"/>
            </a:xfrm>
            <a:custGeom>
              <a:avLst/>
              <a:gdLst>
                <a:gd name="T0" fmla="*/ 9 w 9"/>
                <a:gd name="T1" fmla="*/ 1 h 15"/>
                <a:gd name="T2" fmla="*/ 2 w 9"/>
                <a:gd name="T3" fmla="*/ 15 h 15"/>
                <a:gd name="T4" fmla="*/ 0 w 9"/>
                <a:gd name="T5" fmla="*/ 14 h 15"/>
                <a:gd name="T6" fmla="*/ 7 w 9"/>
                <a:gd name="T7" fmla="*/ 0 h 15"/>
                <a:gd name="T8" fmla="*/ 9 w 9"/>
                <a:gd name="T9" fmla="*/ 1 h 15"/>
              </a:gdLst>
              <a:ahLst/>
              <a:cxnLst>
                <a:cxn ang="0">
                  <a:pos x="T0" y="T1"/>
                </a:cxn>
                <a:cxn ang="0">
                  <a:pos x="T2" y="T3"/>
                </a:cxn>
                <a:cxn ang="0">
                  <a:pos x="T4" y="T5"/>
                </a:cxn>
                <a:cxn ang="0">
                  <a:pos x="T6" y="T7"/>
                </a:cxn>
                <a:cxn ang="0">
                  <a:pos x="T8" y="T9"/>
                </a:cxn>
              </a:cxnLst>
              <a:rect l="0" t="0" r="r" b="b"/>
              <a:pathLst>
                <a:path w="9" h="15">
                  <a:moveTo>
                    <a:pt x="9" y="1"/>
                  </a:moveTo>
                  <a:cubicBezTo>
                    <a:pt x="9" y="7"/>
                    <a:pt x="5" y="11"/>
                    <a:pt x="2" y="15"/>
                  </a:cubicBezTo>
                  <a:cubicBezTo>
                    <a:pt x="1" y="14"/>
                    <a:pt x="0" y="14"/>
                    <a:pt x="0" y="14"/>
                  </a:cubicBezTo>
                  <a:cubicBezTo>
                    <a:pt x="2" y="9"/>
                    <a:pt x="4" y="4"/>
                    <a:pt x="7" y="0"/>
                  </a:cubicBezTo>
                  <a:cubicBezTo>
                    <a:pt x="7" y="0"/>
                    <a:pt x="8" y="0"/>
                    <a:pt x="9" y="1"/>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7" name="Freeform 34">
              <a:extLst>
                <a:ext uri="{FF2B5EF4-FFF2-40B4-BE49-F238E27FC236}">
                  <a16:creationId xmlns:a16="http://schemas.microsoft.com/office/drawing/2014/main" id="{80CFC8D8-2469-4B9B-9CB9-1F77DE27375E}"/>
                </a:ext>
              </a:extLst>
            </p:cNvPr>
            <p:cNvSpPr>
              <a:spLocks/>
            </p:cNvSpPr>
            <p:nvPr/>
          </p:nvSpPr>
          <p:spPr bwMode="auto">
            <a:xfrm>
              <a:off x="13847023" y="2653931"/>
              <a:ext cx="143310" cy="102707"/>
            </a:xfrm>
            <a:custGeom>
              <a:avLst/>
              <a:gdLst>
                <a:gd name="T0" fmla="*/ 35 w 35"/>
                <a:gd name="T1" fmla="*/ 24 h 25"/>
                <a:gd name="T2" fmla="*/ 12 w 35"/>
                <a:gd name="T3" fmla="*/ 15 h 25"/>
                <a:gd name="T4" fmla="*/ 0 w 35"/>
                <a:gd name="T5" fmla="*/ 5 h 25"/>
                <a:gd name="T6" fmla="*/ 35 w 35"/>
                <a:gd name="T7" fmla="*/ 24 h 25"/>
              </a:gdLst>
              <a:ahLst/>
              <a:cxnLst>
                <a:cxn ang="0">
                  <a:pos x="T0" y="T1"/>
                </a:cxn>
                <a:cxn ang="0">
                  <a:pos x="T2" y="T3"/>
                </a:cxn>
                <a:cxn ang="0">
                  <a:pos x="T4" y="T5"/>
                </a:cxn>
                <a:cxn ang="0">
                  <a:pos x="T6" y="T7"/>
                </a:cxn>
              </a:cxnLst>
              <a:rect l="0" t="0" r="r" b="b"/>
              <a:pathLst>
                <a:path w="35" h="25">
                  <a:moveTo>
                    <a:pt x="35" y="24"/>
                  </a:moveTo>
                  <a:cubicBezTo>
                    <a:pt x="26" y="25"/>
                    <a:pt x="17" y="25"/>
                    <a:pt x="12" y="15"/>
                  </a:cubicBezTo>
                  <a:cubicBezTo>
                    <a:pt x="9" y="10"/>
                    <a:pt x="4" y="8"/>
                    <a:pt x="0" y="5"/>
                  </a:cubicBezTo>
                  <a:cubicBezTo>
                    <a:pt x="12" y="0"/>
                    <a:pt x="29" y="8"/>
                    <a:pt x="35" y="24"/>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8" name="Freeform 35">
              <a:extLst>
                <a:ext uri="{FF2B5EF4-FFF2-40B4-BE49-F238E27FC236}">
                  <a16:creationId xmlns:a16="http://schemas.microsoft.com/office/drawing/2014/main" id="{9B1EFA68-9D0D-4CEE-8DCC-A9BBC491FC8C}"/>
                </a:ext>
              </a:extLst>
            </p:cNvPr>
            <p:cNvSpPr>
              <a:spLocks/>
            </p:cNvSpPr>
            <p:nvPr/>
          </p:nvSpPr>
          <p:spPr bwMode="auto">
            <a:xfrm>
              <a:off x="13744318" y="2520173"/>
              <a:ext cx="57323" cy="57323"/>
            </a:xfrm>
            <a:custGeom>
              <a:avLst/>
              <a:gdLst>
                <a:gd name="T0" fmla="*/ 14 w 14"/>
                <a:gd name="T1" fmla="*/ 0 h 14"/>
                <a:gd name="T2" fmla="*/ 0 w 14"/>
                <a:gd name="T3" fmla="*/ 10 h 14"/>
                <a:gd name="T4" fmla="*/ 14 w 14"/>
                <a:gd name="T5" fmla="*/ 0 h 14"/>
              </a:gdLst>
              <a:ahLst/>
              <a:cxnLst>
                <a:cxn ang="0">
                  <a:pos x="T0" y="T1"/>
                </a:cxn>
                <a:cxn ang="0">
                  <a:pos x="T2" y="T3"/>
                </a:cxn>
                <a:cxn ang="0">
                  <a:pos x="T4" y="T5"/>
                </a:cxn>
              </a:cxnLst>
              <a:rect l="0" t="0" r="r" b="b"/>
              <a:pathLst>
                <a:path w="14" h="14">
                  <a:moveTo>
                    <a:pt x="14" y="0"/>
                  </a:moveTo>
                  <a:cubicBezTo>
                    <a:pt x="9" y="13"/>
                    <a:pt x="7" y="14"/>
                    <a:pt x="0" y="10"/>
                  </a:cubicBezTo>
                  <a:cubicBezTo>
                    <a:pt x="5" y="6"/>
                    <a:pt x="9" y="3"/>
                    <a:pt x="14" y="0"/>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9" name="Freeform 36">
              <a:extLst>
                <a:ext uri="{FF2B5EF4-FFF2-40B4-BE49-F238E27FC236}">
                  <a16:creationId xmlns:a16="http://schemas.microsoft.com/office/drawing/2014/main" id="{3E4F46DC-2213-4A16-AE93-06448CE92581}"/>
                </a:ext>
              </a:extLst>
            </p:cNvPr>
            <p:cNvSpPr>
              <a:spLocks/>
            </p:cNvSpPr>
            <p:nvPr/>
          </p:nvSpPr>
          <p:spPr bwMode="auto">
            <a:xfrm>
              <a:off x="11618550" y="5847361"/>
              <a:ext cx="140923" cy="136146"/>
            </a:xfrm>
            <a:custGeom>
              <a:avLst/>
              <a:gdLst>
                <a:gd name="T0" fmla="*/ 4 w 34"/>
                <a:gd name="T1" fmla="*/ 33 h 33"/>
                <a:gd name="T2" fmla="*/ 0 w 34"/>
                <a:gd name="T3" fmla="*/ 7 h 33"/>
                <a:gd name="T4" fmla="*/ 4 w 34"/>
                <a:gd name="T5" fmla="*/ 3 h 33"/>
                <a:gd name="T6" fmla="*/ 18 w 34"/>
                <a:gd name="T7" fmla="*/ 1 h 33"/>
                <a:gd name="T8" fmla="*/ 33 w 34"/>
                <a:gd name="T9" fmla="*/ 14 h 33"/>
                <a:gd name="T10" fmla="*/ 23 w 34"/>
                <a:gd name="T11" fmla="*/ 30 h 33"/>
                <a:gd name="T12" fmla="*/ 4 w 3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4" y="33"/>
                  </a:moveTo>
                  <a:cubicBezTo>
                    <a:pt x="2" y="24"/>
                    <a:pt x="1" y="16"/>
                    <a:pt x="0" y="7"/>
                  </a:cubicBezTo>
                  <a:cubicBezTo>
                    <a:pt x="0" y="6"/>
                    <a:pt x="2" y="3"/>
                    <a:pt x="4" y="3"/>
                  </a:cubicBezTo>
                  <a:cubicBezTo>
                    <a:pt x="8" y="2"/>
                    <a:pt x="13" y="1"/>
                    <a:pt x="18" y="1"/>
                  </a:cubicBezTo>
                  <a:cubicBezTo>
                    <a:pt x="26" y="0"/>
                    <a:pt x="32" y="5"/>
                    <a:pt x="33" y="14"/>
                  </a:cubicBezTo>
                  <a:cubicBezTo>
                    <a:pt x="34" y="22"/>
                    <a:pt x="31" y="28"/>
                    <a:pt x="23" y="30"/>
                  </a:cubicBezTo>
                  <a:cubicBezTo>
                    <a:pt x="17" y="31"/>
                    <a:pt x="11" y="32"/>
                    <a:pt x="4" y="33"/>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0" name="Freeform 37">
              <a:extLst>
                <a:ext uri="{FF2B5EF4-FFF2-40B4-BE49-F238E27FC236}">
                  <a16:creationId xmlns:a16="http://schemas.microsoft.com/office/drawing/2014/main" id="{497580CA-1F6D-49CD-BC73-870E300872F2}"/>
                </a:ext>
              </a:extLst>
            </p:cNvPr>
            <p:cNvSpPr>
              <a:spLocks/>
            </p:cNvSpPr>
            <p:nvPr/>
          </p:nvSpPr>
          <p:spPr bwMode="auto">
            <a:xfrm>
              <a:off x="13233179" y="1497893"/>
              <a:ext cx="71656" cy="26274"/>
            </a:xfrm>
            <a:custGeom>
              <a:avLst/>
              <a:gdLst>
                <a:gd name="T0" fmla="*/ 0 w 18"/>
                <a:gd name="T1" fmla="*/ 0 h 6"/>
                <a:gd name="T2" fmla="*/ 18 w 18"/>
                <a:gd name="T3" fmla="*/ 3 h 6"/>
                <a:gd name="T4" fmla="*/ 17 w 18"/>
                <a:gd name="T5" fmla="*/ 6 h 6"/>
                <a:gd name="T6" fmla="*/ 0 w 18"/>
                <a:gd name="T7" fmla="*/ 3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6" y="1"/>
                    <a:pt x="12" y="2"/>
                    <a:pt x="18" y="3"/>
                  </a:cubicBezTo>
                  <a:cubicBezTo>
                    <a:pt x="18" y="4"/>
                    <a:pt x="18" y="5"/>
                    <a:pt x="17" y="6"/>
                  </a:cubicBezTo>
                  <a:cubicBezTo>
                    <a:pt x="12" y="5"/>
                    <a:pt x="6" y="4"/>
                    <a:pt x="0" y="3"/>
                  </a:cubicBezTo>
                  <a:cubicBezTo>
                    <a:pt x="0" y="2"/>
                    <a:pt x="0" y="1"/>
                    <a:pt x="0" y="0"/>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1" name="Freeform 38">
              <a:extLst>
                <a:ext uri="{FF2B5EF4-FFF2-40B4-BE49-F238E27FC236}">
                  <a16:creationId xmlns:a16="http://schemas.microsoft.com/office/drawing/2014/main" id="{67873B07-3AB4-408C-800D-411D97FE261E}"/>
                </a:ext>
              </a:extLst>
            </p:cNvPr>
            <p:cNvSpPr>
              <a:spLocks/>
            </p:cNvSpPr>
            <p:nvPr/>
          </p:nvSpPr>
          <p:spPr bwMode="auto">
            <a:xfrm>
              <a:off x="9225267" y="5016162"/>
              <a:ext cx="236463" cy="224519"/>
            </a:xfrm>
            <a:custGeom>
              <a:avLst/>
              <a:gdLst>
                <a:gd name="T0" fmla="*/ 14 w 58"/>
                <a:gd name="T1" fmla="*/ 55 h 55"/>
                <a:gd name="T2" fmla="*/ 2 w 58"/>
                <a:gd name="T3" fmla="*/ 47 h 55"/>
                <a:gd name="T4" fmla="*/ 2 w 58"/>
                <a:gd name="T5" fmla="*/ 33 h 55"/>
                <a:gd name="T6" fmla="*/ 35 w 58"/>
                <a:gd name="T7" fmla="*/ 3 h 55"/>
                <a:gd name="T8" fmla="*/ 51 w 58"/>
                <a:gd name="T9" fmla="*/ 6 h 55"/>
                <a:gd name="T10" fmla="*/ 55 w 58"/>
                <a:gd name="T11" fmla="*/ 23 h 55"/>
                <a:gd name="T12" fmla="*/ 14 w 5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14" y="55"/>
                  </a:moveTo>
                  <a:cubicBezTo>
                    <a:pt x="8" y="55"/>
                    <a:pt x="4" y="52"/>
                    <a:pt x="2" y="47"/>
                  </a:cubicBezTo>
                  <a:cubicBezTo>
                    <a:pt x="0" y="43"/>
                    <a:pt x="0" y="37"/>
                    <a:pt x="2" y="33"/>
                  </a:cubicBezTo>
                  <a:cubicBezTo>
                    <a:pt x="10" y="20"/>
                    <a:pt x="21" y="10"/>
                    <a:pt x="35" y="3"/>
                  </a:cubicBezTo>
                  <a:cubicBezTo>
                    <a:pt x="41" y="0"/>
                    <a:pt x="46" y="1"/>
                    <a:pt x="51" y="6"/>
                  </a:cubicBezTo>
                  <a:cubicBezTo>
                    <a:pt x="56" y="11"/>
                    <a:pt x="58" y="17"/>
                    <a:pt x="55" y="23"/>
                  </a:cubicBezTo>
                  <a:cubicBezTo>
                    <a:pt x="45" y="38"/>
                    <a:pt x="32" y="50"/>
                    <a:pt x="14" y="55"/>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2" name="Freeform 39">
              <a:extLst>
                <a:ext uri="{FF2B5EF4-FFF2-40B4-BE49-F238E27FC236}">
                  <a16:creationId xmlns:a16="http://schemas.microsoft.com/office/drawing/2014/main" id="{FCD30057-0630-48FE-97DA-A45F9EB61F82}"/>
                </a:ext>
              </a:extLst>
            </p:cNvPr>
            <p:cNvSpPr>
              <a:spLocks/>
            </p:cNvSpPr>
            <p:nvPr/>
          </p:nvSpPr>
          <p:spPr bwMode="auto">
            <a:xfrm>
              <a:off x="10493563" y="5811533"/>
              <a:ext cx="107484" cy="157642"/>
            </a:xfrm>
            <a:custGeom>
              <a:avLst/>
              <a:gdLst>
                <a:gd name="T0" fmla="*/ 0 w 26"/>
                <a:gd name="T1" fmla="*/ 32 h 39"/>
                <a:gd name="T2" fmla="*/ 22 w 26"/>
                <a:gd name="T3" fmla="*/ 0 h 39"/>
                <a:gd name="T4" fmla="*/ 24 w 26"/>
                <a:gd name="T5" fmla="*/ 1 h 39"/>
                <a:gd name="T6" fmla="*/ 26 w 26"/>
                <a:gd name="T7" fmla="*/ 39 h 39"/>
                <a:gd name="T8" fmla="*/ 0 w 26"/>
                <a:gd name="T9" fmla="*/ 32 h 39"/>
              </a:gdLst>
              <a:ahLst/>
              <a:cxnLst>
                <a:cxn ang="0">
                  <a:pos x="T0" y="T1"/>
                </a:cxn>
                <a:cxn ang="0">
                  <a:pos x="T2" y="T3"/>
                </a:cxn>
                <a:cxn ang="0">
                  <a:pos x="T4" y="T5"/>
                </a:cxn>
                <a:cxn ang="0">
                  <a:pos x="T6" y="T7"/>
                </a:cxn>
                <a:cxn ang="0">
                  <a:pos x="T8" y="T9"/>
                </a:cxn>
              </a:cxnLst>
              <a:rect l="0" t="0" r="r" b="b"/>
              <a:pathLst>
                <a:path w="26" h="39">
                  <a:moveTo>
                    <a:pt x="0" y="32"/>
                  </a:moveTo>
                  <a:cubicBezTo>
                    <a:pt x="8" y="20"/>
                    <a:pt x="15" y="10"/>
                    <a:pt x="22" y="0"/>
                  </a:cubicBezTo>
                  <a:cubicBezTo>
                    <a:pt x="23" y="1"/>
                    <a:pt x="23" y="1"/>
                    <a:pt x="24" y="1"/>
                  </a:cubicBezTo>
                  <a:cubicBezTo>
                    <a:pt x="24" y="13"/>
                    <a:pt x="25" y="25"/>
                    <a:pt x="26" y="39"/>
                  </a:cubicBezTo>
                  <a:cubicBezTo>
                    <a:pt x="17" y="36"/>
                    <a:pt x="9" y="34"/>
                    <a:pt x="0" y="32"/>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3" name="Freeform 40">
              <a:extLst>
                <a:ext uri="{FF2B5EF4-FFF2-40B4-BE49-F238E27FC236}">
                  <a16:creationId xmlns:a16="http://schemas.microsoft.com/office/drawing/2014/main" id="{9B9432EE-6F0E-42F7-91AC-67E1120E4CE9}"/>
                </a:ext>
              </a:extLst>
            </p:cNvPr>
            <p:cNvSpPr>
              <a:spLocks noEditPoints="1"/>
            </p:cNvSpPr>
            <p:nvPr/>
          </p:nvSpPr>
          <p:spPr bwMode="auto">
            <a:xfrm>
              <a:off x="9316030" y="1507447"/>
              <a:ext cx="3974472" cy="3957754"/>
            </a:xfrm>
            <a:custGeom>
              <a:avLst/>
              <a:gdLst>
                <a:gd name="T0" fmla="*/ 481 w 971"/>
                <a:gd name="T1" fmla="*/ 965 h 966"/>
                <a:gd name="T2" fmla="*/ 396 w 971"/>
                <a:gd name="T3" fmla="*/ 499 h 966"/>
                <a:gd name="T4" fmla="*/ 403 w 971"/>
                <a:gd name="T5" fmla="*/ 363 h 966"/>
                <a:gd name="T6" fmla="*/ 352 w 971"/>
                <a:gd name="T7" fmla="*/ 363 h 966"/>
                <a:gd name="T8" fmla="*/ 347 w 971"/>
                <a:gd name="T9" fmla="*/ 554 h 966"/>
                <a:gd name="T10" fmla="*/ 304 w 971"/>
                <a:gd name="T11" fmla="*/ 575 h 966"/>
                <a:gd name="T12" fmla="*/ 309 w 971"/>
                <a:gd name="T13" fmla="*/ 406 h 966"/>
                <a:gd name="T14" fmla="*/ 283 w 971"/>
                <a:gd name="T15" fmla="*/ 343 h 966"/>
                <a:gd name="T16" fmla="*/ 263 w 971"/>
                <a:gd name="T17" fmla="*/ 441 h 966"/>
                <a:gd name="T18" fmla="*/ 244 w 971"/>
                <a:gd name="T19" fmla="*/ 508 h 966"/>
                <a:gd name="T20" fmla="*/ 230 w 971"/>
                <a:gd name="T21" fmla="*/ 368 h 966"/>
                <a:gd name="T22" fmla="*/ 302 w 971"/>
                <a:gd name="T23" fmla="*/ 286 h 966"/>
                <a:gd name="T24" fmla="*/ 318 w 971"/>
                <a:gd name="T25" fmla="*/ 152 h 966"/>
                <a:gd name="T26" fmla="*/ 263 w 971"/>
                <a:gd name="T27" fmla="*/ 119 h 966"/>
                <a:gd name="T28" fmla="*/ 267 w 971"/>
                <a:gd name="T29" fmla="*/ 186 h 966"/>
                <a:gd name="T30" fmla="*/ 202 w 971"/>
                <a:gd name="T31" fmla="*/ 319 h 966"/>
                <a:gd name="T32" fmla="*/ 175 w 971"/>
                <a:gd name="T33" fmla="*/ 490 h 966"/>
                <a:gd name="T34" fmla="*/ 257 w 971"/>
                <a:gd name="T35" fmla="*/ 578 h 966"/>
                <a:gd name="T36" fmla="*/ 263 w 971"/>
                <a:gd name="T37" fmla="*/ 763 h 966"/>
                <a:gd name="T38" fmla="*/ 287 w 971"/>
                <a:gd name="T39" fmla="*/ 852 h 966"/>
                <a:gd name="T40" fmla="*/ 307 w 971"/>
                <a:gd name="T41" fmla="*/ 754 h 966"/>
                <a:gd name="T42" fmla="*/ 312 w 971"/>
                <a:gd name="T43" fmla="*/ 647 h 966"/>
                <a:gd name="T44" fmla="*/ 376 w 971"/>
                <a:gd name="T45" fmla="*/ 605 h 966"/>
                <a:gd name="T46" fmla="*/ 413 w 971"/>
                <a:gd name="T47" fmla="*/ 542 h 966"/>
                <a:gd name="T48" fmla="*/ 487 w 971"/>
                <a:gd name="T49" fmla="*/ 451 h 966"/>
                <a:gd name="T50" fmla="*/ 473 w 971"/>
                <a:gd name="T51" fmla="*/ 304 h 966"/>
                <a:gd name="T52" fmla="*/ 408 w 971"/>
                <a:gd name="T53" fmla="*/ 229 h 966"/>
                <a:gd name="T54" fmla="*/ 390 w 971"/>
                <a:gd name="T55" fmla="*/ 114 h 966"/>
                <a:gd name="T56" fmla="*/ 356 w 971"/>
                <a:gd name="T57" fmla="*/ 139 h 966"/>
                <a:gd name="T58" fmla="*/ 388 w 971"/>
                <a:gd name="T59" fmla="*/ 293 h 966"/>
                <a:gd name="T60" fmla="*/ 442 w 971"/>
                <a:gd name="T61" fmla="*/ 357 h 966"/>
                <a:gd name="T62" fmla="*/ 396 w 971"/>
                <a:gd name="T63" fmla="*/ 499 h 966"/>
                <a:gd name="T64" fmla="*/ 713 w 971"/>
                <a:gd name="T65" fmla="*/ 194 h 966"/>
                <a:gd name="T66" fmla="*/ 618 w 971"/>
                <a:gd name="T67" fmla="*/ 251 h 966"/>
                <a:gd name="T68" fmla="*/ 521 w 971"/>
                <a:gd name="T69" fmla="*/ 335 h 966"/>
                <a:gd name="T70" fmla="*/ 515 w 971"/>
                <a:gd name="T71" fmla="*/ 576 h 966"/>
                <a:gd name="T72" fmla="*/ 425 w 971"/>
                <a:gd name="T73" fmla="*/ 817 h 966"/>
                <a:gd name="T74" fmla="*/ 473 w 971"/>
                <a:gd name="T75" fmla="*/ 826 h 966"/>
                <a:gd name="T76" fmla="*/ 529 w 971"/>
                <a:gd name="T77" fmla="*/ 709 h 966"/>
                <a:gd name="T78" fmla="*/ 564 w 971"/>
                <a:gd name="T79" fmla="*/ 522 h 966"/>
                <a:gd name="T80" fmla="*/ 565 w 971"/>
                <a:gd name="T81" fmla="*/ 374 h 966"/>
                <a:gd name="T82" fmla="*/ 590 w 971"/>
                <a:gd name="T83" fmla="*/ 297 h 966"/>
                <a:gd name="T84" fmla="*/ 708 w 971"/>
                <a:gd name="T85" fmla="*/ 283 h 966"/>
                <a:gd name="T86" fmla="*/ 762 w 971"/>
                <a:gd name="T87" fmla="*/ 169 h 966"/>
                <a:gd name="T88" fmla="*/ 614 w 971"/>
                <a:gd name="T89" fmla="*/ 119 h 966"/>
                <a:gd name="T90" fmla="*/ 515 w 971"/>
                <a:gd name="T91" fmla="*/ 128 h 966"/>
                <a:gd name="T92" fmla="*/ 565 w 971"/>
                <a:gd name="T93" fmla="*/ 174 h 966"/>
                <a:gd name="T94" fmla="*/ 606 w 971"/>
                <a:gd name="T95" fmla="*/ 485 h 966"/>
                <a:gd name="T96" fmla="*/ 627 w 971"/>
                <a:gd name="T97" fmla="*/ 640 h 966"/>
                <a:gd name="T98" fmla="*/ 685 w 971"/>
                <a:gd name="T99" fmla="*/ 831 h 966"/>
                <a:gd name="T100" fmla="*/ 735 w 971"/>
                <a:gd name="T101" fmla="*/ 819 h 966"/>
                <a:gd name="T102" fmla="*/ 659 w 971"/>
                <a:gd name="T103" fmla="*/ 585 h 966"/>
                <a:gd name="T104" fmla="*/ 654 w 971"/>
                <a:gd name="T105" fmla="*/ 414 h 966"/>
                <a:gd name="T106" fmla="*/ 725 w 971"/>
                <a:gd name="T107" fmla="*/ 455 h 966"/>
                <a:gd name="T108" fmla="*/ 723 w 971"/>
                <a:gd name="T109" fmla="*/ 603 h 966"/>
                <a:gd name="T110" fmla="*/ 771 w 971"/>
                <a:gd name="T111" fmla="*/ 571 h 966"/>
                <a:gd name="T112" fmla="*/ 766 w 971"/>
                <a:gd name="T113" fmla="*/ 428 h 966"/>
                <a:gd name="T114" fmla="*/ 638 w 971"/>
                <a:gd name="T115" fmla="*/ 353 h 966"/>
                <a:gd name="T116" fmla="*/ 606 w 971"/>
                <a:gd name="T117" fmla="*/ 485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1" h="966">
                  <a:moveTo>
                    <a:pt x="482" y="0"/>
                  </a:moveTo>
                  <a:cubicBezTo>
                    <a:pt x="753" y="1"/>
                    <a:pt x="959" y="218"/>
                    <a:pt x="965" y="471"/>
                  </a:cubicBezTo>
                  <a:cubicBezTo>
                    <a:pt x="971" y="745"/>
                    <a:pt x="749" y="966"/>
                    <a:pt x="481" y="965"/>
                  </a:cubicBezTo>
                  <a:cubicBezTo>
                    <a:pt x="218" y="964"/>
                    <a:pt x="0" y="751"/>
                    <a:pt x="1" y="480"/>
                  </a:cubicBezTo>
                  <a:cubicBezTo>
                    <a:pt x="2" y="217"/>
                    <a:pt x="214" y="2"/>
                    <a:pt x="482" y="0"/>
                  </a:cubicBezTo>
                  <a:close/>
                  <a:moveTo>
                    <a:pt x="396" y="499"/>
                  </a:moveTo>
                  <a:cubicBezTo>
                    <a:pt x="396" y="495"/>
                    <a:pt x="396" y="492"/>
                    <a:pt x="396" y="489"/>
                  </a:cubicBezTo>
                  <a:cubicBezTo>
                    <a:pt x="397" y="474"/>
                    <a:pt x="398" y="460"/>
                    <a:pt x="398" y="446"/>
                  </a:cubicBezTo>
                  <a:cubicBezTo>
                    <a:pt x="398" y="418"/>
                    <a:pt x="400" y="391"/>
                    <a:pt x="403" y="363"/>
                  </a:cubicBezTo>
                  <a:cubicBezTo>
                    <a:pt x="405" y="347"/>
                    <a:pt x="400" y="340"/>
                    <a:pt x="383" y="339"/>
                  </a:cubicBezTo>
                  <a:cubicBezTo>
                    <a:pt x="377" y="339"/>
                    <a:pt x="371" y="340"/>
                    <a:pt x="365" y="340"/>
                  </a:cubicBezTo>
                  <a:cubicBezTo>
                    <a:pt x="355" y="341"/>
                    <a:pt x="350" y="351"/>
                    <a:pt x="352" y="363"/>
                  </a:cubicBezTo>
                  <a:cubicBezTo>
                    <a:pt x="358" y="398"/>
                    <a:pt x="354" y="433"/>
                    <a:pt x="354" y="468"/>
                  </a:cubicBezTo>
                  <a:cubicBezTo>
                    <a:pt x="354" y="474"/>
                    <a:pt x="355" y="479"/>
                    <a:pt x="354" y="484"/>
                  </a:cubicBezTo>
                  <a:cubicBezTo>
                    <a:pt x="352" y="507"/>
                    <a:pt x="349" y="531"/>
                    <a:pt x="347" y="554"/>
                  </a:cubicBezTo>
                  <a:cubicBezTo>
                    <a:pt x="346" y="566"/>
                    <a:pt x="342" y="577"/>
                    <a:pt x="333" y="585"/>
                  </a:cubicBezTo>
                  <a:cubicBezTo>
                    <a:pt x="328" y="590"/>
                    <a:pt x="322" y="593"/>
                    <a:pt x="314" y="591"/>
                  </a:cubicBezTo>
                  <a:cubicBezTo>
                    <a:pt x="307" y="588"/>
                    <a:pt x="305" y="582"/>
                    <a:pt x="304" y="575"/>
                  </a:cubicBezTo>
                  <a:cubicBezTo>
                    <a:pt x="303" y="554"/>
                    <a:pt x="302" y="533"/>
                    <a:pt x="302" y="512"/>
                  </a:cubicBezTo>
                  <a:cubicBezTo>
                    <a:pt x="303" y="487"/>
                    <a:pt x="304" y="462"/>
                    <a:pt x="306" y="438"/>
                  </a:cubicBezTo>
                  <a:cubicBezTo>
                    <a:pt x="306" y="427"/>
                    <a:pt x="307" y="416"/>
                    <a:pt x="309" y="406"/>
                  </a:cubicBezTo>
                  <a:cubicBezTo>
                    <a:pt x="311" y="391"/>
                    <a:pt x="315" y="377"/>
                    <a:pt x="317" y="362"/>
                  </a:cubicBezTo>
                  <a:cubicBezTo>
                    <a:pt x="318" y="354"/>
                    <a:pt x="313" y="347"/>
                    <a:pt x="304" y="346"/>
                  </a:cubicBezTo>
                  <a:cubicBezTo>
                    <a:pt x="297" y="344"/>
                    <a:pt x="290" y="344"/>
                    <a:pt x="283" y="343"/>
                  </a:cubicBezTo>
                  <a:cubicBezTo>
                    <a:pt x="272" y="343"/>
                    <a:pt x="265" y="351"/>
                    <a:pt x="265" y="363"/>
                  </a:cubicBezTo>
                  <a:cubicBezTo>
                    <a:pt x="266" y="379"/>
                    <a:pt x="266" y="395"/>
                    <a:pt x="265" y="411"/>
                  </a:cubicBezTo>
                  <a:cubicBezTo>
                    <a:pt x="265" y="421"/>
                    <a:pt x="264" y="431"/>
                    <a:pt x="263" y="441"/>
                  </a:cubicBezTo>
                  <a:cubicBezTo>
                    <a:pt x="262" y="461"/>
                    <a:pt x="260" y="480"/>
                    <a:pt x="259" y="500"/>
                  </a:cubicBezTo>
                  <a:cubicBezTo>
                    <a:pt x="259" y="502"/>
                    <a:pt x="258" y="504"/>
                    <a:pt x="257" y="505"/>
                  </a:cubicBezTo>
                  <a:cubicBezTo>
                    <a:pt x="254" y="511"/>
                    <a:pt x="250" y="512"/>
                    <a:pt x="244" y="508"/>
                  </a:cubicBezTo>
                  <a:cubicBezTo>
                    <a:pt x="235" y="501"/>
                    <a:pt x="228" y="491"/>
                    <a:pt x="223" y="481"/>
                  </a:cubicBezTo>
                  <a:cubicBezTo>
                    <a:pt x="213" y="457"/>
                    <a:pt x="216" y="431"/>
                    <a:pt x="220" y="407"/>
                  </a:cubicBezTo>
                  <a:cubicBezTo>
                    <a:pt x="222" y="393"/>
                    <a:pt x="226" y="380"/>
                    <a:pt x="230" y="368"/>
                  </a:cubicBezTo>
                  <a:cubicBezTo>
                    <a:pt x="234" y="354"/>
                    <a:pt x="241" y="343"/>
                    <a:pt x="251" y="333"/>
                  </a:cubicBezTo>
                  <a:cubicBezTo>
                    <a:pt x="263" y="322"/>
                    <a:pt x="276" y="312"/>
                    <a:pt x="288" y="301"/>
                  </a:cubicBezTo>
                  <a:cubicBezTo>
                    <a:pt x="293" y="297"/>
                    <a:pt x="298" y="292"/>
                    <a:pt x="302" y="286"/>
                  </a:cubicBezTo>
                  <a:cubicBezTo>
                    <a:pt x="309" y="275"/>
                    <a:pt x="314" y="263"/>
                    <a:pt x="314" y="249"/>
                  </a:cubicBezTo>
                  <a:cubicBezTo>
                    <a:pt x="315" y="230"/>
                    <a:pt x="316" y="211"/>
                    <a:pt x="317" y="192"/>
                  </a:cubicBezTo>
                  <a:cubicBezTo>
                    <a:pt x="317" y="179"/>
                    <a:pt x="317" y="165"/>
                    <a:pt x="318" y="152"/>
                  </a:cubicBezTo>
                  <a:cubicBezTo>
                    <a:pt x="319" y="142"/>
                    <a:pt x="317" y="132"/>
                    <a:pt x="315" y="122"/>
                  </a:cubicBezTo>
                  <a:cubicBezTo>
                    <a:pt x="314" y="119"/>
                    <a:pt x="310" y="115"/>
                    <a:pt x="307" y="114"/>
                  </a:cubicBezTo>
                  <a:cubicBezTo>
                    <a:pt x="292" y="111"/>
                    <a:pt x="277" y="110"/>
                    <a:pt x="263" y="119"/>
                  </a:cubicBezTo>
                  <a:cubicBezTo>
                    <a:pt x="261" y="120"/>
                    <a:pt x="258" y="123"/>
                    <a:pt x="258" y="125"/>
                  </a:cubicBezTo>
                  <a:cubicBezTo>
                    <a:pt x="258" y="131"/>
                    <a:pt x="257" y="137"/>
                    <a:pt x="258" y="143"/>
                  </a:cubicBezTo>
                  <a:cubicBezTo>
                    <a:pt x="261" y="157"/>
                    <a:pt x="266" y="171"/>
                    <a:pt x="267" y="186"/>
                  </a:cubicBezTo>
                  <a:cubicBezTo>
                    <a:pt x="269" y="203"/>
                    <a:pt x="269" y="221"/>
                    <a:pt x="269" y="238"/>
                  </a:cubicBezTo>
                  <a:cubicBezTo>
                    <a:pt x="269" y="252"/>
                    <a:pt x="258" y="260"/>
                    <a:pt x="249" y="269"/>
                  </a:cubicBezTo>
                  <a:cubicBezTo>
                    <a:pt x="234" y="286"/>
                    <a:pt x="217" y="302"/>
                    <a:pt x="202" y="319"/>
                  </a:cubicBezTo>
                  <a:cubicBezTo>
                    <a:pt x="192" y="330"/>
                    <a:pt x="185" y="341"/>
                    <a:pt x="181" y="355"/>
                  </a:cubicBezTo>
                  <a:cubicBezTo>
                    <a:pt x="176" y="374"/>
                    <a:pt x="168" y="393"/>
                    <a:pt x="166" y="413"/>
                  </a:cubicBezTo>
                  <a:cubicBezTo>
                    <a:pt x="164" y="439"/>
                    <a:pt x="168" y="465"/>
                    <a:pt x="175" y="490"/>
                  </a:cubicBezTo>
                  <a:cubicBezTo>
                    <a:pt x="182" y="515"/>
                    <a:pt x="198" y="534"/>
                    <a:pt x="217" y="551"/>
                  </a:cubicBezTo>
                  <a:cubicBezTo>
                    <a:pt x="227" y="560"/>
                    <a:pt x="239" y="568"/>
                    <a:pt x="253" y="573"/>
                  </a:cubicBezTo>
                  <a:cubicBezTo>
                    <a:pt x="255" y="574"/>
                    <a:pt x="257" y="576"/>
                    <a:pt x="257" y="578"/>
                  </a:cubicBezTo>
                  <a:cubicBezTo>
                    <a:pt x="259" y="598"/>
                    <a:pt x="261" y="617"/>
                    <a:pt x="261" y="637"/>
                  </a:cubicBezTo>
                  <a:cubicBezTo>
                    <a:pt x="262" y="651"/>
                    <a:pt x="262" y="664"/>
                    <a:pt x="262" y="678"/>
                  </a:cubicBezTo>
                  <a:cubicBezTo>
                    <a:pt x="262" y="706"/>
                    <a:pt x="263" y="735"/>
                    <a:pt x="263" y="763"/>
                  </a:cubicBezTo>
                  <a:cubicBezTo>
                    <a:pt x="263" y="786"/>
                    <a:pt x="264" y="810"/>
                    <a:pt x="265" y="833"/>
                  </a:cubicBezTo>
                  <a:cubicBezTo>
                    <a:pt x="265" y="839"/>
                    <a:pt x="266" y="844"/>
                    <a:pt x="272" y="847"/>
                  </a:cubicBezTo>
                  <a:cubicBezTo>
                    <a:pt x="277" y="849"/>
                    <a:pt x="282" y="852"/>
                    <a:pt x="287" y="852"/>
                  </a:cubicBezTo>
                  <a:cubicBezTo>
                    <a:pt x="301" y="853"/>
                    <a:pt x="311" y="848"/>
                    <a:pt x="310" y="832"/>
                  </a:cubicBezTo>
                  <a:cubicBezTo>
                    <a:pt x="310" y="818"/>
                    <a:pt x="310" y="803"/>
                    <a:pt x="310" y="789"/>
                  </a:cubicBezTo>
                  <a:cubicBezTo>
                    <a:pt x="309" y="777"/>
                    <a:pt x="307" y="765"/>
                    <a:pt x="307" y="754"/>
                  </a:cubicBezTo>
                  <a:cubicBezTo>
                    <a:pt x="306" y="739"/>
                    <a:pt x="305" y="724"/>
                    <a:pt x="305" y="710"/>
                  </a:cubicBezTo>
                  <a:cubicBezTo>
                    <a:pt x="305" y="692"/>
                    <a:pt x="305" y="675"/>
                    <a:pt x="305" y="657"/>
                  </a:cubicBezTo>
                  <a:cubicBezTo>
                    <a:pt x="305" y="652"/>
                    <a:pt x="308" y="649"/>
                    <a:pt x="312" y="647"/>
                  </a:cubicBezTo>
                  <a:cubicBezTo>
                    <a:pt x="320" y="645"/>
                    <a:pt x="327" y="643"/>
                    <a:pt x="335" y="640"/>
                  </a:cubicBezTo>
                  <a:cubicBezTo>
                    <a:pt x="343" y="637"/>
                    <a:pt x="351" y="634"/>
                    <a:pt x="358" y="629"/>
                  </a:cubicBezTo>
                  <a:cubicBezTo>
                    <a:pt x="367" y="623"/>
                    <a:pt x="374" y="616"/>
                    <a:pt x="376" y="605"/>
                  </a:cubicBezTo>
                  <a:cubicBezTo>
                    <a:pt x="378" y="596"/>
                    <a:pt x="380" y="588"/>
                    <a:pt x="383" y="579"/>
                  </a:cubicBezTo>
                  <a:cubicBezTo>
                    <a:pt x="385" y="573"/>
                    <a:pt x="386" y="566"/>
                    <a:pt x="390" y="561"/>
                  </a:cubicBezTo>
                  <a:cubicBezTo>
                    <a:pt x="397" y="554"/>
                    <a:pt x="405" y="548"/>
                    <a:pt x="413" y="542"/>
                  </a:cubicBezTo>
                  <a:cubicBezTo>
                    <a:pt x="421" y="536"/>
                    <a:pt x="430" y="531"/>
                    <a:pt x="438" y="525"/>
                  </a:cubicBezTo>
                  <a:cubicBezTo>
                    <a:pt x="447" y="518"/>
                    <a:pt x="455" y="510"/>
                    <a:pt x="463" y="502"/>
                  </a:cubicBezTo>
                  <a:cubicBezTo>
                    <a:pt x="476" y="488"/>
                    <a:pt x="481" y="469"/>
                    <a:pt x="487" y="451"/>
                  </a:cubicBezTo>
                  <a:cubicBezTo>
                    <a:pt x="495" y="430"/>
                    <a:pt x="491" y="407"/>
                    <a:pt x="491" y="385"/>
                  </a:cubicBezTo>
                  <a:cubicBezTo>
                    <a:pt x="492" y="372"/>
                    <a:pt x="488" y="359"/>
                    <a:pt x="486" y="345"/>
                  </a:cubicBezTo>
                  <a:cubicBezTo>
                    <a:pt x="485" y="330"/>
                    <a:pt x="479" y="317"/>
                    <a:pt x="473" y="304"/>
                  </a:cubicBezTo>
                  <a:cubicBezTo>
                    <a:pt x="471" y="300"/>
                    <a:pt x="469" y="297"/>
                    <a:pt x="467" y="294"/>
                  </a:cubicBezTo>
                  <a:cubicBezTo>
                    <a:pt x="456" y="286"/>
                    <a:pt x="446" y="277"/>
                    <a:pt x="435" y="269"/>
                  </a:cubicBezTo>
                  <a:cubicBezTo>
                    <a:pt x="422" y="258"/>
                    <a:pt x="410" y="248"/>
                    <a:pt x="408" y="229"/>
                  </a:cubicBezTo>
                  <a:cubicBezTo>
                    <a:pt x="406" y="214"/>
                    <a:pt x="403" y="198"/>
                    <a:pt x="407" y="183"/>
                  </a:cubicBezTo>
                  <a:cubicBezTo>
                    <a:pt x="411" y="171"/>
                    <a:pt x="413" y="158"/>
                    <a:pt x="416" y="146"/>
                  </a:cubicBezTo>
                  <a:cubicBezTo>
                    <a:pt x="420" y="126"/>
                    <a:pt x="410" y="115"/>
                    <a:pt x="390" y="114"/>
                  </a:cubicBezTo>
                  <a:cubicBezTo>
                    <a:pt x="384" y="113"/>
                    <a:pt x="378" y="114"/>
                    <a:pt x="372" y="114"/>
                  </a:cubicBezTo>
                  <a:cubicBezTo>
                    <a:pt x="364" y="114"/>
                    <a:pt x="360" y="118"/>
                    <a:pt x="358" y="124"/>
                  </a:cubicBezTo>
                  <a:cubicBezTo>
                    <a:pt x="357" y="129"/>
                    <a:pt x="356" y="134"/>
                    <a:pt x="356" y="139"/>
                  </a:cubicBezTo>
                  <a:cubicBezTo>
                    <a:pt x="357" y="159"/>
                    <a:pt x="359" y="180"/>
                    <a:pt x="360" y="200"/>
                  </a:cubicBezTo>
                  <a:cubicBezTo>
                    <a:pt x="361" y="216"/>
                    <a:pt x="362" y="231"/>
                    <a:pt x="364" y="247"/>
                  </a:cubicBezTo>
                  <a:cubicBezTo>
                    <a:pt x="367" y="265"/>
                    <a:pt x="374" y="281"/>
                    <a:pt x="388" y="293"/>
                  </a:cubicBezTo>
                  <a:cubicBezTo>
                    <a:pt x="394" y="298"/>
                    <a:pt x="400" y="302"/>
                    <a:pt x="405" y="307"/>
                  </a:cubicBezTo>
                  <a:cubicBezTo>
                    <a:pt x="414" y="315"/>
                    <a:pt x="425" y="320"/>
                    <a:pt x="431" y="331"/>
                  </a:cubicBezTo>
                  <a:cubicBezTo>
                    <a:pt x="436" y="339"/>
                    <a:pt x="442" y="347"/>
                    <a:pt x="442" y="357"/>
                  </a:cubicBezTo>
                  <a:cubicBezTo>
                    <a:pt x="442" y="379"/>
                    <a:pt x="447" y="401"/>
                    <a:pt x="444" y="424"/>
                  </a:cubicBezTo>
                  <a:cubicBezTo>
                    <a:pt x="442" y="444"/>
                    <a:pt x="439" y="462"/>
                    <a:pt x="426" y="479"/>
                  </a:cubicBezTo>
                  <a:cubicBezTo>
                    <a:pt x="418" y="488"/>
                    <a:pt x="409" y="495"/>
                    <a:pt x="396" y="499"/>
                  </a:cubicBezTo>
                  <a:close/>
                  <a:moveTo>
                    <a:pt x="662" y="162"/>
                  </a:moveTo>
                  <a:cubicBezTo>
                    <a:pt x="678" y="160"/>
                    <a:pt x="692" y="163"/>
                    <a:pt x="704" y="175"/>
                  </a:cubicBezTo>
                  <a:cubicBezTo>
                    <a:pt x="710" y="180"/>
                    <a:pt x="713" y="186"/>
                    <a:pt x="713" y="194"/>
                  </a:cubicBezTo>
                  <a:cubicBezTo>
                    <a:pt x="715" y="215"/>
                    <a:pt x="698" y="237"/>
                    <a:pt x="678" y="241"/>
                  </a:cubicBezTo>
                  <a:cubicBezTo>
                    <a:pt x="671" y="243"/>
                    <a:pt x="664" y="245"/>
                    <a:pt x="656" y="246"/>
                  </a:cubicBezTo>
                  <a:cubicBezTo>
                    <a:pt x="643" y="248"/>
                    <a:pt x="630" y="250"/>
                    <a:pt x="618" y="251"/>
                  </a:cubicBezTo>
                  <a:cubicBezTo>
                    <a:pt x="609" y="252"/>
                    <a:pt x="600" y="251"/>
                    <a:pt x="592" y="251"/>
                  </a:cubicBezTo>
                  <a:cubicBezTo>
                    <a:pt x="571" y="252"/>
                    <a:pt x="554" y="260"/>
                    <a:pt x="539" y="274"/>
                  </a:cubicBezTo>
                  <a:cubicBezTo>
                    <a:pt x="521" y="291"/>
                    <a:pt x="519" y="313"/>
                    <a:pt x="521" y="335"/>
                  </a:cubicBezTo>
                  <a:cubicBezTo>
                    <a:pt x="523" y="364"/>
                    <a:pt x="525" y="392"/>
                    <a:pt x="526" y="421"/>
                  </a:cubicBezTo>
                  <a:cubicBezTo>
                    <a:pt x="527" y="443"/>
                    <a:pt x="526" y="465"/>
                    <a:pt x="524" y="487"/>
                  </a:cubicBezTo>
                  <a:cubicBezTo>
                    <a:pt x="522" y="516"/>
                    <a:pt x="519" y="546"/>
                    <a:pt x="515" y="576"/>
                  </a:cubicBezTo>
                  <a:cubicBezTo>
                    <a:pt x="509" y="614"/>
                    <a:pt x="500" y="652"/>
                    <a:pt x="486" y="688"/>
                  </a:cubicBezTo>
                  <a:cubicBezTo>
                    <a:pt x="478" y="710"/>
                    <a:pt x="472" y="732"/>
                    <a:pt x="461" y="752"/>
                  </a:cubicBezTo>
                  <a:cubicBezTo>
                    <a:pt x="449" y="774"/>
                    <a:pt x="438" y="796"/>
                    <a:pt x="425" y="817"/>
                  </a:cubicBezTo>
                  <a:cubicBezTo>
                    <a:pt x="418" y="830"/>
                    <a:pt x="418" y="837"/>
                    <a:pt x="429" y="847"/>
                  </a:cubicBezTo>
                  <a:cubicBezTo>
                    <a:pt x="436" y="854"/>
                    <a:pt x="449" y="854"/>
                    <a:pt x="455" y="847"/>
                  </a:cubicBezTo>
                  <a:cubicBezTo>
                    <a:pt x="462" y="841"/>
                    <a:pt x="468" y="833"/>
                    <a:pt x="473" y="826"/>
                  </a:cubicBezTo>
                  <a:cubicBezTo>
                    <a:pt x="481" y="814"/>
                    <a:pt x="488" y="803"/>
                    <a:pt x="495" y="791"/>
                  </a:cubicBezTo>
                  <a:cubicBezTo>
                    <a:pt x="502" y="777"/>
                    <a:pt x="509" y="763"/>
                    <a:pt x="515" y="748"/>
                  </a:cubicBezTo>
                  <a:cubicBezTo>
                    <a:pt x="520" y="736"/>
                    <a:pt x="525" y="722"/>
                    <a:pt x="529" y="709"/>
                  </a:cubicBezTo>
                  <a:cubicBezTo>
                    <a:pt x="534" y="693"/>
                    <a:pt x="539" y="678"/>
                    <a:pt x="542" y="661"/>
                  </a:cubicBezTo>
                  <a:cubicBezTo>
                    <a:pt x="547" y="635"/>
                    <a:pt x="551" y="609"/>
                    <a:pt x="556" y="583"/>
                  </a:cubicBezTo>
                  <a:cubicBezTo>
                    <a:pt x="559" y="563"/>
                    <a:pt x="562" y="543"/>
                    <a:pt x="564" y="522"/>
                  </a:cubicBezTo>
                  <a:cubicBezTo>
                    <a:pt x="567" y="503"/>
                    <a:pt x="569" y="483"/>
                    <a:pt x="569" y="463"/>
                  </a:cubicBezTo>
                  <a:cubicBezTo>
                    <a:pt x="570" y="442"/>
                    <a:pt x="569" y="421"/>
                    <a:pt x="568" y="399"/>
                  </a:cubicBezTo>
                  <a:cubicBezTo>
                    <a:pt x="568" y="391"/>
                    <a:pt x="565" y="383"/>
                    <a:pt x="565" y="374"/>
                  </a:cubicBezTo>
                  <a:cubicBezTo>
                    <a:pt x="564" y="358"/>
                    <a:pt x="564" y="343"/>
                    <a:pt x="563" y="327"/>
                  </a:cubicBezTo>
                  <a:cubicBezTo>
                    <a:pt x="563" y="313"/>
                    <a:pt x="568" y="305"/>
                    <a:pt x="581" y="300"/>
                  </a:cubicBezTo>
                  <a:cubicBezTo>
                    <a:pt x="584" y="299"/>
                    <a:pt x="587" y="298"/>
                    <a:pt x="590" y="297"/>
                  </a:cubicBezTo>
                  <a:cubicBezTo>
                    <a:pt x="599" y="296"/>
                    <a:pt x="608" y="296"/>
                    <a:pt x="617" y="295"/>
                  </a:cubicBezTo>
                  <a:cubicBezTo>
                    <a:pt x="635" y="294"/>
                    <a:pt x="654" y="293"/>
                    <a:pt x="672" y="291"/>
                  </a:cubicBezTo>
                  <a:cubicBezTo>
                    <a:pt x="684" y="289"/>
                    <a:pt x="697" y="288"/>
                    <a:pt x="708" y="283"/>
                  </a:cubicBezTo>
                  <a:cubicBezTo>
                    <a:pt x="727" y="276"/>
                    <a:pt x="739" y="260"/>
                    <a:pt x="751" y="244"/>
                  </a:cubicBezTo>
                  <a:cubicBezTo>
                    <a:pt x="762" y="230"/>
                    <a:pt x="766" y="214"/>
                    <a:pt x="765" y="197"/>
                  </a:cubicBezTo>
                  <a:cubicBezTo>
                    <a:pt x="764" y="187"/>
                    <a:pt x="764" y="178"/>
                    <a:pt x="762" y="169"/>
                  </a:cubicBezTo>
                  <a:cubicBezTo>
                    <a:pt x="759" y="152"/>
                    <a:pt x="749" y="139"/>
                    <a:pt x="734" y="132"/>
                  </a:cubicBezTo>
                  <a:cubicBezTo>
                    <a:pt x="715" y="122"/>
                    <a:pt x="695" y="117"/>
                    <a:pt x="673" y="119"/>
                  </a:cubicBezTo>
                  <a:cubicBezTo>
                    <a:pt x="653" y="120"/>
                    <a:pt x="633" y="119"/>
                    <a:pt x="614" y="119"/>
                  </a:cubicBezTo>
                  <a:cubicBezTo>
                    <a:pt x="594" y="120"/>
                    <a:pt x="575" y="120"/>
                    <a:pt x="556" y="120"/>
                  </a:cubicBezTo>
                  <a:cubicBezTo>
                    <a:pt x="547" y="119"/>
                    <a:pt x="538" y="118"/>
                    <a:pt x="529" y="118"/>
                  </a:cubicBezTo>
                  <a:cubicBezTo>
                    <a:pt x="521" y="118"/>
                    <a:pt x="515" y="122"/>
                    <a:pt x="515" y="128"/>
                  </a:cubicBezTo>
                  <a:cubicBezTo>
                    <a:pt x="515" y="140"/>
                    <a:pt x="515" y="152"/>
                    <a:pt x="517" y="164"/>
                  </a:cubicBezTo>
                  <a:cubicBezTo>
                    <a:pt x="518" y="172"/>
                    <a:pt x="526" y="179"/>
                    <a:pt x="535" y="178"/>
                  </a:cubicBezTo>
                  <a:cubicBezTo>
                    <a:pt x="545" y="177"/>
                    <a:pt x="555" y="176"/>
                    <a:pt x="565" y="174"/>
                  </a:cubicBezTo>
                  <a:cubicBezTo>
                    <a:pt x="577" y="171"/>
                    <a:pt x="590" y="167"/>
                    <a:pt x="602" y="166"/>
                  </a:cubicBezTo>
                  <a:cubicBezTo>
                    <a:pt x="622" y="163"/>
                    <a:pt x="642" y="163"/>
                    <a:pt x="662" y="162"/>
                  </a:cubicBezTo>
                  <a:close/>
                  <a:moveTo>
                    <a:pt x="606" y="485"/>
                  </a:moveTo>
                  <a:cubicBezTo>
                    <a:pt x="608" y="507"/>
                    <a:pt x="608" y="525"/>
                    <a:pt x="610" y="543"/>
                  </a:cubicBezTo>
                  <a:cubicBezTo>
                    <a:pt x="612" y="561"/>
                    <a:pt x="614" y="579"/>
                    <a:pt x="617" y="597"/>
                  </a:cubicBezTo>
                  <a:cubicBezTo>
                    <a:pt x="620" y="612"/>
                    <a:pt x="624" y="626"/>
                    <a:pt x="627" y="640"/>
                  </a:cubicBezTo>
                  <a:cubicBezTo>
                    <a:pt x="633" y="664"/>
                    <a:pt x="638" y="689"/>
                    <a:pt x="644" y="713"/>
                  </a:cubicBezTo>
                  <a:cubicBezTo>
                    <a:pt x="648" y="731"/>
                    <a:pt x="652" y="748"/>
                    <a:pt x="658" y="765"/>
                  </a:cubicBezTo>
                  <a:cubicBezTo>
                    <a:pt x="666" y="788"/>
                    <a:pt x="675" y="810"/>
                    <a:pt x="685" y="831"/>
                  </a:cubicBezTo>
                  <a:cubicBezTo>
                    <a:pt x="694" y="851"/>
                    <a:pt x="707" y="856"/>
                    <a:pt x="724" y="848"/>
                  </a:cubicBezTo>
                  <a:cubicBezTo>
                    <a:pt x="734" y="844"/>
                    <a:pt x="738" y="837"/>
                    <a:pt x="737" y="830"/>
                  </a:cubicBezTo>
                  <a:cubicBezTo>
                    <a:pt x="737" y="826"/>
                    <a:pt x="736" y="822"/>
                    <a:pt x="735" y="819"/>
                  </a:cubicBezTo>
                  <a:cubicBezTo>
                    <a:pt x="727" y="801"/>
                    <a:pt x="719" y="784"/>
                    <a:pt x="713" y="766"/>
                  </a:cubicBezTo>
                  <a:cubicBezTo>
                    <a:pt x="701" y="732"/>
                    <a:pt x="690" y="699"/>
                    <a:pt x="680" y="665"/>
                  </a:cubicBezTo>
                  <a:cubicBezTo>
                    <a:pt x="672" y="639"/>
                    <a:pt x="665" y="612"/>
                    <a:pt x="659" y="585"/>
                  </a:cubicBezTo>
                  <a:cubicBezTo>
                    <a:pt x="654" y="561"/>
                    <a:pt x="651" y="536"/>
                    <a:pt x="648" y="511"/>
                  </a:cubicBezTo>
                  <a:cubicBezTo>
                    <a:pt x="646" y="496"/>
                    <a:pt x="645" y="480"/>
                    <a:pt x="646" y="464"/>
                  </a:cubicBezTo>
                  <a:cubicBezTo>
                    <a:pt x="648" y="448"/>
                    <a:pt x="651" y="431"/>
                    <a:pt x="654" y="414"/>
                  </a:cubicBezTo>
                  <a:cubicBezTo>
                    <a:pt x="655" y="411"/>
                    <a:pt x="657" y="407"/>
                    <a:pt x="660" y="404"/>
                  </a:cubicBezTo>
                  <a:cubicBezTo>
                    <a:pt x="673" y="393"/>
                    <a:pt x="698" y="397"/>
                    <a:pt x="710" y="412"/>
                  </a:cubicBezTo>
                  <a:cubicBezTo>
                    <a:pt x="719" y="425"/>
                    <a:pt x="723" y="440"/>
                    <a:pt x="725" y="455"/>
                  </a:cubicBezTo>
                  <a:cubicBezTo>
                    <a:pt x="728" y="490"/>
                    <a:pt x="730" y="524"/>
                    <a:pt x="723" y="559"/>
                  </a:cubicBezTo>
                  <a:cubicBezTo>
                    <a:pt x="721" y="571"/>
                    <a:pt x="720" y="583"/>
                    <a:pt x="719" y="595"/>
                  </a:cubicBezTo>
                  <a:cubicBezTo>
                    <a:pt x="719" y="598"/>
                    <a:pt x="721" y="601"/>
                    <a:pt x="723" y="603"/>
                  </a:cubicBezTo>
                  <a:cubicBezTo>
                    <a:pt x="733" y="611"/>
                    <a:pt x="744" y="611"/>
                    <a:pt x="756" y="609"/>
                  </a:cubicBezTo>
                  <a:cubicBezTo>
                    <a:pt x="759" y="608"/>
                    <a:pt x="763" y="604"/>
                    <a:pt x="765" y="601"/>
                  </a:cubicBezTo>
                  <a:cubicBezTo>
                    <a:pt x="768" y="591"/>
                    <a:pt x="770" y="581"/>
                    <a:pt x="771" y="571"/>
                  </a:cubicBezTo>
                  <a:cubicBezTo>
                    <a:pt x="773" y="550"/>
                    <a:pt x="774" y="530"/>
                    <a:pt x="774" y="509"/>
                  </a:cubicBezTo>
                  <a:cubicBezTo>
                    <a:pt x="775" y="498"/>
                    <a:pt x="775" y="487"/>
                    <a:pt x="774" y="476"/>
                  </a:cubicBezTo>
                  <a:cubicBezTo>
                    <a:pt x="772" y="460"/>
                    <a:pt x="768" y="444"/>
                    <a:pt x="766" y="428"/>
                  </a:cubicBezTo>
                  <a:cubicBezTo>
                    <a:pt x="763" y="409"/>
                    <a:pt x="756" y="392"/>
                    <a:pt x="742" y="378"/>
                  </a:cubicBezTo>
                  <a:cubicBezTo>
                    <a:pt x="731" y="366"/>
                    <a:pt x="718" y="355"/>
                    <a:pt x="701" y="353"/>
                  </a:cubicBezTo>
                  <a:cubicBezTo>
                    <a:pt x="680" y="351"/>
                    <a:pt x="659" y="352"/>
                    <a:pt x="638" y="353"/>
                  </a:cubicBezTo>
                  <a:cubicBezTo>
                    <a:pt x="626" y="354"/>
                    <a:pt x="615" y="369"/>
                    <a:pt x="614" y="381"/>
                  </a:cubicBezTo>
                  <a:cubicBezTo>
                    <a:pt x="613" y="388"/>
                    <a:pt x="613" y="395"/>
                    <a:pt x="612" y="402"/>
                  </a:cubicBezTo>
                  <a:cubicBezTo>
                    <a:pt x="610" y="431"/>
                    <a:pt x="608" y="460"/>
                    <a:pt x="606" y="485"/>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4" name="Freeform 41">
              <a:extLst>
                <a:ext uri="{FF2B5EF4-FFF2-40B4-BE49-F238E27FC236}">
                  <a16:creationId xmlns:a16="http://schemas.microsoft.com/office/drawing/2014/main" id="{A106D591-ED1A-4D05-950B-C30A49E97C5F}"/>
                </a:ext>
              </a:extLst>
            </p:cNvPr>
            <p:cNvSpPr>
              <a:spLocks/>
            </p:cNvSpPr>
            <p:nvPr/>
          </p:nvSpPr>
          <p:spPr bwMode="auto">
            <a:xfrm>
              <a:off x="9987202" y="1958875"/>
              <a:ext cx="1354282" cy="3045344"/>
            </a:xfrm>
            <a:custGeom>
              <a:avLst/>
              <a:gdLst>
                <a:gd name="T0" fmla="*/ 262 w 331"/>
                <a:gd name="T1" fmla="*/ 369 h 743"/>
                <a:gd name="T2" fmla="*/ 278 w 331"/>
                <a:gd name="T3" fmla="*/ 247 h 743"/>
                <a:gd name="T4" fmla="*/ 241 w 331"/>
                <a:gd name="T5" fmla="*/ 197 h 743"/>
                <a:gd name="T6" fmla="*/ 200 w 331"/>
                <a:gd name="T7" fmla="*/ 137 h 743"/>
                <a:gd name="T8" fmla="*/ 192 w 331"/>
                <a:gd name="T9" fmla="*/ 29 h 743"/>
                <a:gd name="T10" fmla="*/ 208 w 331"/>
                <a:gd name="T11" fmla="*/ 4 h 743"/>
                <a:gd name="T12" fmla="*/ 252 w 331"/>
                <a:gd name="T13" fmla="*/ 36 h 743"/>
                <a:gd name="T14" fmla="*/ 244 w 331"/>
                <a:gd name="T15" fmla="*/ 119 h 743"/>
                <a:gd name="T16" fmla="*/ 303 w 331"/>
                <a:gd name="T17" fmla="*/ 184 h 743"/>
                <a:gd name="T18" fmla="*/ 322 w 331"/>
                <a:gd name="T19" fmla="*/ 235 h 743"/>
                <a:gd name="T20" fmla="*/ 323 w 331"/>
                <a:gd name="T21" fmla="*/ 341 h 743"/>
                <a:gd name="T22" fmla="*/ 274 w 331"/>
                <a:gd name="T23" fmla="*/ 415 h 743"/>
                <a:gd name="T24" fmla="*/ 226 w 331"/>
                <a:gd name="T25" fmla="*/ 451 h 743"/>
                <a:gd name="T26" fmla="*/ 212 w 331"/>
                <a:gd name="T27" fmla="*/ 495 h 743"/>
                <a:gd name="T28" fmla="*/ 171 w 331"/>
                <a:gd name="T29" fmla="*/ 530 h 743"/>
                <a:gd name="T30" fmla="*/ 141 w 331"/>
                <a:gd name="T31" fmla="*/ 547 h 743"/>
                <a:gd name="T32" fmla="*/ 143 w 331"/>
                <a:gd name="T33" fmla="*/ 644 h 743"/>
                <a:gd name="T34" fmla="*/ 146 w 331"/>
                <a:gd name="T35" fmla="*/ 722 h 743"/>
                <a:gd name="T36" fmla="*/ 108 w 331"/>
                <a:gd name="T37" fmla="*/ 737 h 743"/>
                <a:gd name="T38" fmla="*/ 99 w 331"/>
                <a:gd name="T39" fmla="*/ 653 h 743"/>
                <a:gd name="T40" fmla="*/ 97 w 331"/>
                <a:gd name="T41" fmla="*/ 527 h 743"/>
                <a:gd name="T42" fmla="*/ 89 w 331"/>
                <a:gd name="T43" fmla="*/ 463 h 743"/>
                <a:gd name="T44" fmla="*/ 11 w 331"/>
                <a:gd name="T45" fmla="*/ 380 h 743"/>
                <a:gd name="T46" fmla="*/ 17 w 331"/>
                <a:gd name="T47" fmla="*/ 245 h 743"/>
                <a:gd name="T48" fmla="*/ 85 w 331"/>
                <a:gd name="T49" fmla="*/ 159 h 743"/>
                <a:gd name="T50" fmla="*/ 103 w 331"/>
                <a:gd name="T51" fmla="*/ 76 h 743"/>
                <a:gd name="T52" fmla="*/ 94 w 331"/>
                <a:gd name="T53" fmla="*/ 15 h 743"/>
                <a:gd name="T54" fmla="*/ 143 w 331"/>
                <a:gd name="T55" fmla="*/ 4 h 743"/>
                <a:gd name="T56" fmla="*/ 154 w 331"/>
                <a:gd name="T57" fmla="*/ 42 h 743"/>
                <a:gd name="T58" fmla="*/ 150 w 331"/>
                <a:gd name="T59" fmla="*/ 139 h 743"/>
                <a:gd name="T60" fmla="*/ 124 w 331"/>
                <a:gd name="T61" fmla="*/ 191 h 743"/>
                <a:gd name="T62" fmla="*/ 66 w 331"/>
                <a:gd name="T63" fmla="*/ 258 h 743"/>
                <a:gd name="T64" fmla="*/ 59 w 331"/>
                <a:gd name="T65" fmla="*/ 371 h 743"/>
                <a:gd name="T66" fmla="*/ 93 w 331"/>
                <a:gd name="T67" fmla="*/ 395 h 743"/>
                <a:gd name="T68" fmla="*/ 99 w 331"/>
                <a:gd name="T69" fmla="*/ 331 h 743"/>
                <a:gd name="T70" fmla="*/ 101 w 331"/>
                <a:gd name="T71" fmla="*/ 253 h 743"/>
                <a:gd name="T72" fmla="*/ 140 w 331"/>
                <a:gd name="T73" fmla="*/ 236 h 743"/>
                <a:gd name="T74" fmla="*/ 145 w 331"/>
                <a:gd name="T75" fmla="*/ 296 h 743"/>
                <a:gd name="T76" fmla="*/ 138 w 331"/>
                <a:gd name="T77" fmla="*/ 402 h 743"/>
                <a:gd name="T78" fmla="*/ 150 w 331"/>
                <a:gd name="T79" fmla="*/ 481 h 743"/>
                <a:gd name="T80" fmla="*/ 183 w 331"/>
                <a:gd name="T81" fmla="*/ 444 h 743"/>
                <a:gd name="T82" fmla="*/ 190 w 331"/>
                <a:gd name="T83" fmla="*/ 358 h 743"/>
                <a:gd name="T84" fmla="*/ 201 w 331"/>
                <a:gd name="T85" fmla="*/ 230 h 743"/>
                <a:gd name="T86" fmla="*/ 239 w 331"/>
                <a:gd name="T87" fmla="*/ 253 h 743"/>
                <a:gd name="T88" fmla="*/ 232 w 331"/>
                <a:gd name="T89" fmla="*/ 37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1" h="743">
                  <a:moveTo>
                    <a:pt x="232" y="389"/>
                  </a:moveTo>
                  <a:cubicBezTo>
                    <a:pt x="245" y="385"/>
                    <a:pt x="254" y="378"/>
                    <a:pt x="262" y="369"/>
                  </a:cubicBezTo>
                  <a:cubicBezTo>
                    <a:pt x="275" y="352"/>
                    <a:pt x="278" y="334"/>
                    <a:pt x="280" y="314"/>
                  </a:cubicBezTo>
                  <a:cubicBezTo>
                    <a:pt x="283" y="291"/>
                    <a:pt x="278" y="269"/>
                    <a:pt x="278" y="247"/>
                  </a:cubicBezTo>
                  <a:cubicBezTo>
                    <a:pt x="278" y="237"/>
                    <a:pt x="272" y="229"/>
                    <a:pt x="267" y="221"/>
                  </a:cubicBezTo>
                  <a:cubicBezTo>
                    <a:pt x="261" y="210"/>
                    <a:pt x="250" y="205"/>
                    <a:pt x="241" y="197"/>
                  </a:cubicBezTo>
                  <a:cubicBezTo>
                    <a:pt x="236" y="192"/>
                    <a:pt x="230" y="188"/>
                    <a:pt x="224" y="183"/>
                  </a:cubicBezTo>
                  <a:cubicBezTo>
                    <a:pt x="210" y="171"/>
                    <a:pt x="203" y="155"/>
                    <a:pt x="200" y="137"/>
                  </a:cubicBezTo>
                  <a:cubicBezTo>
                    <a:pt x="198" y="121"/>
                    <a:pt x="197" y="106"/>
                    <a:pt x="196" y="90"/>
                  </a:cubicBezTo>
                  <a:cubicBezTo>
                    <a:pt x="195" y="70"/>
                    <a:pt x="193" y="49"/>
                    <a:pt x="192" y="29"/>
                  </a:cubicBezTo>
                  <a:cubicBezTo>
                    <a:pt x="192" y="24"/>
                    <a:pt x="193" y="19"/>
                    <a:pt x="194" y="14"/>
                  </a:cubicBezTo>
                  <a:cubicBezTo>
                    <a:pt x="196" y="8"/>
                    <a:pt x="200" y="4"/>
                    <a:pt x="208" y="4"/>
                  </a:cubicBezTo>
                  <a:cubicBezTo>
                    <a:pt x="214" y="4"/>
                    <a:pt x="220" y="3"/>
                    <a:pt x="226" y="4"/>
                  </a:cubicBezTo>
                  <a:cubicBezTo>
                    <a:pt x="246" y="5"/>
                    <a:pt x="256" y="16"/>
                    <a:pt x="252" y="36"/>
                  </a:cubicBezTo>
                  <a:cubicBezTo>
                    <a:pt x="249" y="48"/>
                    <a:pt x="247" y="61"/>
                    <a:pt x="243" y="73"/>
                  </a:cubicBezTo>
                  <a:cubicBezTo>
                    <a:pt x="239" y="88"/>
                    <a:pt x="242" y="104"/>
                    <a:pt x="244" y="119"/>
                  </a:cubicBezTo>
                  <a:cubicBezTo>
                    <a:pt x="246" y="138"/>
                    <a:pt x="258" y="148"/>
                    <a:pt x="271" y="159"/>
                  </a:cubicBezTo>
                  <a:cubicBezTo>
                    <a:pt x="282" y="167"/>
                    <a:pt x="292" y="176"/>
                    <a:pt x="303" y="184"/>
                  </a:cubicBezTo>
                  <a:cubicBezTo>
                    <a:pt x="305" y="187"/>
                    <a:pt x="307" y="190"/>
                    <a:pt x="309" y="194"/>
                  </a:cubicBezTo>
                  <a:cubicBezTo>
                    <a:pt x="315" y="207"/>
                    <a:pt x="321" y="220"/>
                    <a:pt x="322" y="235"/>
                  </a:cubicBezTo>
                  <a:cubicBezTo>
                    <a:pt x="324" y="249"/>
                    <a:pt x="328" y="262"/>
                    <a:pt x="327" y="275"/>
                  </a:cubicBezTo>
                  <a:cubicBezTo>
                    <a:pt x="327" y="297"/>
                    <a:pt x="331" y="320"/>
                    <a:pt x="323" y="341"/>
                  </a:cubicBezTo>
                  <a:cubicBezTo>
                    <a:pt x="317" y="359"/>
                    <a:pt x="312" y="378"/>
                    <a:pt x="299" y="392"/>
                  </a:cubicBezTo>
                  <a:cubicBezTo>
                    <a:pt x="291" y="400"/>
                    <a:pt x="283" y="408"/>
                    <a:pt x="274" y="415"/>
                  </a:cubicBezTo>
                  <a:cubicBezTo>
                    <a:pt x="266" y="421"/>
                    <a:pt x="257" y="426"/>
                    <a:pt x="249" y="432"/>
                  </a:cubicBezTo>
                  <a:cubicBezTo>
                    <a:pt x="241" y="438"/>
                    <a:pt x="233" y="444"/>
                    <a:pt x="226" y="451"/>
                  </a:cubicBezTo>
                  <a:cubicBezTo>
                    <a:pt x="222" y="456"/>
                    <a:pt x="221" y="463"/>
                    <a:pt x="219" y="469"/>
                  </a:cubicBezTo>
                  <a:cubicBezTo>
                    <a:pt x="216" y="478"/>
                    <a:pt x="214" y="486"/>
                    <a:pt x="212" y="495"/>
                  </a:cubicBezTo>
                  <a:cubicBezTo>
                    <a:pt x="210" y="506"/>
                    <a:pt x="203" y="513"/>
                    <a:pt x="194" y="519"/>
                  </a:cubicBezTo>
                  <a:cubicBezTo>
                    <a:pt x="187" y="524"/>
                    <a:pt x="179" y="527"/>
                    <a:pt x="171" y="530"/>
                  </a:cubicBezTo>
                  <a:cubicBezTo>
                    <a:pt x="163" y="533"/>
                    <a:pt x="156" y="535"/>
                    <a:pt x="148" y="537"/>
                  </a:cubicBezTo>
                  <a:cubicBezTo>
                    <a:pt x="144" y="539"/>
                    <a:pt x="141" y="542"/>
                    <a:pt x="141" y="547"/>
                  </a:cubicBezTo>
                  <a:cubicBezTo>
                    <a:pt x="141" y="565"/>
                    <a:pt x="141" y="582"/>
                    <a:pt x="141" y="600"/>
                  </a:cubicBezTo>
                  <a:cubicBezTo>
                    <a:pt x="141" y="614"/>
                    <a:pt x="142" y="629"/>
                    <a:pt x="143" y="644"/>
                  </a:cubicBezTo>
                  <a:cubicBezTo>
                    <a:pt x="143" y="655"/>
                    <a:pt x="145" y="667"/>
                    <a:pt x="146" y="679"/>
                  </a:cubicBezTo>
                  <a:cubicBezTo>
                    <a:pt x="146" y="693"/>
                    <a:pt x="146" y="708"/>
                    <a:pt x="146" y="722"/>
                  </a:cubicBezTo>
                  <a:cubicBezTo>
                    <a:pt x="147" y="738"/>
                    <a:pt x="137" y="743"/>
                    <a:pt x="123" y="742"/>
                  </a:cubicBezTo>
                  <a:cubicBezTo>
                    <a:pt x="118" y="742"/>
                    <a:pt x="113" y="739"/>
                    <a:pt x="108" y="737"/>
                  </a:cubicBezTo>
                  <a:cubicBezTo>
                    <a:pt x="102" y="734"/>
                    <a:pt x="101" y="729"/>
                    <a:pt x="101" y="723"/>
                  </a:cubicBezTo>
                  <a:cubicBezTo>
                    <a:pt x="100" y="700"/>
                    <a:pt x="99" y="676"/>
                    <a:pt x="99" y="653"/>
                  </a:cubicBezTo>
                  <a:cubicBezTo>
                    <a:pt x="99" y="625"/>
                    <a:pt x="98" y="596"/>
                    <a:pt x="98" y="568"/>
                  </a:cubicBezTo>
                  <a:cubicBezTo>
                    <a:pt x="98" y="554"/>
                    <a:pt x="98" y="541"/>
                    <a:pt x="97" y="527"/>
                  </a:cubicBezTo>
                  <a:cubicBezTo>
                    <a:pt x="97" y="507"/>
                    <a:pt x="95" y="488"/>
                    <a:pt x="93" y="468"/>
                  </a:cubicBezTo>
                  <a:cubicBezTo>
                    <a:pt x="93" y="466"/>
                    <a:pt x="91" y="464"/>
                    <a:pt x="89" y="463"/>
                  </a:cubicBezTo>
                  <a:cubicBezTo>
                    <a:pt x="75" y="458"/>
                    <a:pt x="63" y="450"/>
                    <a:pt x="53" y="441"/>
                  </a:cubicBezTo>
                  <a:cubicBezTo>
                    <a:pt x="34" y="424"/>
                    <a:pt x="18" y="405"/>
                    <a:pt x="11" y="380"/>
                  </a:cubicBezTo>
                  <a:cubicBezTo>
                    <a:pt x="4" y="355"/>
                    <a:pt x="0" y="329"/>
                    <a:pt x="2" y="303"/>
                  </a:cubicBezTo>
                  <a:cubicBezTo>
                    <a:pt x="4" y="283"/>
                    <a:pt x="12" y="264"/>
                    <a:pt x="17" y="245"/>
                  </a:cubicBezTo>
                  <a:cubicBezTo>
                    <a:pt x="21" y="231"/>
                    <a:pt x="28" y="220"/>
                    <a:pt x="38" y="209"/>
                  </a:cubicBezTo>
                  <a:cubicBezTo>
                    <a:pt x="53" y="192"/>
                    <a:pt x="70" y="176"/>
                    <a:pt x="85" y="159"/>
                  </a:cubicBezTo>
                  <a:cubicBezTo>
                    <a:pt x="94" y="150"/>
                    <a:pt x="105" y="142"/>
                    <a:pt x="105" y="128"/>
                  </a:cubicBezTo>
                  <a:cubicBezTo>
                    <a:pt x="105" y="111"/>
                    <a:pt x="105" y="93"/>
                    <a:pt x="103" y="76"/>
                  </a:cubicBezTo>
                  <a:cubicBezTo>
                    <a:pt x="102" y="61"/>
                    <a:pt x="97" y="47"/>
                    <a:pt x="94" y="33"/>
                  </a:cubicBezTo>
                  <a:cubicBezTo>
                    <a:pt x="93" y="27"/>
                    <a:pt x="94" y="21"/>
                    <a:pt x="94" y="15"/>
                  </a:cubicBezTo>
                  <a:cubicBezTo>
                    <a:pt x="94" y="13"/>
                    <a:pt x="97" y="10"/>
                    <a:pt x="99" y="9"/>
                  </a:cubicBezTo>
                  <a:cubicBezTo>
                    <a:pt x="113" y="0"/>
                    <a:pt x="128" y="1"/>
                    <a:pt x="143" y="4"/>
                  </a:cubicBezTo>
                  <a:cubicBezTo>
                    <a:pt x="146" y="5"/>
                    <a:pt x="150" y="9"/>
                    <a:pt x="151" y="12"/>
                  </a:cubicBezTo>
                  <a:cubicBezTo>
                    <a:pt x="153" y="22"/>
                    <a:pt x="155" y="32"/>
                    <a:pt x="154" y="42"/>
                  </a:cubicBezTo>
                  <a:cubicBezTo>
                    <a:pt x="153" y="55"/>
                    <a:pt x="153" y="69"/>
                    <a:pt x="153" y="82"/>
                  </a:cubicBezTo>
                  <a:cubicBezTo>
                    <a:pt x="152" y="101"/>
                    <a:pt x="151" y="120"/>
                    <a:pt x="150" y="139"/>
                  </a:cubicBezTo>
                  <a:cubicBezTo>
                    <a:pt x="150" y="153"/>
                    <a:pt x="145" y="165"/>
                    <a:pt x="138" y="176"/>
                  </a:cubicBezTo>
                  <a:cubicBezTo>
                    <a:pt x="134" y="182"/>
                    <a:pt x="129" y="187"/>
                    <a:pt x="124" y="191"/>
                  </a:cubicBezTo>
                  <a:cubicBezTo>
                    <a:pt x="112" y="202"/>
                    <a:pt x="99" y="212"/>
                    <a:pt x="87" y="223"/>
                  </a:cubicBezTo>
                  <a:cubicBezTo>
                    <a:pt x="77" y="233"/>
                    <a:pt x="70" y="244"/>
                    <a:pt x="66" y="258"/>
                  </a:cubicBezTo>
                  <a:cubicBezTo>
                    <a:pt x="62" y="270"/>
                    <a:pt x="58" y="283"/>
                    <a:pt x="56" y="297"/>
                  </a:cubicBezTo>
                  <a:cubicBezTo>
                    <a:pt x="52" y="321"/>
                    <a:pt x="49" y="347"/>
                    <a:pt x="59" y="371"/>
                  </a:cubicBezTo>
                  <a:cubicBezTo>
                    <a:pt x="64" y="381"/>
                    <a:pt x="71" y="391"/>
                    <a:pt x="80" y="398"/>
                  </a:cubicBezTo>
                  <a:cubicBezTo>
                    <a:pt x="86" y="402"/>
                    <a:pt x="90" y="401"/>
                    <a:pt x="93" y="395"/>
                  </a:cubicBezTo>
                  <a:cubicBezTo>
                    <a:pt x="94" y="394"/>
                    <a:pt x="95" y="392"/>
                    <a:pt x="95" y="390"/>
                  </a:cubicBezTo>
                  <a:cubicBezTo>
                    <a:pt x="96" y="370"/>
                    <a:pt x="98" y="351"/>
                    <a:pt x="99" y="331"/>
                  </a:cubicBezTo>
                  <a:cubicBezTo>
                    <a:pt x="100" y="321"/>
                    <a:pt x="101" y="311"/>
                    <a:pt x="101" y="301"/>
                  </a:cubicBezTo>
                  <a:cubicBezTo>
                    <a:pt x="102" y="285"/>
                    <a:pt x="102" y="269"/>
                    <a:pt x="101" y="253"/>
                  </a:cubicBezTo>
                  <a:cubicBezTo>
                    <a:pt x="101" y="241"/>
                    <a:pt x="108" y="233"/>
                    <a:pt x="119" y="233"/>
                  </a:cubicBezTo>
                  <a:cubicBezTo>
                    <a:pt x="126" y="234"/>
                    <a:pt x="133" y="234"/>
                    <a:pt x="140" y="236"/>
                  </a:cubicBezTo>
                  <a:cubicBezTo>
                    <a:pt x="149" y="237"/>
                    <a:pt x="154" y="244"/>
                    <a:pt x="153" y="252"/>
                  </a:cubicBezTo>
                  <a:cubicBezTo>
                    <a:pt x="151" y="267"/>
                    <a:pt x="147" y="281"/>
                    <a:pt x="145" y="296"/>
                  </a:cubicBezTo>
                  <a:cubicBezTo>
                    <a:pt x="143" y="306"/>
                    <a:pt x="142" y="317"/>
                    <a:pt x="142" y="328"/>
                  </a:cubicBezTo>
                  <a:cubicBezTo>
                    <a:pt x="140" y="352"/>
                    <a:pt x="139" y="377"/>
                    <a:pt x="138" y="402"/>
                  </a:cubicBezTo>
                  <a:cubicBezTo>
                    <a:pt x="138" y="423"/>
                    <a:pt x="139" y="444"/>
                    <a:pt x="140" y="465"/>
                  </a:cubicBezTo>
                  <a:cubicBezTo>
                    <a:pt x="141" y="472"/>
                    <a:pt x="143" y="478"/>
                    <a:pt x="150" y="481"/>
                  </a:cubicBezTo>
                  <a:cubicBezTo>
                    <a:pt x="158" y="483"/>
                    <a:pt x="164" y="480"/>
                    <a:pt x="169" y="475"/>
                  </a:cubicBezTo>
                  <a:cubicBezTo>
                    <a:pt x="178" y="467"/>
                    <a:pt x="182" y="456"/>
                    <a:pt x="183" y="444"/>
                  </a:cubicBezTo>
                  <a:cubicBezTo>
                    <a:pt x="185" y="421"/>
                    <a:pt x="188" y="397"/>
                    <a:pt x="190" y="374"/>
                  </a:cubicBezTo>
                  <a:cubicBezTo>
                    <a:pt x="191" y="369"/>
                    <a:pt x="190" y="364"/>
                    <a:pt x="190" y="358"/>
                  </a:cubicBezTo>
                  <a:cubicBezTo>
                    <a:pt x="190" y="323"/>
                    <a:pt x="194" y="288"/>
                    <a:pt x="188" y="253"/>
                  </a:cubicBezTo>
                  <a:cubicBezTo>
                    <a:pt x="186" y="241"/>
                    <a:pt x="191" y="231"/>
                    <a:pt x="201" y="230"/>
                  </a:cubicBezTo>
                  <a:cubicBezTo>
                    <a:pt x="207" y="230"/>
                    <a:pt x="213" y="229"/>
                    <a:pt x="219" y="229"/>
                  </a:cubicBezTo>
                  <a:cubicBezTo>
                    <a:pt x="236" y="230"/>
                    <a:pt x="241" y="237"/>
                    <a:pt x="239" y="253"/>
                  </a:cubicBezTo>
                  <a:cubicBezTo>
                    <a:pt x="236" y="281"/>
                    <a:pt x="234" y="308"/>
                    <a:pt x="234" y="336"/>
                  </a:cubicBezTo>
                  <a:cubicBezTo>
                    <a:pt x="234" y="350"/>
                    <a:pt x="233" y="364"/>
                    <a:pt x="232" y="379"/>
                  </a:cubicBezTo>
                  <a:cubicBezTo>
                    <a:pt x="232" y="382"/>
                    <a:pt x="232" y="385"/>
                    <a:pt x="232" y="389"/>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5" name="Freeform 42">
              <a:extLst>
                <a:ext uri="{FF2B5EF4-FFF2-40B4-BE49-F238E27FC236}">
                  <a16:creationId xmlns:a16="http://schemas.microsoft.com/office/drawing/2014/main" id="{83E1F3C7-C624-4C5D-BDEA-87B8CA153206}"/>
                </a:ext>
              </a:extLst>
            </p:cNvPr>
            <p:cNvSpPr>
              <a:spLocks/>
            </p:cNvSpPr>
            <p:nvPr/>
          </p:nvSpPr>
          <p:spPr bwMode="auto">
            <a:xfrm>
              <a:off x="11026200" y="1987537"/>
              <a:ext cx="1423550" cy="3019070"/>
            </a:xfrm>
            <a:custGeom>
              <a:avLst/>
              <a:gdLst>
                <a:gd name="T0" fmla="*/ 244 w 348"/>
                <a:gd name="T1" fmla="*/ 45 h 737"/>
                <a:gd name="T2" fmla="*/ 184 w 348"/>
                <a:gd name="T3" fmla="*/ 49 h 737"/>
                <a:gd name="T4" fmla="*/ 147 w 348"/>
                <a:gd name="T5" fmla="*/ 57 h 737"/>
                <a:gd name="T6" fmla="*/ 117 w 348"/>
                <a:gd name="T7" fmla="*/ 61 h 737"/>
                <a:gd name="T8" fmla="*/ 99 w 348"/>
                <a:gd name="T9" fmla="*/ 47 h 737"/>
                <a:gd name="T10" fmla="*/ 97 w 348"/>
                <a:gd name="T11" fmla="*/ 11 h 737"/>
                <a:gd name="T12" fmla="*/ 111 w 348"/>
                <a:gd name="T13" fmla="*/ 1 h 737"/>
                <a:gd name="T14" fmla="*/ 138 w 348"/>
                <a:gd name="T15" fmla="*/ 3 h 737"/>
                <a:gd name="T16" fmla="*/ 196 w 348"/>
                <a:gd name="T17" fmla="*/ 2 h 737"/>
                <a:gd name="T18" fmla="*/ 255 w 348"/>
                <a:gd name="T19" fmla="*/ 2 h 737"/>
                <a:gd name="T20" fmla="*/ 316 w 348"/>
                <a:gd name="T21" fmla="*/ 15 h 737"/>
                <a:gd name="T22" fmla="*/ 344 w 348"/>
                <a:gd name="T23" fmla="*/ 52 h 737"/>
                <a:gd name="T24" fmla="*/ 347 w 348"/>
                <a:gd name="T25" fmla="*/ 80 h 737"/>
                <a:gd name="T26" fmla="*/ 333 w 348"/>
                <a:gd name="T27" fmla="*/ 127 h 737"/>
                <a:gd name="T28" fmla="*/ 290 w 348"/>
                <a:gd name="T29" fmla="*/ 166 h 737"/>
                <a:gd name="T30" fmla="*/ 254 w 348"/>
                <a:gd name="T31" fmla="*/ 174 h 737"/>
                <a:gd name="T32" fmla="*/ 199 w 348"/>
                <a:gd name="T33" fmla="*/ 178 h 737"/>
                <a:gd name="T34" fmla="*/ 172 w 348"/>
                <a:gd name="T35" fmla="*/ 180 h 737"/>
                <a:gd name="T36" fmla="*/ 163 w 348"/>
                <a:gd name="T37" fmla="*/ 183 h 737"/>
                <a:gd name="T38" fmla="*/ 145 w 348"/>
                <a:gd name="T39" fmla="*/ 210 h 737"/>
                <a:gd name="T40" fmla="*/ 147 w 348"/>
                <a:gd name="T41" fmla="*/ 257 h 737"/>
                <a:gd name="T42" fmla="*/ 150 w 348"/>
                <a:gd name="T43" fmla="*/ 282 h 737"/>
                <a:gd name="T44" fmla="*/ 151 w 348"/>
                <a:gd name="T45" fmla="*/ 346 h 737"/>
                <a:gd name="T46" fmla="*/ 146 w 348"/>
                <a:gd name="T47" fmla="*/ 405 h 737"/>
                <a:gd name="T48" fmla="*/ 138 w 348"/>
                <a:gd name="T49" fmla="*/ 466 h 737"/>
                <a:gd name="T50" fmla="*/ 124 w 348"/>
                <a:gd name="T51" fmla="*/ 544 h 737"/>
                <a:gd name="T52" fmla="*/ 111 w 348"/>
                <a:gd name="T53" fmla="*/ 592 h 737"/>
                <a:gd name="T54" fmla="*/ 97 w 348"/>
                <a:gd name="T55" fmla="*/ 631 h 737"/>
                <a:gd name="T56" fmla="*/ 77 w 348"/>
                <a:gd name="T57" fmla="*/ 674 h 737"/>
                <a:gd name="T58" fmla="*/ 55 w 348"/>
                <a:gd name="T59" fmla="*/ 709 h 737"/>
                <a:gd name="T60" fmla="*/ 37 w 348"/>
                <a:gd name="T61" fmla="*/ 730 h 737"/>
                <a:gd name="T62" fmla="*/ 11 w 348"/>
                <a:gd name="T63" fmla="*/ 730 h 737"/>
                <a:gd name="T64" fmla="*/ 7 w 348"/>
                <a:gd name="T65" fmla="*/ 700 h 737"/>
                <a:gd name="T66" fmla="*/ 43 w 348"/>
                <a:gd name="T67" fmla="*/ 635 h 737"/>
                <a:gd name="T68" fmla="*/ 68 w 348"/>
                <a:gd name="T69" fmla="*/ 571 h 737"/>
                <a:gd name="T70" fmla="*/ 97 w 348"/>
                <a:gd name="T71" fmla="*/ 459 h 737"/>
                <a:gd name="T72" fmla="*/ 106 w 348"/>
                <a:gd name="T73" fmla="*/ 370 h 737"/>
                <a:gd name="T74" fmla="*/ 108 w 348"/>
                <a:gd name="T75" fmla="*/ 304 h 737"/>
                <a:gd name="T76" fmla="*/ 103 w 348"/>
                <a:gd name="T77" fmla="*/ 218 h 737"/>
                <a:gd name="T78" fmla="*/ 121 w 348"/>
                <a:gd name="T79" fmla="*/ 157 h 737"/>
                <a:gd name="T80" fmla="*/ 174 w 348"/>
                <a:gd name="T81" fmla="*/ 134 h 737"/>
                <a:gd name="T82" fmla="*/ 200 w 348"/>
                <a:gd name="T83" fmla="*/ 134 h 737"/>
                <a:gd name="T84" fmla="*/ 238 w 348"/>
                <a:gd name="T85" fmla="*/ 129 h 737"/>
                <a:gd name="T86" fmla="*/ 260 w 348"/>
                <a:gd name="T87" fmla="*/ 124 h 737"/>
                <a:gd name="T88" fmla="*/ 295 w 348"/>
                <a:gd name="T89" fmla="*/ 77 h 737"/>
                <a:gd name="T90" fmla="*/ 286 w 348"/>
                <a:gd name="T91" fmla="*/ 58 h 737"/>
                <a:gd name="T92" fmla="*/ 244 w 348"/>
                <a:gd name="T93" fmla="*/ 45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737">
                  <a:moveTo>
                    <a:pt x="244" y="45"/>
                  </a:moveTo>
                  <a:cubicBezTo>
                    <a:pt x="224" y="46"/>
                    <a:pt x="204" y="46"/>
                    <a:pt x="184" y="49"/>
                  </a:cubicBezTo>
                  <a:cubicBezTo>
                    <a:pt x="172" y="50"/>
                    <a:pt x="159" y="54"/>
                    <a:pt x="147" y="57"/>
                  </a:cubicBezTo>
                  <a:cubicBezTo>
                    <a:pt x="137" y="59"/>
                    <a:pt x="127" y="60"/>
                    <a:pt x="117" y="61"/>
                  </a:cubicBezTo>
                  <a:cubicBezTo>
                    <a:pt x="108" y="62"/>
                    <a:pt x="100" y="55"/>
                    <a:pt x="99" y="47"/>
                  </a:cubicBezTo>
                  <a:cubicBezTo>
                    <a:pt x="97" y="35"/>
                    <a:pt x="97" y="23"/>
                    <a:pt x="97" y="11"/>
                  </a:cubicBezTo>
                  <a:cubicBezTo>
                    <a:pt x="97" y="5"/>
                    <a:pt x="103" y="1"/>
                    <a:pt x="111" y="1"/>
                  </a:cubicBezTo>
                  <a:cubicBezTo>
                    <a:pt x="120" y="1"/>
                    <a:pt x="129" y="2"/>
                    <a:pt x="138" y="3"/>
                  </a:cubicBezTo>
                  <a:cubicBezTo>
                    <a:pt x="157" y="3"/>
                    <a:pt x="176" y="3"/>
                    <a:pt x="196" y="2"/>
                  </a:cubicBezTo>
                  <a:cubicBezTo>
                    <a:pt x="215" y="2"/>
                    <a:pt x="235" y="3"/>
                    <a:pt x="255" y="2"/>
                  </a:cubicBezTo>
                  <a:cubicBezTo>
                    <a:pt x="277" y="0"/>
                    <a:pt x="297" y="5"/>
                    <a:pt x="316" y="15"/>
                  </a:cubicBezTo>
                  <a:cubicBezTo>
                    <a:pt x="331" y="22"/>
                    <a:pt x="341" y="35"/>
                    <a:pt x="344" y="52"/>
                  </a:cubicBezTo>
                  <a:cubicBezTo>
                    <a:pt x="346" y="61"/>
                    <a:pt x="346" y="70"/>
                    <a:pt x="347" y="80"/>
                  </a:cubicBezTo>
                  <a:cubicBezTo>
                    <a:pt x="348" y="97"/>
                    <a:pt x="344" y="113"/>
                    <a:pt x="333" y="127"/>
                  </a:cubicBezTo>
                  <a:cubicBezTo>
                    <a:pt x="321" y="143"/>
                    <a:pt x="309" y="159"/>
                    <a:pt x="290" y="166"/>
                  </a:cubicBezTo>
                  <a:cubicBezTo>
                    <a:pt x="279" y="171"/>
                    <a:pt x="266" y="172"/>
                    <a:pt x="254" y="174"/>
                  </a:cubicBezTo>
                  <a:cubicBezTo>
                    <a:pt x="236" y="176"/>
                    <a:pt x="217" y="177"/>
                    <a:pt x="199" y="178"/>
                  </a:cubicBezTo>
                  <a:cubicBezTo>
                    <a:pt x="190" y="179"/>
                    <a:pt x="181" y="179"/>
                    <a:pt x="172" y="180"/>
                  </a:cubicBezTo>
                  <a:cubicBezTo>
                    <a:pt x="169" y="181"/>
                    <a:pt x="166" y="182"/>
                    <a:pt x="163" y="183"/>
                  </a:cubicBezTo>
                  <a:cubicBezTo>
                    <a:pt x="150" y="188"/>
                    <a:pt x="145" y="196"/>
                    <a:pt x="145" y="210"/>
                  </a:cubicBezTo>
                  <a:cubicBezTo>
                    <a:pt x="146" y="226"/>
                    <a:pt x="146" y="241"/>
                    <a:pt x="147" y="257"/>
                  </a:cubicBezTo>
                  <a:cubicBezTo>
                    <a:pt x="147" y="266"/>
                    <a:pt x="150" y="274"/>
                    <a:pt x="150" y="282"/>
                  </a:cubicBezTo>
                  <a:cubicBezTo>
                    <a:pt x="151" y="304"/>
                    <a:pt x="152" y="325"/>
                    <a:pt x="151" y="346"/>
                  </a:cubicBezTo>
                  <a:cubicBezTo>
                    <a:pt x="151" y="366"/>
                    <a:pt x="149" y="386"/>
                    <a:pt x="146" y="405"/>
                  </a:cubicBezTo>
                  <a:cubicBezTo>
                    <a:pt x="144" y="426"/>
                    <a:pt x="141" y="446"/>
                    <a:pt x="138" y="466"/>
                  </a:cubicBezTo>
                  <a:cubicBezTo>
                    <a:pt x="133" y="492"/>
                    <a:pt x="129" y="518"/>
                    <a:pt x="124" y="544"/>
                  </a:cubicBezTo>
                  <a:cubicBezTo>
                    <a:pt x="121" y="561"/>
                    <a:pt x="116" y="576"/>
                    <a:pt x="111" y="592"/>
                  </a:cubicBezTo>
                  <a:cubicBezTo>
                    <a:pt x="107" y="605"/>
                    <a:pt x="102" y="619"/>
                    <a:pt x="97" y="631"/>
                  </a:cubicBezTo>
                  <a:cubicBezTo>
                    <a:pt x="91" y="646"/>
                    <a:pt x="84" y="660"/>
                    <a:pt x="77" y="674"/>
                  </a:cubicBezTo>
                  <a:cubicBezTo>
                    <a:pt x="70" y="686"/>
                    <a:pt x="63" y="697"/>
                    <a:pt x="55" y="709"/>
                  </a:cubicBezTo>
                  <a:cubicBezTo>
                    <a:pt x="50" y="716"/>
                    <a:pt x="44" y="724"/>
                    <a:pt x="37" y="730"/>
                  </a:cubicBezTo>
                  <a:cubicBezTo>
                    <a:pt x="31" y="737"/>
                    <a:pt x="18" y="737"/>
                    <a:pt x="11" y="730"/>
                  </a:cubicBezTo>
                  <a:cubicBezTo>
                    <a:pt x="0" y="720"/>
                    <a:pt x="0" y="713"/>
                    <a:pt x="7" y="700"/>
                  </a:cubicBezTo>
                  <a:cubicBezTo>
                    <a:pt x="20" y="679"/>
                    <a:pt x="31" y="657"/>
                    <a:pt x="43" y="635"/>
                  </a:cubicBezTo>
                  <a:cubicBezTo>
                    <a:pt x="54" y="615"/>
                    <a:pt x="60" y="593"/>
                    <a:pt x="68" y="571"/>
                  </a:cubicBezTo>
                  <a:cubicBezTo>
                    <a:pt x="82" y="535"/>
                    <a:pt x="91" y="497"/>
                    <a:pt x="97" y="459"/>
                  </a:cubicBezTo>
                  <a:cubicBezTo>
                    <a:pt x="101" y="429"/>
                    <a:pt x="104" y="399"/>
                    <a:pt x="106" y="370"/>
                  </a:cubicBezTo>
                  <a:cubicBezTo>
                    <a:pt x="108" y="348"/>
                    <a:pt x="109" y="326"/>
                    <a:pt x="108" y="304"/>
                  </a:cubicBezTo>
                  <a:cubicBezTo>
                    <a:pt x="107" y="275"/>
                    <a:pt x="105" y="247"/>
                    <a:pt x="103" y="218"/>
                  </a:cubicBezTo>
                  <a:cubicBezTo>
                    <a:pt x="101" y="196"/>
                    <a:pt x="103" y="174"/>
                    <a:pt x="121" y="157"/>
                  </a:cubicBezTo>
                  <a:cubicBezTo>
                    <a:pt x="136" y="143"/>
                    <a:pt x="153" y="135"/>
                    <a:pt x="174" y="134"/>
                  </a:cubicBezTo>
                  <a:cubicBezTo>
                    <a:pt x="182" y="134"/>
                    <a:pt x="191" y="135"/>
                    <a:pt x="200" y="134"/>
                  </a:cubicBezTo>
                  <a:cubicBezTo>
                    <a:pt x="212" y="133"/>
                    <a:pt x="225" y="131"/>
                    <a:pt x="238" y="129"/>
                  </a:cubicBezTo>
                  <a:cubicBezTo>
                    <a:pt x="246" y="128"/>
                    <a:pt x="253" y="126"/>
                    <a:pt x="260" y="124"/>
                  </a:cubicBezTo>
                  <a:cubicBezTo>
                    <a:pt x="280" y="120"/>
                    <a:pt x="297" y="98"/>
                    <a:pt x="295" y="77"/>
                  </a:cubicBezTo>
                  <a:cubicBezTo>
                    <a:pt x="295" y="69"/>
                    <a:pt x="292" y="63"/>
                    <a:pt x="286" y="58"/>
                  </a:cubicBezTo>
                  <a:cubicBezTo>
                    <a:pt x="274" y="46"/>
                    <a:pt x="260" y="43"/>
                    <a:pt x="244" y="45"/>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6" name="Freeform 43">
              <a:extLst>
                <a:ext uri="{FF2B5EF4-FFF2-40B4-BE49-F238E27FC236}">
                  <a16:creationId xmlns:a16="http://schemas.microsoft.com/office/drawing/2014/main" id="{9D9FBF27-E8D9-4AAE-BEB1-C3833F99B1A3}"/>
                </a:ext>
              </a:extLst>
            </p:cNvPr>
            <p:cNvSpPr>
              <a:spLocks/>
            </p:cNvSpPr>
            <p:nvPr/>
          </p:nvSpPr>
          <p:spPr bwMode="auto">
            <a:xfrm>
              <a:off x="11795299" y="2945327"/>
              <a:ext cx="692666" cy="2070834"/>
            </a:xfrm>
            <a:custGeom>
              <a:avLst/>
              <a:gdLst>
                <a:gd name="T0" fmla="*/ 0 w 169"/>
                <a:gd name="T1" fmla="*/ 134 h 505"/>
                <a:gd name="T2" fmla="*/ 6 w 169"/>
                <a:gd name="T3" fmla="*/ 51 h 505"/>
                <a:gd name="T4" fmla="*/ 8 w 169"/>
                <a:gd name="T5" fmla="*/ 30 h 505"/>
                <a:gd name="T6" fmla="*/ 32 w 169"/>
                <a:gd name="T7" fmla="*/ 2 h 505"/>
                <a:gd name="T8" fmla="*/ 95 w 169"/>
                <a:gd name="T9" fmla="*/ 2 h 505"/>
                <a:gd name="T10" fmla="*/ 136 w 169"/>
                <a:gd name="T11" fmla="*/ 27 h 505"/>
                <a:gd name="T12" fmla="*/ 160 w 169"/>
                <a:gd name="T13" fmla="*/ 77 h 505"/>
                <a:gd name="T14" fmla="*/ 168 w 169"/>
                <a:gd name="T15" fmla="*/ 125 h 505"/>
                <a:gd name="T16" fmla="*/ 168 w 169"/>
                <a:gd name="T17" fmla="*/ 158 h 505"/>
                <a:gd name="T18" fmla="*/ 165 w 169"/>
                <a:gd name="T19" fmla="*/ 220 h 505"/>
                <a:gd name="T20" fmla="*/ 159 w 169"/>
                <a:gd name="T21" fmla="*/ 250 h 505"/>
                <a:gd name="T22" fmla="*/ 150 w 169"/>
                <a:gd name="T23" fmla="*/ 258 h 505"/>
                <a:gd name="T24" fmla="*/ 117 w 169"/>
                <a:gd name="T25" fmla="*/ 252 h 505"/>
                <a:gd name="T26" fmla="*/ 113 w 169"/>
                <a:gd name="T27" fmla="*/ 244 h 505"/>
                <a:gd name="T28" fmla="*/ 117 w 169"/>
                <a:gd name="T29" fmla="*/ 208 h 505"/>
                <a:gd name="T30" fmla="*/ 119 w 169"/>
                <a:gd name="T31" fmla="*/ 104 h 505"/>
                <a:gd name="T32" fmla="*/ 104 w 169"/>
                <a:gd name="T33" fmla="*/ 61 h 505"/>
                <a:gd name="T34" fmla="*/ 54 w 169"/>
                <a:gd name="T35" fmla="*/ 53 h 505"/>
                <a:gd name="T36" fmla="*/ 48 w 169"/>
                <a:gd name="T37" fmla="*/ 63 h 505"/>
                <a:gd name="T38" fmla="*/ 40 w 169"/>
                <a:gd name="T39" fmla="*/ 113 h 505"/>
                <a:gd name="T40" fmla="*/ 42 w 169"/>
                <a:gd name="T41" fmla="*/ 160 h 505"/>
                <a:gd name="T42" fmla="*/ 53 w 169"/>
                <a:gd name="T43" fmla="*/ 234 h 505"/>
                <a:gd name="T44" fmla="*/ 74 w 169"/>
                <a:gd name="T45" fmla="*/ 314 h 505"/>
                <a:gd name="T46" fmla="*/ 107 w 169"/>
                <a:gd name="T47" fmla="*/ 415 h 505"/>
                <a:gd name="T48" fmla="*/ 129 w 169"/>
                <a:gd name="T49" fmla="*/ 468 h 505"/>
                <a:gd name="T50" fmla="*/ 131 w 169"/>
                <a:gd name="T51" fmla="*/ 479 h 505"/>
                <a:gd name="T52" fmla="*/ 118 w 169"/>
                <a:gd name="T53" fmla="*/ 497 h 505"/>
                <a:gd name="T54" fmla="*/ 79 w 169"/>
                <a:gd name="T55" fmla="*/ 480 h 505"/>
                <a:gd name="T56" fmla="*/ 52 w 169"/>
                <a:gd name="T57" fmla="*/ 414 h 505"/>
                <a:gd name="T58" fmla="*/ 38 w 169"/>
                <a:gd name="T59" fmla="*/ 362 h 505"/>
                <a:gd name="T60" fmla="*/ 21 w 169"/>
                <a:gd name="T61" fmla="*/ 289 h 505"/>
                <a:gd name="T62" fmla="*/ 11 w 169"/>
                <a:gd name="T63" fmla="*/ 246 h 505"/>
                <a:gd name="T64" fmla="*/ 4 w 169"/>
                <a:gd name="T65" fmla="*/ 192 h 505"/>
                <a:gd name="T66" fmla="*/ 0 w 169"/>
                <a:gd name="T67" fmla="*/ 13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505">
                  <a:moveTo>
                    <a:pt x="0" y="134"/>
                  </a:moveTo>
                  <a:cubicBezTo>
                    <a:pt x="2" y="109"/>
                    <a:pt x="4" y="80"/>
                    <a:pt x="6" y="51"/>
                  </a:cubicBezTo>
                  <a:cubicBezTo>
                    <a:pt x="7" y="44"/>
                    <a:pt x="7" y="37"/>
                    <a:pt x="8" y="30"/>
                  </a:cubicBezTo>
                  <a:cubicBezTo>
                    <a:pt x="9" y="18"/>
                    <a:pt x="20" y="3"/>
                    <a:pt x="32" y="2"/>
                  </a:cubicBezTo>
                  <a:cubicBezTo>
                    <a:pt x="53" y="1"/>
                    <a:pt x="74" y="0"/>
                    <a:pt x="95" y="2"/>
                  </a:cubicBezTo>
                  <a:cubicBezTo>
                    <a:pt x="112" y="4"/>
                    <a:pt x="125" y="15"/>
                    <a:pt x="136" y="27"/>
                  </a:cubicBezTo>
                  <a:cubicBezTo>
                    <a:pt x="150" y="41"/>
                    <a:pt x="157" y="58"/>
                    <a:pt x="160" y="77"/>
                  </a:cubicBezTo>
                  <a:cubicBezTo>
                    <a:pt x="162" y="93"/>
                    <a:pt x="166" y="109"/>
                    <a:pt x="168" y="125"/>
                  </a:cubicBezTo>
                  <a:cubicBezTo>
                    <a:pt x="169" y="136"/>
                    <a:pt x="169" y="147"/>
                    <a:pt x="168" y="158"/>
                  </a:cubicBezTo>
                  <a:cubicBezTo>
                    <a:pt x="168" y="179"/>
                    <a:pt x="167" y="199"/>
                    <a:pt x="165" y="220"/>
                  </a:cubicBezTo>
                  <a:cubicBezTo>
                    <a:pt x="164" y="230"/>
                    <a:pt x="162" y="240"/>
                    <a:pt x="159" y="250"/>
                  </a:cubicBezTo>
                  <a:cubicBezTo>
                    <a:pt x="157" y="253"/>
                    <a:pt x="153" y="257"/>
                    <a:pt x="150" y="258"/>
                  </a:cubicBezTo>
                  <a:cubicBezTo>
                    <a:pt x="138" y="260"/>
                    <a:pt x="127" y="260"/>
                    <a:pt x="117" y="252"/>
                  </a:cubicBezTo>
                  <a:cubicBezTo>
                    <a:pt x="115" y="250"/>
                    <a:pt x="113" y="247"/>
                    <a:pt x="113" y="244"/>
                  </a:cubicBezTo>
                  <a:cubicBezTo>
                    <a:pt x="114" y="232"/>
                    <a:pt x="115" y="220"/>
                    <a:pt x="117" y="208"/>
                  </a:cubicBezTo>
                  <a:cubicBezTo>
                    <a:pt x="124" y="173"/>
                    <a:pt x="122" y="139"/>
                    <a:pt x="119" y="104"/>
                  </a:cubicBezTo>
                  <a:cubicBezTo>
                    <a:pt x="117" y="89"/>
                    <a:pt x="113" y="74"/>
                    <a:pt x="104" y="61"/>
                  </a:cubicBezTo>
                  <a:cubicBezTo>
                    <a:pt x="92" y="46"/>
                    <a:pt x="67" y="42"/>
                    <a:pt x="54" y="53"/>
                  </a:cubicBezTo>
                  <a:cubicBezTo>
                    <a:pt x="51" y="56"/>
                    <a:pt x="49" y="60"/>
                    <a:pt x="48" y="63"/>
                  </a:cubicBezTo>
                  <a:cubicBezTo>
                    <a:pt x="45" y="80"/>
                    <a:pt x="42" y="97"/>
                    <a:pt x="40" y="113"/>
                  </a:cubicBezTo>
                  <a:cubicBezTo>
                    <a:pt x="39" y="129"/>
                    <a:pt x="40" y="145"/>
                    <a:pt x="42" y="160"/>
                  </a:cubicBezTo>
                  <a:cubicBezTo>
                    <a:pt x="45" y="185"/>
                    <a:pt x="48" y="210"/>
                    <a:pt x="53" y="234"/>
                  </a:cubicBezTo>
                  <a:cubicBezTo>
                    <a:pt x="59" y="261"/>
                    <a:pt x="66" y="288"/>
                    <a:pt x="74" y="314"/>
                  </a:cubicBezTo>
                  <a:cubicBezTo>
                    <a:pt x="84" y="348"/>
                    <a:pt x="95" y="381"/>
                    <a:pt x="107" y="415"/>
                  </a:cubicBezTo>
                  <a:cubicBezTo>
                    <a:pt x="113" y="433"/>
                    <a:pt x="121" y="450"/>
                    <a:pt x="129" y="468"/>
                  </a:cubicBezTo>
                  <a:cubicBezTo>
                    <a:pt x="130" y="471"/>
                    <a:pt x="131" y="475"/>
                    <a:pt x="131" y="479"/>
                  </a:cubicBezTo>
                  <a:cubicBezTo>
                    <a:pt x="132" y="486"/>
                    <a:pt x="128" y="493"/>
                    <a:pt x="118" y="497"/>
                  </a:cubicBezTo>
                  <a:cubicBezTo>
                    <a:pt x="101" y="505"/>
                    <a:pt x="88" y="500"/>
                    <a:pt x="79" y="480"/>
                  </a:cubicBezTo>
                  <a:cubicBezTo>
                    <a:pt x="69" y="459"/>
                    <a:pt x="60" y="437"/>
                    <a:pt x="52" y="414"/>
                  </a:cubicBezTo>
                  <a:cubicBezTo>
                    <a:pt x="46" y="397"/>
                    <a:pt x="42" y="380"/>
                    <a:pt x="38" y="362"/>
                  </a:cubicBezTo>
                  <a:cubicBezTo>
                    <a:pt x="32" y="338"/>
                    <a:pt x="27" y="313"/>
                    <a:pt x="21" y="289"/>
                  </a:cubicBezTo>
                  <a:cubicBezTo>
                    <a:pt x="18" y="275"/>
                    <a:pt x="14" y="261"/>
                    <a:pt x="11" y="246"/>
                  </a:cubicBezTo>
                  <a:cubicBezTo>
                    <a:pt x="8" y="228"/>
                    <a:pt x="6" y="210"/>
                    <a:pt x="4" y="192"/>
                  </a:cubicBezTo>
                  <a:cubicBezTo>
                    <a:pt x="2" y="174"/>
                    <a:pt x="2" y="156"/>
                    <a:pt x="0" y="134"/>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grpSp>
      <p:sp>
        <p:nvSpPr>
          <p:cNvPr id="91" name="文本框 90">
            <a:extLst>
              <a:ext uri="{FF2B5EF4-FFF2-40B4-BE49-F238E27FC236}">
                <a16:creationId xmlns:a16="http://schemas.microsoft.com/office/drawing/2014/main" id="{CB7BE652-6C52-480D-803E-7D86DA3B9CEC}"/>
              </a:ext>
            </a:extLst>
          </p:cNvPr>
          <p:cNvSpPr txBox="1"/>
          <p:nvPr/>
        </p:nvSpPr>
        <p:spPr>
          <a:xfrm>
            <a:off x="1026412" y="2095666"/>
            <a:ext cx="1159292" cy="1107996"/>
          </a:xfrm>
          <a:prstGeom prst="rect">
            <a:avLst/>
          </a:prstGeom>
          <a:noFill/>
        </p:spPr>
        <p:txBody>
          <a:bodyPr wrap="none" rtlCol="0">
            <a:spAutoFit/>
          </a:bodyPr>
          <a:lstStyle/>
          <a:p>
            <a:pPr algn="ctr"/>
            <a:r>
              <a:rPr lang="en-US" altLang="zh-CN" sz="6600" b="1" dirty="0">
                <a:solidFill>
                  <a:schemeClr val="accent2"/>
                </a:solidFill>
                <a:latin typeface="+mj-lt"/>
              </a:rPr>
              <a:t>03</a:t>
            </a:r>
            <a:endParaRPr lang="zh-CN" altLang="en-US" sz="6600" b="1" dirty="0">
              <a:solidFill>
                <a:schemeClr val="accent2"/>
              </a:solidFill>
              <a:latin typeface="+mj-lt"/>
            </a:endParaRPr>
          </a:p>
        </p:txBody>
      </p:sp>
      <p:sp>
        <p:nvSpPr>
          <p:cNvPr id="92" name="文本框 91">
            <a:extLst>
              <a:ext uri="{FF2B5EF4-FFF2-40B4-BE49-F238E27FC236}">
                <a16:creationId xmlns:a16="http://schemas.microsoft.com/office/drawing/2014/main" id="{8CD64BF8-B321-43D1-954C-BA8D397A69F6}"/>
              </a:ext>
            </a:extLst>
          </p:cNvPr>
          <p:cNvSpPr txBox="1"/>
          <p:nvPr/>
        </p:nvSpPr>
        <p:spPr>
          <a:xfrm>
            <a:off x="2624906" y="2234166"/>
            <a:ext cx="5724644" cy="830997"/>
          </a:xfrm>
          <a:prstGeom prst="rect">
            <a:avLst/>
          </a:prstGeom>
          <a:noFill/>
        </p:spPr>
        <p:txBody>
          <a:bodyPr wrap="none" rtlCol="0">
            <a:spAutoFit/>
          </a:bodyPr>
          <a:lstStyle/>
          <a:p>
            <a:r>
              <a:rPr lang="zh-CN" altLang="en-US" sz="4800" b="1" dirty="0">
                <a:solidFill>
                  <a:schemeClr val="accent2"/>
                </a:solidFill>
                <a:latin typeface="+mj-ea"/>
                <a:ea typeface="+mj-ea"/>
              </a:rPr>
              <a:t>句法功能和语义分析</a:t>
            </a:r>
          </a:p>
        </p:txBody>
      </p:sp>
      <p:cxnSp>
        <p:nvCxnSpPr>
          <p:cNvPr id="94" name="直接连接符 93">
            <a:extLst>
              <a:ext uri="{FF2B5EF4-FFF2-40B4-BE49-F238E27FC236}">
                <a16:creationId xmlns:a16="http://schemas.microsoft.com/office/drawing/2014/main" id="{1B62FF2A-1AAB-48E2-A088-A52E724D285A}"/>
              </a:ext>
            </a:extLst>
          </p:cNvPr>
          <p:cNvCxnSpPr>
            <a:cxnSpLocks/>
          </p:cNvCxnSpPr>
          <p:nvPr/>
        </p:nvCxnSpPr>
        <p:spPr>
          <a:xfrm>
            <a:off x="2361764" y="2393788"/>
            <a:ext cx="0" cy="511753"/>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ADE419E2-C17E-43FD-8860-2A7F67439D93}"/>
              </a:ext>
            </a:extLst>
          </p:cNvPr>
          <p:cNvCxnSpPr/>
          <p:nvPr/>
        </p:nvCxnSpPr>
        <p:spPr>
          <a:xfrm>
            <a:off x="1204882" y="3231441"/>
            <a:ext cx="38884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文本框 98">
            <a:extLst>
              <a:ext uri="{FF2B5EF4-FFF2-40B4-BE49-F238E27FC236}">
                <a16:creationId xmlns:a16="http://schemas.microsoft.com/office/drawing/2014/main" id="{E2DF17FC-67CA-488D-94B0-ED3FC426F264}"/>
              </a:ext>
            </a:extLst>
          </p:cNvPr>
          <p:cNvSpPr txBox="1"/>
          <p:nvPr/>
        </p:nvSpPr>
        <p:spPr>
          <a:xfrm>
            <a:off x="1204882" y="3479535"/>
            <a:ext cx="1107996" cy="369332"/>
          </a:xfrm>
          <a:prstGeom prst="rect">
            <a:avLst/>
          </a:prstGeom>
          <a:noFill/>
        </p:spPr>
        <p:txBody>
          <a:bodyPr wrap="none" lIns="0" rtlCol="0">
            <a:noAutofit/>
          </a:bodyPr>
          <a:lstStyle/>
          <a:p>
            <a:r>
              <a:rPr lang="zh-CN" altLang="en-US" sz="2400" dirty="0">
                <a:solidFill>
                  <a:schemeClr val="accent2"/>
                </a:solidFill>
              </a:rPr>
              <a:t>句法功能</a:t>
            </a:r>
          </a:p>
        </p:txBody>
      </p:sp>
      <p:sp>
        <p:nvSpPr>
          <p:cNvPr id="100" name="文本框 99">
            <a:extLst>
              <a:ext uri="{FF2B5EF4-FFF2-40B4-BE49-F238E27FC236}">
                <a16:creationId xmlns:a16="http://schemas.microsoft.com/office/drawing/2014/main" id="{7D0CB99D-7B02-4072-8363-315318A8375F}"/>
              </a:ext>
            </a:extLst>
          </p:cNvPr>
          <p:cNvSpPr txBox="1"/>
          <p:nvPr/>
        </p:nvSpPr>
        <p:spPr>
          <a:xfrm>
            <a:off x="1204882" y="4043094"/>
            <a:ext cx="1107996" cy="369332"/>
          </a:xfrm>
          <a:prstGeom prst="rect">
            <a:avLst/>
          </a:prstGeom>
          <a:noFill/>
        </p:spPr>
        <p:txBody>
          <a:bodyPr wrap="none" lIns="0" rtlCol="0">
            <a:noAutofit/>
          </a:bodyPr>
          <a:lstStyle>
            <a:defPPr>
              <a:defRPr lang="zh-CN"/>
            </a:defPPr>
            <a:lvl1pPr>
              <a:defRPr>
                <a:solidFill>
                  <a:schemeClr val="accent2"/>
                </a:solidFill>
              </a:defRPr>
            </a:lvl1pPr>
          </a:lstStyle>
          <a:p>
            <a:r>
              <a:rPr lang="zh-CN" altLang="en-US" sz="2400" dirty="0"/>
              <a:t>语义分析</a:t>
            </a:r>
          </a:p>
        </p:txBody>
      </p:sp>
      <p:sp>
        <p:nvSpPr>
          <p:cNvPr id="101" name="文本框 100">
            <a:extLst>
              <a:ext uri="{FF2B5EF4-FFF2-40B4-BE49-F238E27FC236}">
                <a16:creationId xmlns:a16="http://schemas.microsoft.com/office/drawing/2014/main" id="{6C33D1E4-91BD-4959-AEB0-857D3DE28E03}"/>
              </a:ext>
            </a:extLst>
          </p:cNvPr>
          <p:cNvSpPr txBox="1"/>
          <p:nvPr/>
        </p:nvSpPr>
        <p:spPr>
          <a:xfrm>
            <a:off x="1204882" y="4643844"/>
            <a:ext cx="1107996" cy="369332"/>
          </a:xfrm>
          <a:prstGeom prst="rect">
            <a:avLst/>
          </a:prstGeom>
          <a:noFill/>
        </p:spPr>
        <p:txBody>
          <a:bodyPr wrap="none" lIns="0" rtlCol="0">
            <a:noAutofit/>
          </a:bodyPr>
          <a:lstStyle>
            <a:defPPr>
              <a:defRPr lang="zh-CN"/>
            </a:defPPr>
            <a:lvl1pPr>
              <a:defRPr>
                <a:solidFill>
                  <a:schemeClr val="accent2"/>
                </a:solidFill>
              </a:defRPr>
            </a:lvl1pPr>
          </a:lstStyle>
          <a:p>
            <a:r>
              <a:rPr lang="zh-CN" altLang="en-US" sz="2400" dirty="0"/>
              <a:t>语义特征</a:t>
            </a:r>
          </a:p>
        </p:txBody>
      </p:sp>
      <p:cxnSp>
        <p:nvCxnSpPr>
          <p:cNvPr id="50" name="直接连接符 49">
            <a:extLst>
              <a:ext uri="{FF2B5EF4-FFF2-40B4-BE49-F238E27FC236}">
                <a16:creationId xmlns:a16="http://schemas.microsoft.com/office/drawing/2014/main" id="{2A522EAD-FC48-45BB-8EDE-D98D0D668BCC}"/>
              </a:ext>
            </a:extLst>
          </p:cNvPr>
          <p:cNvCxnSpPr>
            <a:cxnSpLocks/>
          </p:cNvCxnSpPr>
          <p:nvPr/>
        </p:nvCxnSpPr>
        <p:spPr>
          <a:xfrm flipH="1">
            <a:off x="2783632" y="-253799"/>
            <a:ext cx="83331" cy="861839"/>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C452840B-76CA-445B-8FEC-DEEC7B011D3C}"/>
              </a:ext>
            </a:extLst>
          </p:cNvPr>
          <p:cNvCxnSpPr>
            <a:cxnSpLocks/>
          </p:cNvCxnSpPr>
          <p:nvPr/>
        </p:nvCxnSpPr>
        <p:spPr>
          <a:xfrm flipH="1">
            <a:off x="5491946" y="3981512"/>
            <a:ext cx="41664" cy="430914"/>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55127013-3711-442F-8887-1D1E40E5C80F}"/>
              </a:ext>
            </a:extLst>
          </p:cNvPr>
          <p:cNvCxnSpPr>
            <a:cxnSpLocks/>
          </p:cNvCxnSpPr>
          <p:nvPr/>
        </p:nvCxnSpPr>
        <p:spPr>
          <a:xfrm flipH="1">
            <a:off x="3386665" y="5981521"/>
            <a:ext cx="58109" cy="601012"/>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F1F22E52-E7A8-4853-9179-509B1F4C6BF3}"/>
              </a:ext>
            </a:extLst>
          </p:cNvPr>
          <p:cNvCxnSpPr>
            <a:cxnSpLocks/>
          </p:cNvCxnSpPr>
          <p:nvPr/>
        </p:nvCxnSpPr>
        <p:spPr>
          <a:xfrm flipH="1">
            <a:off x="6388312" y="6461571"/>
            <a:ext cx="58109" cy="601012"/>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DE89E675-B800-4B4F-916A-15A9A0EC0B0A}"/>
              </a:ext>
            </a:extLst>
          </p:cNvPr>
          <p:cNvCxnSpPr>
            <a:cxnSpLocks/>
          </p:cNvCxnSpPr>
          <p:nvPr/>
        </p:nvCxnSpPr>
        <p:spPr>
          <a:xfrm flipH="1">
            <a:off x="4927443" y="1304184"/>
            <a:ext cx="34226" cy="353984"/>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43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a:extLst>
              <a:ext uri="{FF2B5EF4-FFF2-40B4-BE49-F238E27FC236}">
                <a16:creationId xmlns:a16="http://schemas.microsoft.com/office/drawing/2014/main" id="{B15C2478-5AB4-4541-8008-6447EAA4B2AA}"/>
              </a:ext>
            </a:extLst>
          </p:cNvPr>
          <p:cNvSpPr txBox="1"/>
          <p:nvPr/>
        </p:nvSpPr>
        <p:spPr>
          <a:xfrm>
            <a:off x="1296445" y="372607"/>
            <a:ext cx="2643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300" normalizeH="0" baseline="0" noProof="0" dirty="0">
                <a:ln>
                  <a:noFill/>
                </a:ln>
                <a:solidFill>
                  <a:srgbClr val="9A0001"/>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目录</a:t>
            </a:r>
          </a:p>
        </p:txBody>
      </p:sp>
      <p:grpSp>
        <p:nvGrpSpPr>
          <p:cNvPr id="34" name="组合 33">
            <a:extLst>
              <a:ext uri="{FF2B5EF4-FFF2-40B4-BE49-F238E27FC236}">
                <a16:creationId xmlns:a16="http://schemas.microsoft.com/office/drawing/2014/main" id="{EDE5656F-E7F2-4BB5-8260-3F1B1062A952}"/>
              </a:ext>
            </a:extLst>
          </p:cNvPr>
          <p:cNvGrpSpPr/>
          <p:nvPr/>
        </p:nvGrpSpPr>
        <p:grpSpPr>
          <a:xfrm>
            <a:off x="1321009" y="5615555"/>
            <a:ext cx="3698065" cy="861352"/>
            <a:chOff x="1296445" y="1777506"/>
            <a:chExt cx="3698065" cy="861352"/>
          </a:xfrm>
        </p:grpSpPr>
        <p:sp>
          <p:nvSpPr>
            <p:cNvPr id="40" name="文本框 39">
              <a:extLst>
                <a:ext uri="{FF2B5EF4-FFF2-40B4-BE49-F238E27FC236}">
                  <a16:creationId xmlns:a16="http://schemas.microsoft.com/office/drawing/2014/main" id="{CC28C0EC-7349-4528-9D9B-77994BDA48DA}"/>
                </a:ext>
              </a:extLst>
            </p:cNvPr>
            <p:cNvSpPr txBox="1"/>
            <p:nvPr/>
          </p:nvSpPr>
          <p:spPr>
            <a:xfrm>
              <a:off x="1830685" y="2115638"/>
              <a:ext cx="31638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spc="400" dirty="0">
                  <a:latin typeface="Arial" panose="020B0604020202020204" pitchFamily="34" charset="0"/>
                  <a:ea typeface="Microsoft YaHei" panose="020B0503020204020204" pitchFamily="34" charset="-122"/>
                  <a:cs typeface="+mn-ea"/>
                  <a:sym typeface="Arial" panose="020B0604020202020204" pitchFamily="34" charset="0"/>
                </a:rPr>
                <a:t>结语</a:t>
              </a:r>
              <a:endParaRPr kumimoji="0" lang="zh-CN" altLang="en-US" sz="2800" b="0" i="0" u="none" strike="noStrike" kern="1200" cap="none" spc="400" normalizeH="0" baseline="0" noProof="0" dirty="0">
                <a:ln>
                  <a:noFill/>
                </a:ln>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nvGrpSpPr>
            <p:cNvPr id="41" name="组合 40">
              <a:extLst>
                <a:ext uri="{FF2B5EF4-FFF2-40B4-BE49-F238E27FC236}">
                  <a16:creationId xmlns:a16="http://schemas.microsoft.com/office/drawing/2014/main" id="{9786FD86-9D1D-445F-BBA9-963D34E58544}"/>
                </a:ext>
              </a:extLst>
            </p:cNvPr>
            <p:cNvGrpSpPr/>
            <p:nvPr/>
          </p:nvGrpSpPr>
          <p:grpSpPr>
            <a:xfrm>
              <a:off x="1296445" y="1777506"/>
              <a:ext cx="800100" cy="713161"/>
              <a:chOff x="6976951" y="1586703"/>
              <a:chExt cx="800100" cy="713161"/>
            </a:xfrm>
          </p:grpSpPr>
          <p:cxnSp>
            <p:nvCxnSpPr>
              <p:cNvPr id="43" name="直接连接符 42">
                <a:extLst>
                  <a:ext uri="{FF2B5EF4-FFF2-40B4-BE49-F238E27FC236}">
                    <a16:creationId xmlns:a16="http://schemas.microsoft.com/office/drawing/2014/main" id="{BFD77076-092D-4EC2-879D-E900573D34D4}"/>
                  </a:ext>
                </a:extLst>
              </p:cNvPr>
              <p:cNvCxnSpPr/>
              <p:nvPr/>
            </p:nvCxnSpPr>
            <p:spPr>
              <a:xfrm flipH="1">
                <a:off x="7160632" y="1829707"/>
                <a:ext cx="432738" cy="47015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44A5F994-68CE-4016-B167-C1775E3994E9}"/>
                  </a:ext>
                </a:extLst>
              </p:cNvPr>
              <p:cNvSpPr txBox="1"/>
              <p:nvPr/>
            </p:nvSpPr>
            <p:spPr>
              <a:xfrm>
                <a:off x="6976951" y="1586703"/>
                <a:ext cx="800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6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rPr>
                  <a:t>5</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grpSp>
      <p:grpSp>
        <p:nvGrpSpPr>
          <p:cNvPr id="49" name="组合 48">
            <a:extLst>
              <a:ext uri="{FF2B5EF4-FFF2-40B4-BE49-F238E27FC236}">
                <a16:creationId xmlns:a16="http://schemas.microsoft.com/office/drawing/2014/main" id="{597EA166-F877-47B9-A437-F4DA9FD6C442}"/>
              </a:ext>
            </a:extLst>
          </p:cNvPr>
          <p:cNvGrpSpPr/>
          <p:nvPr/>
        </p:nvGrpSpPr>
        <p:grpSpPr>
          <a:xfrm>
            <a:off x="1296445" y="2296480"/>
            <a:ext cx="5575990" cy="861352"/>
            <a:chOff x="1296445" y="1777506"/>
            <a:chExt cx="5575990" cy="861352"/>
          </a:xfrm>
        </p:grpSpPr>
        <p:sp>
          <p:nvSpPr>
            <p:cNvPr id="50" name="文本框 49">
              <a:extLst>
                <a:ext uri="{FF2B5EF4-FFF2-40B4-BE49-F238E27FC236}">
                  <a16:creationId xmlns:a16="http://schemas.microsoft.com/office/drawing/2014/main" id="{4D30467D-7817-4176-8F71-24AAC59FEE06}"/>
                </a:ext>
              </a:extLst>
            </p:cNvPr>
            <p:cNvSpPr txBox="1"/>
            <p:nvPr/>
          </p:nvSpPr>
          <p:spPr>
            <a:xfrm>
              <a:off x="1830684" y="2115638"/>
              <a:ext cx="5041751" cy="523220"/>
            </a:xfrm>
            <a:prstGeom prst="rect">
              <a:avLst/>
            </a:prstGeom>
            <a:noFill/>
          </p:spPr>
          <p:txBody>
            <a:bodyPr wrap="square" rtlCol="0">
              <a:spAutoFit/>
            </a:bodyPr>
            <a:lstStyle/>
            <a:p>
              <a:pPr lvl="0">
                <a:defRPr/>
              </a:pPr>
              <a:r>
                <a:rPr lang="zh-CN" altLang="en-US" sz="2800" spc="4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rPr>
                <a:t>构成及构式义</a:t>
              </a:r>
            </a:p>
          </p:txBody>
        </p:sp>
        <p:grpSp>
          <p:nvGrpSpPr>
            <p:cNvPr id="51" name="组合 50">
              <a:extLst>
                <a:ext uri="{FF2B5EF4-FFF2-40B4-BE49-F238E27FC236}">
                  <a16:creationId xmlns:a16="http://schemas.microsoft.com/office/drawing/2014/main" id="{12147FF2-3F2C-4EA4-96F6-1368A521E62E}"/>
                </a:ext>
              </a:extLst>
            </p:cNvPr>
            <p:cNvGrpSpPr/>
            <p:nvPr/>
          </p:nvGrpSpPr>
          <p:grpSpPr>
            <a:xfrm>
              <a:off x="1296445" y="1777506"/>
              <a:ext cx="800100" cy="713161"/>
              <a:chOff x="6976951" y="1586703"/>
              <a:chExt cx="800100" cy="713161"/>
            </a:xfrm>
          </p:grpSpPr>
          <p:sp>
            <p:nvSpPr>
              <p:cNvPr id="52" name="文本框 51">
                <a:extLst>
                  <a:ext uri="{FF2B5EF4-FFF2-40B4-BE49-F238E27FC236}">
                    <a16:creationId xmlns:a16="http://schemas.microsoft.com/office/drawing/2014/main" id="{5290D6EA-4373-4E3B-8637-81646F1A7B79}"/>
                  </a:ext>
                </a:extLst>
              </p:cNvPr>
              <p:cNvSpPr txBox="1"/>
              <p:nvPr/>
            </p:nvSpPr>
            <p:spPr>
              <a:xfrm>
                <a:off x="6976951" y="1586703"/>
                <a:ext cx="800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2</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cxnSp>
            <p:nvCxnSpPr>
              <p:cNvPr id="53" name="直接连接符 52">
                <a:extLst>
                  <a:ext uri="{FF2B5EF4-FFF2-40B4-BE49-F238E27FC236}">
                    <a16:creationId xmlns:a16="http://schemas.microsoft.com/office/drawing/2014/main" id="{65BC728A-0A27-477D-9233-0A149548E323}"/>
                  </a:ext>
                </a:extLst>
              </p:cNvPr>
              <p:cNvCxnSpPr/>
              <p:nvPr/>
            </p:nvCxnSpPr>
            <p:spPr>
              <a:xfrm flipH="1">
                <a:off x="7160632" y="1829707"/>
                <a:ext cx="432738" cy="4701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4" name="组合 53">
            <a:extLst>
              <a:ext uri="{FF2B5EF4-FFF2-40B4-BE49-F238E27FC236}">
                <a16:creationId xmlns:a16="http://schemas.microsoft.com/office/drawing/2014/main" id="{9363B11F-148D-4857-9335-0D8BC165C35A}"/>
              </a:ext>
            </a:extLst>
          </p:cNvPr>
          <p:cNvGrpSpPr/>
          <p:nvPr/>
        </p:nvGrpSpPr>
        <p:grpSpPr>
          <a:xfrm>
            <a:off x="1296445" y="3412336"/>
            <a:ext cx="9962104" cy="861352"/>
            <a:chOff x="1296445" y="1777506"/>
            <a:chExt cx="9962104" cy="861352"/>
          </a:xfrm>
        </p:grpSpPr>
        <p:sp>
          <p:nvSpPr>
            <p:cNvPr id="55" name="文本框 54">
              <a:extLst>
                <a:ext uri="{FF2B5EF4-FFF2-40B4-BE49-F238E27FC236}">
                  <a16:creationId xmlns:a16="http://schemas.microsoft.com/office/drawing/2014/main" id="{4502F672-83C0-4117-BF9E-9961F1D92E3C}"/>
                </a:ext>
              </a:extLst>
            </p:cNvPr>
            <p:cNvSpPr txBox="1"/>
            <p:nvPr/>
          </p:nvSpPr>
          <p:spPr>
            <a:xfrm>
              <a:off x="1830684" y="2115638"/>
              <a:ext cx="9427865" cy="523220"/>
            </a:xfrm>
            <a:prstGeom prst="rect">
              <a:avLst/>
            </a:prstGeom>
            <a:noFill/>
          </p:spPr>
          <p:txBody>
            <a:bodyPr wrap="square" rtlCol="0">
              <a:spAutoFit/>
            </a:bodyPr>
            <a:lstStyle/>
            <a:p>
              <a:pPr lvl="0">
                <a:defRPr/>
              </a:pPr>
              <a:r>
                <a:rPr lang="zh-CN" altLang="en-US" sz="2800" spc="4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rPr>
                <a:t>句法功能和语义分析</a:t>
              </a:r>
            </a:p>
          </p:txBody>
        </p:sp>
        <p:grpSp>
          <p:nvGrpSpPr>
            <p:cNvPr id="56" name="组合 55">
              <a:extLst>
                <a:ext uri="{FF2B5EF4-FFF2-40B4-BE49-F238E27FC236}">
                  <a16:creationId xmlns:a16="http://schemas.microsoft.com/office/drawing/2014/main" id="{C8BCFD56-2E86-469C-8238-014884FF8E74}"/>
                </a:ext>
              </a:extLst>
            </p:cNvPr>
            <p:cNvGrpSpPr/>
            <p:nvPr/>
          </p:nvGrpSpPr>
          <p:grpSpPr>
            <a:xfrm>
              <a:off x="1296445" y="1777506"/>
              <a:ext cx="800100" cy="713161"/>
              <a:chOff x="6976951" y="1586703"/>
              <a:chExt cx="800100" cy="713161"/>
            </a:xfrm>
          </p:grpSpPr>
          <p:sp>
            <p:nvSpPr>
              <p:cNvPr id="57" name="文本框 56">
                <a:extLst>
                  <a:ext uri="{FF2B5EF4-FFF2-40B4-BE49-F238E27FC236}">
                    <a16:creationId xmlns:a16="http://schemas.microsoft.com/office/drawing/2014/main" id="{B285BD03-11C0-4CAA-94AC-C14495F4C37D}"/>
                  </a:ext>
                </a:extLst>
              </p:cNvPr>
              <p:cNvSpPr txBox="1"/>
              <p:nvPr/>
            </p:nvSpPr>
            <p:spPr>
              <a:xfrm>
                <a:off x="6976951" y="1586703"/>
                <a:ext cx="800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3</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cxnSp>
            <p:nvCxnSpPr>
              <p:cNvPr id="58" name="直接连接符 57">
                <a:extLst>
                  <a:ext uri="{FF2B5EF4-FFF2-40B4-BE49-F238E27FC236}">
                    <a16:creationId xmlns:a16="http://schemas.microsoft.com/office/drawing/2014/main" id="{94423372-D8CA-4EA5-A40C-6E2DC355B017}"/>
                  </a:ext>
                </a:extLst>
              </p:cNvPr>
              <p:cNvCxnSpPr/>
              <p:nvPr/>
            </p:nvCxnSpPr>
            <p:spPr>
              <a:xfrm flipH="1">
                <a:off x="7160632" y="1829707"/>
                <a:ext cx="432738" cy="4701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9" name="组合 58">
            <a:extLst>
              <a:ext uri="{FF2B5EF4-FFF2-40B4-BE49-F238E27FC236}">
                <a16:creationId xmlns:a16="http://schemas.microsoft.com/office/drawing/2014/main" id="{102C4CA1-7D27-4093-A226-97356026BB7D}"/>
              </a:ext>
            </a:extLst>
          </p:cNvPr>
          <p:cNvGrpSpPr/>
          <p:nvPr/>
        </p:nvGrpSpPr>
        <p:grpSpPr>
          <a:xfrm>
            <a:off x="1296445" y="4528191"/>
            <a:ext cx="4787069" cy="861352"/>
            <a:chOff x="1296445" y="1777506"/>
            <a:chExt cx="4787069" cy="861352"/>
          </a:xfrm>
        </p:grpSpPr>
        <p:sp>
          <p:nvSpPr>
            <p:cNvPr id="60" name="文本框 59">
              <a:extLst>
                <a:ext uri="{FF2B5EF4-FFF2-40B4-BE49-F238E27FC236}">
                  <a16:creationId xmlns:a16="http://schemas.microsoft.com/office/drawing/2014/main" id="{B7C24735-7DDE-4BF6-B400-1DF986C3BDA1}"/>
                </a:ext>
              </a:extLst>
            </p:cNvPr>
            <p:cNvSpPr txBox="1"/>
            <p:nvPr/>
          </p:nvSpPr>
          <p:spPr>
            <a:xfrm>
              <a:off x="1830685" y="2115638"/>
              <a:ext cx="4252829" cy="523220"/>
            </a:xfrm>
            <a:prstGeom prst="rect">
              <a:avLst/>
            </a:prstGeom>
            <a:noFill/>
          </p:spPr>
          <p:txBody>
            <a:bodyPr wrap="square" rtlCol="0">
              <a:spAutoFit/>
            </a:bodyPr>
            <a:lstStyle/>
            <a:p>
              <a:pPr lvl="0">
                <a:defRPr/>
              </a:pPr>
              <a:r>
                <a:rPr lang="zh-CN" altLang="en-US" sz="2800" spc="4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rPr>
                <a:t>结构的成因</a:t>
              </a:r>
            </a:p>
          </p:txBody>
        </p:sp>
        <p:grpSp>
          <p:nvGrpSpPr>
            <p:cNvPr id="61" name="组合 60">
              <a:extLst>
                <a:ext uri="{FF2B5EF4-FFF2-40B4-BE49-F238E27FC236}">
                  <a16:creationId xmlns:a16="http://schemas.microsoft.com/office/drawing/2014/main" id="{C25F860F-1967-4D0C-A54D-9A5962D626C2}"/>
                </a:ext>
              </a:extLst>
            </p:cNvPr>
            <p:cNvGrpSpPr/>
            <p:nvPr/>
          </p:nvGrpSpPr>
          <p:grpSpPr>
            <a:xfrm>
              <a:off x="1296445" y="1777506"/>
              <a:ext cx="800100" cy="713161"/>
              <a:chOff x="6976951" y="1586703"/>
              <a:chExt cx="800100" cy="713161"/>
            </a:xfrm>
          </p:grpSpPr>
          <p:sp>
            <p:nvSpPr>
              <p:cNvPr id="62" name="文本框 61">
                <a:extLst>
                  <a:ext uri="{FF2B5EF4-FFF2-40B4-BE49-F238E27FC236}">
                    <a16:creationId xmlns:a16="http://schemas.microsoft.com/office/drawing/2014/main" id="{EAD6E1CD-0284-4A52-890E-715E79BF4A3E}"/>
                  </a:ext>
                </a:extLst>
              </p:cNvPr>
              <p:cNvSpPr txBox="1"/>
              <p:nvPr/>
            </p:nvSpPr>
            <p:spPr>
              <a:xfrm>
                <a:off x="6976951" y="1586703"/>
                <a:ext cx="800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4</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cxnSp>
            <p:nvCxnSpPr>
              <p:cNvPr id="63" name="直接连接符 62">
                <a:extLst>
                  <a:ext uri="{FF2B5EF4-FFF2-40B4-BE49-F238E27FC236}">
                    <a16:creationId xmlns:a16="http://schemas.microsoft.com/office/drawing/2014/main" id="{9E2E41A3-97DB-49C9-88F0-51B44C0C1FD5}"/>
                  </a:ext>
                </a:extLst>
              </p:cNvPr>
              <p:cNvCxnSpPr/>
              <p:nvPr/>
            </p:nvCxnSpPr>
            <p:spPr>
              <a:xfrm flipH="1">
                <a:off x="7160632" y="1829707"/>
                <a:ext cx="432738" cy="4701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4" name="组合 63">
            <a:extLst>
              <a:ext uri="{FF2B5EF4-FFF2-40B4-BE49-F238E27FC236}">
                <a16:creationId xmlns:a16="http://schemas.microsoft.com/office/drawing/2014/main" id="{4AFB3319-785A-4D39-B3C9-6CEDE5ACD5C1}"/>
              </a:ext>
            </a:extLst>
          </p:cNvPr>
          <p:cNvGrpSpPr/>
          <p:nvPr/>
        </p:nvGrpSpPr>
        <p:grpSpPr>
          <a:xfrm>
            <a:off x="6606576" y="-241003"/>
            <a:ext cx="7357162" cy="7340006"/>
            <a:chOff x="2105799" y="20055838"/>
            <a:chExt cx="6748090" cy="6732363"/>
          </a:xfrm>
          <a:solidFill>
            <a:schemeClr val="accent1">
              <a:alpha val="10000"/>
            </a:schemeClr>
          </a:solidFill>
        </p:grpSpPr>
        <p:sp>
          <p:nvSpPr>
            <p:cNvPr id="65" name="Freeform 8">
              <a:extLst>
                <a:ext uri="{FF2B5EF4-FFF2-40B4-BE49-F238E27FC236}">
                  <a16:creationId xmlns:a16="http://schemas.microsoft.com/office/drawing/2014/main" id="{B71A7C87-2706-408B-9521-B21EB2B67B3A}"/>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6" name="Freeform 42">
              <a:extLst>
                <a:ext uri="{FF2B5EF4-FFF2-40B4-BE49-F238E27FC236}">
                  <a16:creationId xmlns:a16="http://schemas.microsoft.com/office/drawing/2014/main" id="{6A6D631B-B5A5-472B-BC1C-81CAE6008122}"/>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7" name="Freeform 43">
              <a:extLst>
                <a:ext uri="{FF2B5EF4-FFF2-40B4-BE49-F238E27FC236}">
                  <a16:creationId xmlns:a16="http://schemas.microsoft.com/office/drawing/2014/main" id="{940FF3CB-28AB-4254-8F22-F60B8AD7EFD7}"/>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8" name="Freeform 44">
              <a:extLst>
                <a:ext uri="{FF2B5EF4-FFF2-40B4-BE49-F238E27FC236}">
                  <a16:creationId xmlns:a16="http://schemas.microsoft.com/office/drawing/2014/main" id="{F9151581-BF49-4B02-B27A-EB1364B4A4F2}"/>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9" name="Freeform 45">
              <a:extLst>
                <a:ext uri="{FF2B5EF4-FFF2-40B4-BE49-F238E27FC236}">
                  <a16:creationId xmlns:a16="http://schemas.microsoft.com/office/drawing/2014/main" id="{001C54D0-B6CB-4F62-A166-409F9374111F}"/>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0" name="Freeform 46">
              <a:extLst>
                <a:ext uri="{FF2B5EF4-FFF2-40B4-BE49-F238E27FC236}">
                  <a16:creationId xmlns:a16="http://schemas.microsoft.com/office/drawing/2014/main" id="{9359636E-6EA2-4EF3-9153-B9BAC046B84C}"/>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1" name="Freeform 47">
              <a:extLst>
                <a:ext uri="{FF2B5EF4-FFF2-40B4-BE49-F238E27FC236}">
                  <a16:creationId xmlns:a16="http://schemas.microsoft.com/office/drawing/2014/main" id="{FB480E91-F6FC-426C-BBEF-7834E0FD7DB6}"/>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2" name="Freeform 48">
              <a:extLst>
                <a:ext uri="{FF2B5EF4-FFF2-40B4-BE49-F238E27FC236}">
                  <a16:creationId xmlns:a16="http://schemas.microsoft.com/office/drawing/2014/main" id="{FAADDC6A-DDB8-45AA-B3D5-778FC33A22C3}"/>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3" name="Freeform 49">
              <a:extLst>
                <a:ext uri="{FF2B5EF4-FFF2-40B4-BE49-F238E27FC236}">
                  <a16:creationId xmlns:a16="http://schemas.microsoft.com/office/drawing/2014/main" id="{FE31B954-04DA-4B75-ABA8-3BBCD18D3393}"/>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4" name="Freeform 50">
              <a:extLst>
                <a:ext uri="{FF2B5EF4-FFF2-40B4-BE49-F238E27FC236}">
                  <a16:creationId xmlns:a16="http://schemas.microsoft.com/office/drawing/2014/main" id="{BBCD8D72-F3B6-4689-8741-A9A28CCDB1F1}"/>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5" name="Freeform 51">
              <a:extLst>
                <a:ext uri="{FF2B5EF4-FFF2-40B4-BE49-F238E27FC236}">
                  <a16:creationId xmlns:a16="http://schemas.microsoft.com/office/drawing/2014/main" id="{EAA37C54-F7F7-413D-BDBE-F0DC72B7E15F}"/>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6" name="Freeform 52">
              <a:extLst>
                <a:ext uri="{FF2B5EF4-FFF2-40B4-BE49-F238E27FC236}">
                  <a16:creationId xmlns:a16="http://schemas.microsoft.com/office/drawing/2014/main" id="{878A696D-8F5F-4712-BD21-488DC5A65A35}"/>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7" name="Freeform 53">
              <a:extLst>
                <a:ext uri="{FF2B5EF4-FFF2-40B4-BE49-F238E27FC236}">
                  <a16:creationId xmlns:a16="http://schemas.microsoft.com/office/drawing/2014/main" id="{15C5231E-DBEB-43BA-A0D5-4D7D7FBC6878}"/>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8" name="Freeform 54">
              <a:extLst>
                <a:ext uri="{FF2B5EF4-FFF2-40B4-BE49-F238E27FC236}">
                  <a16:creationId xmlns:a16="http://schemas.microsoft.com/office/drawing/2014/main" id="{09133FAB-B306-4112-B500-B714D144C23F}"/>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9" name="Freeform 55">
              <a:extLst>
                <a:ext uri="{FF2B5EF4-FFF2-40B4-BE49-F238E27FC236}">
                  <a16:creationId xmlns:a16="http://schemas.microsoft.com/office/drawing/2014/main" id="{4995CA68-ADBB-40E1-9132-95E5A2DC7E92}"/>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0" name="Freeform 56">
              <a:extLst>
                <a:ext uri="{FF2B5EF4-FFF2-40B4-BE49-F238E27FC236}">
                  <a16:creationId xmlns:a16="http://schemas.microsoft.com/office/drawing/2014/main" id="{F451DD5D-B60E-4ED5-A018-79AF05DE68D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1" name="Freeform 57">
              <a:extLst>
                <a:ext uri="{FF2B5EF4-FFF2-40B4-BE49-F238E27FC236}">
                  <a16:creationId xmlns:a16="http://schemas.microsoft.com/office/drawing/2014/main" id="{463FACCE-4CDF-429F-A57A-2B94D011CC71}"/>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2" name="Freeform 58">
              <a:extLst>
                <a:ext uri="{FF2B5EF4-FFF2-40B4-BE49-F238E27FC236}">
                  <a16:creationId xmlns:a16="http://schemas.microsoft.com/office/drawing/2014/main" id="{52E25580-B857-4DBF-BE18-F04B09A0DD3B}"/>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3" name="Freeform 59">
              <a:extLst>
                <a:ext uri="{FF2B5EF4-FFF2-40B4-BE49-F238E27FC236}">
                  <a16:creationId xmlns:a16="http://schemas.microsoft.com/office/drawing/2014/main" id="{C0E55FE7-2167-4970-BA3C-C0E842CF26AC}"/>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4" name="Freeform 60">
              <a:extLst>
                <a:ext uri="{FF2B5EF4-FFF2-40B4-BE49-F238E27FC236}">
                  <a16:creationId xmlns:a16="http://schemas.microsoft.com/office/drawing/2014/main" id="{AD4F6AA6-B49F-460D-9365-981FBDF77A16}"/>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5" name="Freeform 61">
              <a:extLst>
                <a:ext uri="{FF2B5EF4-FFF2-40B4-BE49-F238E27FC236}">
                  <a16:creationId xmlns:a16="http://schemas.microsoft.com/office/drawing/2014/main" id="{DFE6C5F2-3F8F-40E2-816D-AD4BE6245EF4}"/>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6" name="Freeform 62">
              <a:extLst>
                <a:ext uri="{FF2B5EF4-FFF2-40B4-BE49-F238E27FC236}">
                  <a16:creationId xmlns:a16="http://schemas.microsoft.com/office/drawing/2014/main" id="{B5F78D71-540D-4820-87AF-BAC00F6E63FE}"/>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7" name="Freeform 71">
              <a:extLst>
                <a:ext uri="{FF2B5EF4-FFF2-40B4-BE49-F238E27FC236}">
                  <a16:creationId xmlns:a16="http://schemas.microsoft.com/office/drawing/2014/main" id="{86488E73-4B49-4E1D-AE2A-B4812E89C969}"/>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grpSp>
        <p:nvGrpSpPr>
          <p:cNvPr id="88" name="组合 87">
            <a:extLst>
              <a:ext uri="{FF2B5EF4-FFF2-40B4-BE49-F238E27FC236}">
                <a16:creationId xmlns:a16="http://schemas.microsoft.com/office/drawing/2014/main" id="{F0FF5F7B-FCAD-4211-B268-99A03D726A82}"/>
              </a:ext>
            </a:extLst>
          </p:cNvPr>
          <p:cNvGrpSpPr/>
          <p:nvPr/>
        </p:nvGrpSpPr>
        <p:grpSpPr>
          <a:xfrm>
            <a:off x="1321009" y="1320774"/>
            <a:ext cx="3698065" cy="861352"/>
            <a:chOff x="1296445" y="1777506"/>
            <a:chExt cx="3698065" cy="861352"/>
          </a:xfrm>
        </p:grpSpPr>
        <p:sp>
          <p:nvSpPr>
            <p:cNvPr id="89" name="文本框 88">
              <a:extLst>
                <a:ext uri="{FF2B5EF4-FFF2-40B4-BE49-F238E27FC236}">
                  <a16:creationId xmlns:a16="http://schemas.microsoft.com/office/drawing/2014/main" id="{5DB9DFC1-E849-4BF7-8979-3A5DC9DB06BF}"/>
                </a:ext>
              </a:extLst>
            </p:cNvPr>
            <p:cNvSpPr txBox="1"/>
            <p:nvPr/>
          </p:nvSpPr>
          <p:spPr>
            <a:xfrm>
              <a:off x="1830685" y="2115638"/>
              <a:ext cx="31638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spc="400" dirty="0">
                  <a:latin typeface="Arial" panose="020B0604020202020204" pitchFamily="34" charset="0"/>
                  <a:ea typeface="Microsoft YaHei" panose="020B0503020204020204" pitchFamily="34" charset="-122"/>
                  <a:cs typeface="+mn-ea"/>
                  <a:sym typeface="Arial" panose="020B0604020202020204" pitchFamily="34" charset="0"/>
                </a:rPr>
                <a:t>引言</a:t>
              </a:r>
              <a:endParaRPr kumimoji="0" lang="zh-CN" altLang="en-US" sz="2800" b="0" i="0" u="none" strike="noStrike" kern="1200" cap="none" spc="400" normalizeH="0" baseline="0" noProof="0" dirty="0">
                <a:ln>
                  <a:noFill/>
                </a:ln>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nvGrpSpPr>
            <p:cNvPr id="90" name="组合 89">
              <a:extLst>
                <a:ext uri="{FF2B5EF4-FFF2-40B4-BE49-F238E27FC236}">
                  <a16:creationId xmlns:a16="http://schemas.microsoft.com/office/drawing/2014/main" id="{60302AA4-1CAA-4608-BDA0-8D854751ADF9}"/>
                </a:ext>
              </a:extLst>
            </p:cNvPr>
            <p:cNvGrpSpPr/>
            <p:nvPr/>
          </p:nvGrpSpPr>
          <p:grpSpPr>
            <a:xfrm>
              <a:off x="1296445" y="1777506"/>
              <a:ext cx="800100" cy="713161"/>
              <a:chOff x="6976951" y="1586703"/>
              <a:chExt cx="800100" cy="713161"/>
            </a:xfrm>
          </p:grpSpPr>
          <p:cxnSp>
            <p:nvCxnSpPr>
              <p:cNvPr id="91" name="直接连接符 90">
                <a:extLst>
                  <a:ext uri="{FF2B5EF4-FFF2-40B4-BE49-F238E27FC236}">
                    <a16:creationId xmlns:a16="http://schemas.microsoft.com/office/drawing/2014/main" id="{EB85179A-8CF1-4AF8-81F8-7ECF9FF5D151}"/>
                  </a:ext>
                </a:extLst>
              </p:cNvPr>
              <p:cNvCxnSpPr/>
              <p:nvPr/>
            </p:nvCxnSpPr>
            <p:spPr>
              <a:xfrm flipH="1">
                <a:off x="7160632" y="1829707"/>
                <a:ext cx="432738" cy="47015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2" name="文本框 91">
                <a:extLst>
                  <a:ext uri="{FF2B5EF4-FFF2-40B4-BE49-F238E27FC236}">
                    <a16:creationId xmlns:a16="http://schemas.microsoft.com/office/drawing/2014/main" id="{084CB5E0-76CB-4F76-A4BA-3B2EBBFFD780}"/>
                  </a:ext>
                </a:extLst>
              </p:cNvPr>
              <p:cNvSpPr txBox="1"/>
              <p:nvPr/>
            </p:nvSpPr>
            <p:spPr>
              <a:xfrm>
                <a:off x="6976951" y="1586703"/>
                <a:ext cx="800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1</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grpSp>
      <p:sp>
        <p:nvSpPr>
          <p:cNvPr id="3" name="灯片编号占位符 2">
            <a:extLst>
              <a:ext uri="{FF2B5EF4-FFF2-40B4-BE49-F238E27FC236}">
                <a16:creationId xmlns:a16="http://schemas.microsoft.com/office/drawing/2014/main" id="{346F9079-B885-41B1-8471-530AAAE8C8BD}"/>
              </a:ext>
            </a:extLst>
          </p:cNvPr>
          <p:cNvSpPr>
            <a:spLocks noGrp="1"/>
          </p:cNvSpPr>
          <p:nvPr>
            <p:ph type="sldNum" sz="quarter" idx="12"/>
          </p:nvPr>
        </p:nvSpPr>
        <p:spPr/>
        <p:txBody>
          <a:bodyPr/>
          <a:lstStyle/>
          <a:p>
            <a:pPr algn="r"/>
            <a:fld id="{0C913308-F349-4B6D-A68A-DD1791B4A57B}" type="slidenum">
              <a:rPr lang="zh-CN" altLang="en-US" smtClean="0"/>
              <a:pPr algn="r"/>
              <a:t>2</a:t>
            </a:fld>
            <a:endParaRPr lang="zh-CN" altLang="en-US" dirty="0"/>
          </a:p>
        </p:txBody>
      </p:sp>
    </p:spTree>
    <p:extLst>
      <p:ext uri="{BB962C8B-B14F-4D97-AF65-F5344CB8AC3E}">
        <p14:creationId xmlns:p14="http://schemas.microsoft.com/office/powerpoint/2010/main" val="420791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181046" cy="523220"/>
          </a:xfrm>
        </p:spPr>
        <p:txBody>
          <a:bodyPr/>
          <a:lstStyle/>
          <a:p>
            <a:r>
              <a:rPr lang="en-US" altLang="zh-CN" dirty="0"/>
              <a:t>3.1 </a:t>
            </a:r>
            <a:r>
              <a:rPr lang="zh-CN" altLang="en-US" dirty="0"/>
              <a:t>句法功能</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013039"/>
          </a:xfrm>
          <a:prstGeom prst="rect">
            <a:avLst/>
          </a:prstGeom>
          <a:noFill/>
        </p:spPr>
        <p:txBody>
          <a:bodyPr wrap="square" rtlCol="0">
            <a:spAutoFit/>
          </a:bodyPr>
          <a:lstStyle/>
          <a:p>
            <a:pPr algn="just">
              <a:lnSpc>
                <a:spcPct val="150000"/>
              </a:lnSpc>
            </a:pPr>
            <a:r>
              <a:rPr lang="zh-CN" altLang="en-US" sz="2400" dirty="0">
                <a:latin typeface="+mj-ea"/>
                <a:ea typeface="+mj-ea"/>
              </a:rPr>
              <a:t>经语料统计，“不是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”的主要句法功能是：在句子中</a:t>
            </a:r>
            <a:r>
              <a:rPr lang="zh-CN" altLang="en-US" sz="2400" dirty="0">
                <a:solidFill>
                  <a:srgbClr val="FF0000"/>
                </a:solidFill>
                <a:latin typeface="+mj-ea"/>
                <a:ea typeface="+mj-ea"/>
              </a:rPr>
              <a:t>担任主语、宾语</a:t>
            </a:r>
            <a:r>
              <a:rPr lang="zh-CN" altLang="en-US" sz="2400" dirty="0">
                <a:latin typeface="+mj-ea"/>
                <a:ea typeface="+mj-ea"/>
              </a:rPr>
              <a:t>。单独成句时，大多作为</a:t>
            </a:r>
            <a:r>
              <a:rPr lang="zh-CN" altLang="en-US" sz="2400" dirty="0">
                <a:solidFill>
                  <a:srgbClr val="FF0000"/>
                </a:solidFill>
                <a:latin typeface="+mj-ea"/>
                <a:ea typeface="+mj-ea"/>
              </a:rPr>
              <a:t>文章的标题或书名</a:t>
            </a:r>
            <a:r>
              <a:rPr lang="zh-CN" altLang="en-US" sz="2400" dirty="0">
                <a:latin typeface="+mj-ea"/>
                <a:ea typeface="+mj-ea"/>
              </a:rPr>
              <a:t>出现。</a:t>
            </a:r>
          </a:p>
          <a:p>
            <a:pPr marL="342900" indent="-342900" algn="just">
              <a:lnSpc>
                <a:spcPct val="150000"/>
              </a:lnSpc>
              <a:buFont typeface="Wingdings" panose="05000000000000000000" pitchFamily="2" charset="2"/>
              <a:buChar char="u"/>
            </a:pPr>
            <a:r>
              <a:rPr lang="zh-CN" altLang="en-US" sz="2400" dirty="0">
                <a:latin typeface="+mj-ea"/>
                <a:ea typeface="+mj-ea"/>
              </a:rPr>
              <a:t>作主语</a:t>
            </a:r>
            <a:endParaRPr lang="en-US" altLang="zh-CN" sz="2400" dirty="0">
              <a:latin typeface="+mj-ea"/>
              <a:ea typeface="+mj-ea"/>
            </a:endParaRPr>
          </a:p>
          <a:p>
            <a:pPr algn="just">
              <a:lnSpc>
                <a:spcPct val="150000"/>
              </a:lnSpc>
            </a:pP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”在句中充当主语时，主语必须是</a:t>
            </a:r>
            <a:r>
              <a:rPr lang="zh-CN" altLang="en-US" sz="2400" dirty="0">
                <a:solidFill>
                  <a:srgbClr val="FF0000"/>
                </a:solidFill>
                <a:latin typeface="+mj-ea"/>
                <a:ea typeface="+mj-ea"/>
              </a:rPr>
              <a:t>具体的人或者事物</a:t>
            </a:r>
            <a:r>
              <a:rPr lang="zh-CN" altLang="en-US" sz="2400" dirty="0">
                <a:latin typeface="+mj-ea"/>
                <a:ea typeface="+mj-ea"/>
              </a:rPr>
              <a:t>。人或事物才能是动作的发出者，才能作为被陈述、被描述的对象。</a:t>
            </a:r>
            <a:endParaRPr lang="en-US" altLang="zh-CN" sz="2400" dirty="0">
              <a:latin typeface="+mj-ea"/>
              <a:ea typeface="+mj-ea"/>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22</a:t>
            </a: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a:t>
            </a:r>
            <a:r>
              <a:rPr lang="zh-CN" altLang="en-US" sz="2400" u="sng" dirty="0">
                <a:latin typeface="华文仿宋" panose="02010600040101010101" pitchFamily="2" charset="-122"/>
                <a:ea typeface="华文仿宋" panose="02010600040101010101" pitchFamily="2" charset="-122"/>
              </a:rPr>
              <a:t>不是战争的战争</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是一本仅仅六十二页的小册子分上下两部。（</a:t>
            </a:r>
            <a:r>
              <a:rPr lang="en-US" altLang="zh-CN" sz="2400" dirty="0">
                <a:latin typeface="华文仿宋" panose="02010600040101010101" pitchFamily="2" charset="-122"/>
                <a:ea typeface="华文仿宋" panose="02010600040101010101" pitchFamily="2" charset="-122"/>
              </a:rPr>
              <a:t>CCL</a:t>
            </a:r>
            <a:r>
              <a:rPr lang="zh-CN" altLang="en-US" sz="2400" dirty="0">
                <a:latin typeface="华文仿宋" panose="02010600040101010101" pitchFamily="2" charset="-122"/>
                <a:ea typeface="华文仿宋" panose="02010600040101010101" pitchFamily="2" charset="-122"/>
              </a:rPr>
              <a:t>语料库）</a:t>
            </a:r>
          </a:p>
          <a:p>
            <a:pPr algn="just">
              <a:lnSpc>
                <a:spcPct val="150000"/>
              </a:lnSpc>
            </a:pP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”在句中担任主语的比例较高，</a:t>
            </a:r>
            <a:r>
              <a:rPr lang="en-US" altLang="zh-CN" sz="2400" dirty="0">
                <a:latin typeface="+mj-ea"/>
                <a:ea typeface="+mj-ea"/>
              </a:rPr>
              <a:t>202</a:t>
            </a:r>
            <a:r>
              <a:rPr lang="zh-CN" altLang="en-US" sz="2400" dirty="0">
                <a:latin typeface="+mj-ea"/>
                <a:ea typeface="+mj-ea"/>
              </a:rPr>
              <a:t>例中共有</a:t>
            </a:r>
            <a:r>
              <a:rPr lang="en-US" altLang="zh-CN" sz="2400" dirty="0">
                <a:latin typeface="+mj-ea"/>
                <a:ea typeface="+mj-ea"/>
              </a:rPr>
              <a:t>52</a:t>
            </a:r>
            <a:r>
              <a:rPr lang="zh-CN" altLang="en-US" sz="2400" dirty="0">
                <a:latin typeface="+mj-ea"/>
                <a:ea typeface="+mj-ea"/>
              </a:rPr>
              <a:t>例，所占比例为</a:t>
            </a:r>
            <a:r>
              <a:rPr lang="en-US" altLang="zh-CN" sz="2400" dirty="0">
                <a:latin typeface="+mj-ea"/>
                <a:ea typeface="+mj-ea"/>
              </a:rPr>
              <a:t>27.1%</a:t>
            </a:r>
            <a:r>
              <a:rPr lang="zh-CN" altLang="en-US" sz="2400" dirty="0">
                <a:latin typeface="+mj-ea"/>
                <a:ea typeface="+mj-ea"/>
              </a:rPr>
              <a:t>。</a:t>
            </a:r>
          </a:p>
        </p:txBody>
      </p:sp>
      <p:sp>
        <p:nvSpPr>
          <p:cNvPr id="4" name="灯片编号占位符 3">
            <a:extLst>
              <a:ext uri="{FF2B5EF4-FFF2-40B4-BE49-F238E27FC236}">
                <a16:creationId xmlns:a16="http://schemas.microsoft.com/office/drawing/2014/main" id="{6C9BEA46-2452-488A-8955-B184DFE3A396}"/>
              </a:ext>
            </a:extLst>
          </p:cNvPr>
          <p:cNvSpPr>
            <a:spLocks noGrp="1"/>
          </p:cNvSpPr>
          <p:nvPr>
            <p:ph type="sldNum" sz="quarter" idx="12"/>
          </p:nvPr>
        </p:nvSpPr>
        <p:spPr/>
        <p:txBody>
          <a:bodyPr/>
          <a:lstStyle/>
          <a:p>
            <a:pPr algn="r"/>
            <a:fld id="{0C913308-F349-4B6D-A68A-DD1791B4A57B}" type="slidenum">
              <a:rPr lang="zh-CN" altLang="en-US" smtClean="0"/>
              <a:pPr algn="r"/>
              <a:t>20</a:t>
            </a:fld>
            <a:endParaRPr lang="zh-CN" altLang="en-US" dirty="0"/>
          </a:p>
        </p:txBody>
      </p:sp>
    </p:spTree>
    <p:extLst>
      <p:ext uri="{BB962C8B-B14F-4D97-AF65-F5344CB8AC3E}">
        <p14:creationId xmlns:p14="http://schemas.microsoft.com/office/powerpoint/2010/main" val="533961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181046" cy="523220"/>
          </a:xfrm>
        </p:spPr>
        <p:txBody>
          <a:bodyPr/>
          <a:lstStyle/>
          <a:p>
            <a:r>
              <a:rPr lang="en-US" altLang="zh-CN" dirty="0"/>
              <a:t>3.1 </a:t>
            </a:r>
            <a:r>
              <a:rPr lang="zh-CN" altLang="en-US" dirty="0"/>
              <a:t>句法功能</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445904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u"/>
            </a:pPr>
            <a:r>
              <a:rPr lang="zh-CN" altLang="en-US" sz="2400" dirty="0">
                <a:latin typeface="+mj-ea"/>
                <a:ea typeface="+mj-ea"/>
              </a:rPr>
              <a:t>作宾语</a:t>
            </a:r>
            <a:endParaRPr lang="en-US" altLang="zh-CN" sz="2400" dirty="0">
              <a:latin typeface="+mj-ea"/>
              <a:ea typeface="+mj-ea"/>
            </a:endParaRPr>
          </a:p>
          <a:p>
            <a:pPr algn="just">
              <a:lnSpc>
                <a:spcPct val="150000"/>
              </a:lnSpc>
            </a:pP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”在句中充当宾语时，主语也必须是</a:t>
            </a:r>
            <a:r>
              <a:rPr lang="zh-CN" altLang="en-US" sz="2400" dirty="0">
                <a:solidFill>
                  <a:srgbClr val="FF0000"/>
                </a:solidFill>
                <a:latin typeface="+mj-ea"/>
                <a:ea typeface="+mj-ea"/>
              </a:rPr>
              <a:t>具体的人或者事物</a:t>
            </a:r>
            <a:r>
              <a:rPr lang="zh-CN" altLang="en-US" sz="2400" dirty="0">
                <a:latin typeface="+mj-ea"/>
                <a:ea typeface="+mj-ea"/>
              </a:rPr>
              <a:t>。</a:t>
            </a: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23</a:t>
            </a:r>
            <a:r>
              <a:rPr lang="zh-CN" altLang="en-US" sz="2400" dirty="0">
                <a:latin typeface="华文仿宋" panose="02010600040101010101" pitchFamily="2" charset="-122"/>
                <a:ea typeface="华文仿宋" panose="02010600040101010101" pitchFamily="2" charset="-122"/>
              </a:rPr>
              <a:t>）现在，有人竟然在会上重新提出了这个本来</a:t>
            </a:r>
            <a:r>
              <a:rPr lang="zh-CN" altLang="en-US" sz="2400" u="sng" dirty="0">
                <a:latin typeface="华文仿宋" panose="02010600040101010101" pitchFamily="2" charset="-122"/>
                <a:ea typeface="华文仿宋" panose="02010600040101010101" pitchFamily="2" charset="-122"/>
              </a:rPr>
              <a:t>不是问题的问题</a:t>
            </a:r>
            <a:r>
              <a:rPr lang="zh-CN" altLang="en-US" sz="2400" dirty="0">
                <a:latin typeface="华文仿宋" panose="02010600040101010101" pitchFamily="2" charset="-122"/>
                <a:ea typeface="华文仿宋" panose="02010600040101010101" pitchFamily="2" charset="-122"/>
              </a:rPr>
              <a:t>。</a:t>
            </a: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CCL</a:t>
            </a:r>
            <a:r>
              <a:rPr lang="zh-CN" altLang="en-US" sz="2400" dirty="0">
                <a:latin typeface="华文仿宋" panose="02010600040101010101" pitchFamily="2" charset="-122"/>
                <a:ea typeface="华文仿宋" panose="02010600040101010101" pitchFamily="2" charset="-122"/>
              </a:rPr>
              <a:t>语料库）</a:t>
            </a:r>
            <a:endParaRPr lang="en-US" altLang="zh-CN" sz="2400" dirty="0">
              <a:latin typeface="华文仿宋" panose="02010600040101010101" pitchFamily="2" charset="-122"/>
              <a:ea typeface="华文仿宋" panose="02010600040101010101" pitchFamily="2"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24</a:t>
            </a:r>
            <a:r>
              <a:rPr lang="zh-CN" altLang="en-US" sz="2400" dirty="0">
                <a:latin typeface="华文仿宋" panose="02010600040101010101" pitchFamily="2" charset="-122"/>
                <a:ea typeface="华文仿宋" panose="02010600040101010101" pitchFamily="2" charset="-122"/>
              </a:rPr>
              <a:t>）在这样的故事里，枉自成嗟笑一场</a:t>
            </a:r>
            <a:r>
              <a:rPr lang="zh-CN" altLang="en-US" sz="2400" u="sng" dirty="0">
                <a:latin typeface="华文仿宋" panose="02010600040101010101" pitchFamily="2" charset="-122"/>
                <a:ea typeface="华文仿宋" panose="02010600040101010101" pitchFamily="2" charset="-122"/>
              </a:rPr>
              <a:t>不是风花雪月的风花雪月</a:t>
            </a:r>
            <a:r>
              <a:rPr lang="zh-CN" altLang="en-US" sz="2400" dirty="0">
                <a:latin typeface="华文仿宋" panose="02010600040101010101" pitchFamily="2" charset="-122"/>
                <a:ea typeface="华文仿宋" panose="02010600040101010101" pitchFamily="2" charset="-122"/>
              </a:rPr>
              <a:t>。丽江吧 百度贴吧 帖子标题 发帖人：许砚尘）</a:t>
            </a:r>
          </a:p>
          <a:p>
            <a:pPr algn="just">
              <a:lnSpc>
                <a:spcPct val="150000"/>
              </a:lnSpc>
            </a:pP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”在句中担任主语的比例最高，</a:t>
            </a:r>
            <a:r>
              <a:rPr lang="en-US" altLang="zh-CN" sz="2400" dirty="0">
                <a:latin typeface="+mj-ea"/>
                <a:ea typeface="+mj-ea"/>
              </a:rPr>
              <a:t>202</a:t>
            </a:r>
            <a:r>
              <a:rPr lang="zh-CN" altLang="en-US" sz="2400" dirty="0">
                <a:latin typeface="+mj-ea"/>
                <a:ea typeface="+mj-ea"/>
              </a:rPr>
              <a:t>例中共有</a:t>
            </a:r>
            <a:r>
              <a:rPr lang="en-US" altLang="zh-CN" sz="2400" dirty="0">
                <a:latin typeface="+mj-ea"/>
                <a:ea typeface="+mj-ea"/>
              </a:rPr>
              <a:t>119</a:t>
            </a:r>
            <a:r>
              <a:rPr lang="zh-CN" altLang="en-US" sz="2400" dirty="0">
                <a:latin typeface="+mj-ea"/>
                <a:ea typeface="+mj-ea"/>
              </a:rPr>
              <a:t>例，所占比例为</a:t>
            </a:r>
            <a:r>
              <a:rPr lang="en-US" altLang="zh-CN" sz="2400" dirty="0">
                <a:latin typeface="+mj-ea"/>
                <a:ea typeface="+mj-ea"/>
              </a:rPr>
              <a:t>58.9%</a:t>
            </a:r>
            <a:r>
              <a:rPr lang="zh-CN" altLang="en-US" sz="2400" dirty="0">
                <a:latin typeface="+mj-ea"/>
                <a:ea typeface="+mj-ea"/>
              </a:rPr>
              <a:t>。</a:t>
            </a:r>
          </a:p>
        </p:txBody>
      </p:sp>
      <p:sp>
        <p:nvSpPr>
          <p:cNvPr id="4" name="灯片编号占位符 3">
            <a:extLst>
              <a:ext uri="{FF2B5EF4-FFF2-40B4-BE49-F238E27FC236}">
                <a16:creationId xmlns:a16="http://schemas.microsoft.com/office/drawing/2014/main" id="{F7BDA86D-C8E8-4B55-9D71-A46298E76ADE}"/>
              </a:ext>
            </a:extLst>
          </p:cNvPr>
          <p:cNvSpPr>
            <a:spLocks noGrp="1"/>
          </p:cNvSpPr>
          <p:nvPr>
            <p:ph type="sldNum" sz="quarter" idx="12"/>
          </p:nvPr>
        </p:nvSpPr>
        <p:spPr/>
        <p:txBody>
          <a:bodyPr/>
          <a:lstStyle/>
          <a:p>
            <a:pPr algn="r"/>
            <a:fld id="{0C913308-F349-4B6D-A68A-DD1791B4A57B}" type="slidenum">
              <a:rPr lang="zh-CN" altLang="en-US" smtClean="0"/>
              <a:pPr algn="r"/>
              <a:t>21</a:t>
            </a:fld>
            <a:endParaRPr lang="zh-CN" altLang="en-US" dirty="0"/>
          </a:p>
        </p:txBody>
      </p:sp>
    </p:spTree>
    <p:extLst>
      <p:ext uri="{BB962C8B-B14F-4D97-AF65-F5344CB8AC3E}">
        <p14:creationId xmlns:p14="http://schemas.microsoft.com/office/powerpoint/2010/main" val="4162244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181046" cy="523220"/>
          </a:xfrm>
        </p:spPr>
        <p:txBody>
          <a:bodyPr/>
          <a:lstStyle/>
          <a:p>
            <a:r>
              <a:rPr lang="en-US" altLang="zh-CN" dirty="0"/>
              <a:t>3.1 </a:t>
            </a:r>
            <a:r>
              <a:rPr lang="zh-CN" altLang="en-US" dirty="0"/>
              <a:t>句法功能</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013039"/>
          </a:xfrm>
          <a:prstGeom prst="rect">
            <a:avLst/>
          </a:prstGeom>
          <a:noFill/>
        </p:spPr>
        <p:txBody>
          <a:bodyPr wrap="square" rtlCol="0">
            <a:spAutoFit/>
          </a:bodyPr>
          <a:lstStyle/>
          <a:p>
            <a:pPr algn="just">
              <a:lnSpc>
                <a:spcPct val="150000"/>
              </a:lnSpc>
            </a:pP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”除了在句中担任主语和宾语外，也可</a:t>
            </a:r>
            <a:r>
              <a:rPr lang="zh-CN" altLang="en-US" sz="2400" dirty="0">
                <a:solidFill>
                  <a:srgbClr val="FF0000"/>
                </a:solidFill>
                <a:latin typeface="+mj-ea"/>
                <a:ea typeface="+mj-ea"/>
              </a:rPr>
              <a:t>单独成句</a:t>
            </a:r>
            <a:r>
              <a:rPr lang="zh-CN" altLang="en-US" sz="2400" dirty="0">
                <a:latin typeface="+mj-ea"/>
                <a:ea typeface="+mj-ea"/>
              </a:rPr>
              <a:t>。独立成句时，大多作为文章的标题形式出现。采用该结构能使得标题鲜明，表达的意义更深远。</a:t>
            </a:r>
          </a:p>
          <a:p>
            <a:pPr>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25</a:t>
            </a: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a:t>
            </a:r>
            <a:r>
              <a:rPr lang="zh-CN" altLang="en-US" sz="2400" u="sng" dirty="0">
                <a:latin typeface="华文仿宋" panose="02010600040101010101" pitchFamily="2" charset="-122"/>
                <a:ea typeface="华文仿宋" panose="02010600040101010101" pitchFamily="2" charset="-122"/>
              </a:rPr>
              <a:t>不是结语的结语</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CCL</a:t>
            </a:r>
            <a:r>
              <a:rPr lang="zh-CN" altLang="en-US" sz="2400" dirty="0">
                <a:latin typeface="华文仿宋" panose="02010600040101010101" pitchFamily="2" charset="-122"/>
                <a:ea typeface="华文仿宋" panose="02010600040101010101" pitchFamily="2" charset="-122"/>
              </a:rPr>
              <a:t>语料库）</a:t>
            </a:r>
            <a:endParaRPr lang="en-US" altLang="zh-CN" sz="2400" dirty="0">
              <a:latin typeface="华文仿宋" panose="02010600040101010101" pitchFamily="2" charset="-122"/>
              <a:ea typeface="华文仿宋" panose="02010600040101010101" pitchFamily="2" charset="-122"/>
            </a:endParaRPr>
          </a:p>
          <a:p>
            <a:pPr>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26</a:t>
            </a: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a:t>
            </a:r>
            <a:r>
              <a:rPr lang="zh-CN" altLang="en-US" sz="2400" u="sng" dirty="0">
                <a:latin typeface="华文仿宋" panose="02010600040101010101" pitchFamily="2" charset="-122"/>
                <a:ea typeface="华文仿宋" panose="02010600040101010101" pitchFamily="2" charset="-122"/>
              </a:rPr>
              <a:t>不是目标的目标</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CCL</a:t>
            </a:r>
            <a:r>
              <a:rPr lang="zh-CN" altLang="en-US" sz="2400" dirty="0">
                <a:latin typeface="华文仿宋" panose="02010600040101010101" pitchFamily="2" charset="-122"/>
                <a:ea typeface="华文仿宋" panose="02010600040101010101" pitchFamily="2" charset="-122"/>
              </a:rPr>
              <a:t>语料库）</a:t>
            </a:r>
            <a:endParaRPr lang="en-US" altLang="zh-CN" sz="2400" dirty="0">
              <a:latin typeface="华文仿宋" panose="02010600040101010101" pitchFamily="2" charset="-122"/>
              <a:ea typeface="华文仿宋" panose="02010600040101010101" pitchFamily="2" charset="-122"/>
            </a:endParaRPr>
          </a:p>
          <a:p>
            <a:pPr>
              <a:lnSpc>
                <a:spcPct val="150000"/>
              </a:lnSpc>
            </a:pP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”单独作标题的用法，在语料中所占比例不高，共</a:t>
            </a:r>
            <a:r>
              <a:rPr lang="en-US" altLang="zh-CN" sz="2400" dirty="0">
                <a:latin typeface="+mj-ea"/>
                <a:ea typeface="+mj-ea"/>
              </a:rPr>
              <a:t>26</a:t>
            </a:r>
            <a:r>
              <a:rPr lang="zh-CN" altLang="en-US" sz="2400" dirty="0">
                <a:latin typeface="+mj-ea"/>
                <a:ea typeface="+mj-ea"/>
              </a:rPr>
              <a:t>例，比例为</a:t>
            </a:r>
            <a:r>
              <a:rPr lang="en-US" altLang="zh-CN" sz="2400" dirty="0">
                <a:latin typeface="+mj-ea"/>
                <a:ea typeface="+mj-ea"/>
              </a:rPr>
              <a:t>13%</a:t>
            </a: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a:t>
            </a:r>
            <a:r>
              <a:rPr lang="zh-CN" altLang="en-US" sz="2400" dirty="0">
                <a:solidFill>
                  <a:srgbClr val="FF0000"/>
                </a:solidFill>
                <a:latin typeface="+mj-ea"/>
                <a:ea typeface="+mj-ea"/>
              </a:rPr>
              <a:t>整体呈现名词性</a:t>
            </a:r>
            <a:r>
              <a:rPr lang="zh-CN" altLang="en-US" sz="2400" dirty="0">
                <a:latin typeface="+mj-ea"/>
                <a:ea typeface="+mj-ea"/>
              </a:rPr>
              <a:t>，名词在整句中担任的语法角色以主语和宾语为主，所以“不是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”在句中担任的角色也多为主语和宾语。</a:t>
            </a:r>
          </a:p>
        </p:txBody>
      </p:sp>
      <p:sp>
        <p:nvSpPr>
          <p:cNvPr id="4" name="灯片编号占位符 3">
            <a:extLst>
              <a:ext uri="{FF2B5EF4-FFF2-40B4-BE49-F238E27FC236}">
                <a16:creationId xmlns:a16="http://schemas.microsoft.com/office/drawing/2014/main" id="{4AB5288E-A965-4E4D-A226-AF711AFF78DD}"/>
              </a:ext>
            </a:extLst>
          </p:cNvPr>
          <p:cNvSpPr>
            <a:spLocks noGrp="1"/>
          </p:cNvSpPr>
          <p:nvPr>
            <p:ph type="sldNum" sz="quarter" idx="12"/>
          </p:nvPr>
        </p:nvSpPr>
        <p:spPr/>
        <p:txBody>
          <a:bodyPr/>
          <a:lstStyle/>
          <a:p>
            <a:pPr algn="r"/>
            <a:fld id="{0C913308-F349-4B6D-A68A-DD1791B4A57B}" type="slidenum">
              <a:rPr lang="zh-CN" altLang="en-US" smtClean="0"/>
              <a:pPr algn="r"/>
              <a:t>22</a:t>
            </a:fld>
            <a:endParaRPr lang="zh-CN" altLang="en-US" dirty="0"/>
          </a:p>
        </p:txBody>
      </p:sp>
    </p:spTree>
    <p:extLst>
      <p:ext uri="{BB962C8B-B14F-4D97-AF65-F5344CB8AC3E}">
        <p14:creationId xmlns:p14="http://schemas.microsoft.com/office/powerpoint/2010/main" val="201623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181046" cy="523220"/>
          </a:xfrm>
        </p:spPr>
        <p:txBody>
          <a:bodyPr/>
          <a:lstStyle/>
          <a:p>
            <a:r>
              <a:rPr lang="en-US" altLang="zh-CN" dirty="0"/>
              <a:t>3.2 </a:t>
            </a:r>
            <a:r>
              <a:rPr lang="zh-CN" altLang="en-US" dirty="0"/>
              <a:t>语义分析</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218212"/>
            <a:ext cx="9577064" cy="5567037"/>
          </a:xfrm>
          <a:prstGeom prst="rect">
            <a:avLst/>
          </a:prstGeom>
          <a:noFill/>
        </p:spPr>
        <p:txBody>
          <a:bodyPr wrap="square" rtlCol="0">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的评价功能（胡清国</a:t>
            </a:r>
            <a:r>
              <a:rPr lang="en-US" altLang="zh-CN" sz="2400" dirty="0">
                <a:latin typeface="微软雅黑" panose="020B0503020204020204" pitchFamily="34" charset="-122"/>
                <a:ea typeface="微软雅黑" panose="020B0503020204020204" pitchFamily="34" charset="-122"/>
              </a:rPr>
              <a:t>2019</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的两种构式义：“无</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之名，有</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之实”和“有</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之名，无</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之实”对</a:t>
            </a:r>
            <a:r>
              <a:rPr lang="zh-CN" altLang="en-US" sz="2400" dirty="0">
                <a:solidFill>
                  <a:srgbClr val="FF0000"/>
                </a:solidFill>
                <a:latin typeface="微软雅黑" panose="020B0503020204020204" pitchFamily="34" charset="-122"/>
                <a:ea typeface="微软雅黑" panose="020B0503020204020204" pitchFamily="34" charset="-122"/>
              </a:rPr>
              <a:t>构式的评价形成了制约</a:t>
            </a:r>
            <a:r>
              <a:rPr lang="zh-CN" altLang="en-US" sz="2400" dirty="0">
                <a:latin typeface="微软雅黑" panose="020B0503020204020204" pitchFamily="34" charset="-122"/>
                <a:ea typeface="微软雅黑" panose="020B0503020204020204" pitchFamily="34" charset="-122"/>
              </a:rPr>
              <a:t>，比如“不是父亲的父亲”可表达不同的评价意义：</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27</a:t>
            </a:r>
            <a:r>
              <a:rPr lang="zh-CN" altLang="en-US" sz="2400" dirty="0">
                <a:latin typeface="华文仿宋" panose="02010600040101010101" pitchFamily="2" charset="-122"/>
                <a:ea typeface="华文仿宋" panose="02010600040101010101" pitchFamily="2" charset="-122"/>
              </a:rPr>
              <a:t>）而最近，他亦会遇上两个劫数，一个与“慈”字有密切关联，而另一个，则是一个“霍”字！显然是指步惊云最怀念的那个</a:t>
            </a:r>
            <a:r>
              <a:rPr lang="zh-CN" altLang="en-US" sz="2400" u="sng" dirty="0">
                <a:latin typeface="华文仿宋" panose="02010600040101010101" pitchFamily="2" charset="-122"/>
                <a:ea typeface="华文仿宋" panose="02010600040101010101" pitchFamily="2" charset="-122"/>
              </a:rPr>
              <a:t>不是父亲的父亲</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霍步天了。（马荣成</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天哭</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 </a:t>
            </a:r>
            <a:endParaRPr lang="en-US" altLang="zh-CN" sz="2400" dirty="0">
              <a:latin typeface="华文仿宋" panose="02010600040101010101" pitchFamily="2" charset="-122"/>
              <a:ea typeface="华文仿宋" panose="02010600040101010101" pitchFamily="2"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28</a:t>
            </a: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为什么不杀了我？”女孩自动忽略了他的话。死死地盯着那个恨他入骨的男人。她的，</a:t>
            </a:r>
            <a:r>
              <a:rPr lang="zh-CN" altLang="en-US" sz="2400" u="sng" dirty="0">
                <a:latin typeface="华文仿宋" panose="02010600040101010101" pitchFamily="2" charset="-122"/>
                <a:ea typeface="华文仿宋" panose="02010600040101010101" pitchFamily="2" charset="-122"/>
              </a:rPr>
              <a:t>不是父亲的父亲</a:t>
            </a:r>
            <a:r>
              <a:rPr lang="zh-CN" altLang="en-US" sz="2400" dirty="0">
                <a:latin typeface="华文仿宋" panose="02010600040101010101" pitchFamily="2" charset="-122"/>
                <a:ea typeface="华文仿宋" panose="02010600040101010101" pitchFamily="2" charset="-122"/>
              </a:rPr>
              <a:t>。（田炎蜜语</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卡西欧的午后</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a:t>
            </a:r>
            <a:endParaRPr lang="en-US" altLang="zh-CN" sz="2400" dirty="0">
              <a:latin typeface="华文仿宋" panose="02010600040101010101" pitchFamily="2" charset="-122"/>
              <a:ea typeface="华文仿宋" panose="02010600040101010101" pitchFamily="2" charset="-122"/>
            </a:endParaRPr>
          </a:p>
        </p:txBody>
      </p:sp>
      <p:sp>
        <p:nvSpPr>
          <p:cNvPr id="4" name="灯片编号占位符 3">
            <a:extLst>
              <a:ext uri="{FF2B5EF4-FFF2-40B4-BE49-F238E27FC236}">
                <a16:creationId xmlns:a16="http://schemas.microsoft.com/office/drawing/2014/main" id="{CCFBB37F-E2C3-48B9-A6EF-F8B105FB3750}"/>
              </a:ext>
            </a:extLst>
          </p:cNvPr>
          <p:cNvSpPr>
            <a:spLocks noGrp="1"/>
          </p:cNvSpPr>
          <p:nvPr>
            <p:ph type="sldNum" sz="quarter" idx="12"/>
          </p:nvPr>
        </p:nvSpPr>
        <p:spPr/>
        <p:txBody>
          <a:bodyPr/>
          <a:lstStyle/>
          <a:p>
            <a:pPr algn="r"/>
            <a:fld id="{0C913308-F349-4B6D-A68A-DD1791B4A57B}" type="slidenum">
              <a:rPr lang="zh-CN" altLang="en-US" smtClean="0"/>
              <a:pPr algn="r"/>
              <a:t>23</a:t>
            </a:fld>
            <a:endParaRPr lang="zh-CN" altLang="en-US" dirty="0"/>
          </a:p>
        </p:txBody>
      </p:sp>
    </p:spTree>
    <p:extLst>
      <p:ext uri="{BB962C8B-B14F-4D97-AF65-F5344CB8AC3E}">
        <p14:creationId xmlns:p14="http://schemas.microsoft.com/office/powerpoint/2010/main" val="1041538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181046" cy="523220"/>
          </a:xfrm>
        </p:spPr>
        <p:txBody>
          <a:bodyPr/>
          <a:lstStyle/>
          <a:p>
            <a:r>
              <a:rPr lang="en-US" altLang="zh-CN" dirty="0"/>
              <a:t>3.2 </a:t>
            </a:r>
            <a:r>
              <a:rPr lang="zh-CN" altLang="en-US" dirty="0"/>
              <a:t>语义分析</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052736"/>
            <a:ext cx="9577064" cy="6121035"/>
          </a:xfrm>
          <a:prstGeom prst="rect">
            <a:avLst/>
          </a:prstGeom>
          <a:noFill/>
        </p:spPr>
        <p:txBody>
          <a:bodyPr wrap="square" rtlCol="0">
            <a:spAutoFit/>
          </a:bodyPr>
          <a:lstStyle/>
          <a:p>
            <a:pPr algn="just">
              <a:lnSpc>
                <a:spcPct val="150000"/>
              </a:lnSpc>
            </a:pPr>
            <a:r>
              <a:rPr lang="zh-CN" altLang="en-US" sz="2400" dirty="0">
                <a:latin typeface="+mj-ea"/>
                <a:ea typeface="+mj-ea"/>
              </a:rPr>
              <a:t>（续上页）</a:t>
            </a:r>
            <a:endParaRPr lang="en-US" altLang="zh-CN" sz="2400" dirty="0">
              <a:latin typeface="+mj-ea"/>
              <a:ea typeface="+mj-ea"/>
            </a:endParaRPr>
          </a:p>
          <a:p>
            <a:pPr algn="just">
              <a:lnSpc>
                <a:spcPct val="150000"/>
              </a:lnSpc>
            </a:pPr>
            <a:r>
              <a:rPr lang="zh-CN" altLang="en-US" sz="2400" dirty="0">
                <a:latin typeface="+mj-ea"/>
                <a:ea typeface="+mj-ea"/>
              </a:rPr>
              <a:t>这两种语义可以从</a:t>
            </a:r>
            <a:r>
              <a:rPr lang="zh-CN" altLang="en-US" sz="2400" dirty="0">
                <a:solidFill>
                  <a:srgbClr val="FF0000"/>
                </a:solidFill>
                <a:latin typeface="+mj-ea"/>
                <a:ea typeface="+mj-ea"/>
              </a:rPr>
              <a:t>形式</a:t>
            </a:r>
            <a:r>
              <a:rPr lang="zh-CN" altLang="en-US" sz="2400" dirty="0">
                <a:latin typeface="+mj-ea"/>
                <a:ea typeface="+mj-ea"/>
              </a:rPr>
              <a:t>上验证，前者可将“不是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变换成“</a:t>
            </a:r>
            <a:r>
              <a:rPr lang="zh-CN" altLang="en-US" sz="2400" dirty="0">
                <a:solidFill>
                  <a:srgbClr val="FF0000"/>
                </a:solidFill>
                <a:latin typeface="+mj-ea"/>
                <a:ea typeface="+mj-ea"/>
              </a:rPr>
              <a:t>不是</a:t>
            </a:r>
            <a:r>
              <a:rPr lang="en-US" altLang="zh-CN" sz="2400" dirty="0">
                <a:solidFill>
                  <a:srgbClr val="FF0000"/>
                </a:solidFill>
                <a:latin typeface="+mj-ea"/>
                <a:ea typeface="+mj-ea"/>
              </a:rPr>
              <a:t>N</a:t>
            </a:r>
            <a:r>
              <a:rPr lang="zh-CN" altLang="en-US" sz="2400" dirty="0">
                <a:solidFill>
                  <a:srgbClr val="FF0000"/>
                </a:solidFill>
                <a:latin typeface="+mj-ea"/>
                <a:ea typeface="+mj-ea"/>
              </a:rPr>
              <a:t>胜似</a:t>
            </a:r>
            <a:r>
              <a:rPr lang="en-US" altLang="zh-CN" sz="2400" dirty="0">
                <a:solidFill>
                  <a:srgbClr val="FF0000"/>
                </a:solidFill>
                <a:latin typeface="+mj-ea"/>
                <a:ea typeface="+mj-ea"/>
              </a:rPr>
              <a:t>N</a:t>
            </a:r>
            <a:r>
              <a:rPr lang="en-US" altLang="zh-CN" sz="2400" dirty="0">
                <a:latin typeface="+mj-ea"/>
                <a:ea typeface="+mj-ea"/>
              </a:rPr>
              <a:t>”</a:t>
            </a:r>
            <a:r>
              <a:rPr lang="zh-CN" altLang="en-US" sz="2400" dirty="0">
                <a:latin typeface="+mj-ea"/>
                <a:ea typeface="+mj-ea"/>
              </a:rPr>
              <a:t>，如将“不是专家的专家”变换成“不是专家胜似专家”，“胜似”已有明确的肯定性，后者没有这样的变换形式。可见，该构式的评价功能与构式义紧密关联，并使得评价功能自然区分出正向评价与负向评价。</a:t>
            </a:r>
            <a:endParaRPr lang="en-US" altLang="zh-CN" sz="2400" dirty="0">
              <a:latin typeface="+mj-ea"/>
              <a:ea typeface="+mj-ea"/>
            </a:endParaRPr>
          </a:p>
          <a:p>
            <a:pPr marL="342900" indent="-342900" algn="just">
              <a:lnSpc>
                <a:spcPct val="150000"/>
              </a:lnSpc>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rPr>
              <a:t>表“无</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之名有</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之实”的“不是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solidFill>
                  <a:srgbClr val="FF0000"/>
                </a:solidFill>
                <a:latin typeface="微软雅黑" panose="020B0503020204020204" pitchFamily="34" charset="-122"/>
                <a:ea typeface="微软雅黑" panose="020B0503020204020204" pitchFamily="34" charset="-122"/>
              </a:rPr>
              <a:t>正向评价的表达优先性 </a:t>
            </a:r>
            <a:endParaRPr lang="en-US" altLang="zh-CN" sz="2400"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从“</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的表义倾向看，大部分是中性的，比如“博士、科学家、理由、北京”等，但进入到构式中，构式却具有了褒义性，这与构式的基本语义相关。</a:t>
            </a:r>
          </a:p>
          <a:p>
            <a:pPr algn="just">
              <a:lnSpc>
                <a:spcPct val="150000"/>
              </a:lnSpc>
            </a:pPr>
            <a:endParaRPr lang="en-US" altLang="zh-CN" sz="2400" dirty="0">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633AD454-7DEE-40F9-88C6-ADED95639A0F}"/>
              </a:ext>
            </a:extLst>
          </p:cNvPr>
          <p:cNvSpPr>
            <a:spLocks noGrp="1"/>
          </p:cNvSpPr>
          <p:nvPr>
            <p:ph type="sldNum" sz="quarter" idx="12"/>
          </p:nvPr>
        </p:nvSpPr>
        <p:spPr/>
        <p:txBody>
          <a:bodyPr/>
          <a:lstStyle/>
          <a:p>
            <a:pPr algn="r"/>
            <a:fld id="{0C913308-F349-4B6D-A68A-DD1791B4A57B}" type="slidenum">
              <a:rPr lang="zh-CN" altLang="en-US" smtClean="0"/>
              <a:pPr algn="r"/>
              <a:t>24</a:t>
            </a:fld>
            <a:endParaRPr lang="zh-CN" altLang="en-US" dirty="0"/>
          </a:p>
        </p:txBody>
      </p:sp>
    </p:spTree>
    <p:extLst>
      <p:ext uri="{BB962C8B-B14F-4D97-AF65-F5344CB8AC3E}">
        <p14:creationId xmlns:p14="http://schemas.microsoft.com/office/powerpoint/2010/main" val="2674223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181046" cy="523220"/>
          </a:xfrm>
        </p:spPr>
        <p:txBody>
          <a:bodyPr/>
          <a:lstStyle/>
          <a:p>
            <a:r>
              <a:rPr lang="en-US" altLang="zh-CN" dirty="0"/>
              <a:t>3.2 </a:t>
            </a:r>
            <a:r>
              <a:rPr lang="zh-CN" altLang="en-US" dirty="0"/>
              <a:t>语义分析</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013039"/>
          </a:xfrm>
          <a:prstGeom prst="rect">
            <a:avLst/>
          </a:prstGeom>
          <a:noFill/>
        </p:spPr>
        <p:txBody>
          <a:bodyPr wrap="square" rtlCol="0">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的基本构式义是“无</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之名，却有</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之实”，没有“</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的名义，却有“</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的属性，而且一般都是</a:t>
            </a:r>
            <a:r>
              <a:rPr lang="zh-CN" altLang="en-US" sz="2400" dirty="0">
                <a:solidFill>
                  <a:srgbClr val="FF0000"/>
                </a:solidFill>
                <a:latin typeface="微软雅黑" panose="020B0503020204020204" pitchFamily="34" charset="-122"/>
                <a:ea typeface="微软雅黑" panose="020B0503020204020204" pitchFamily="34" charset="-122"/>
              </a:rPr>
              <a:t>显著度较高</a:t>
            </a:r>
            <a:r>
              <a:rPr lang="zh-CN" altLang="en-US" sz="2400" dirty="0">
                <a:latin typeface="微软雅黑" panose="020B0503020204020204" pitchFamily="34" charset="-122"/>
                <a:ea typeface="微软雅黑" panose="020B0503020204020204" pitchFamily="34" charset="-122"/>
              </a:rPr>
              <a:t>的名词，其典型属性往往具有</a:t>
            </a:r>
            <a:r>
              <a:rPr lang="zh-CN" altLang="en-US" sz="2400" dirty="0">
                <a:solidFill>
                  <a:srgbClr val="FF0000"/>
                </a:solidFill>
                <a:latin typeface="微软雅黑" panose="020B0503020204020204" pitchFamily="34" charset="-122"/>
                <a:ea typeface="微软雅黑" panose="020B0503020204020204" pitchFamily="34" charset="-122"/>
              </a:rPr>
              <a:t>一定的肯定性</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29</a:t>
            </a:r>
            <a:r>
              <a:rPr lang="zh-CN" altLang="en-US" sz="2400" dirty="0">
                <a:latin typeface="华文仿宋" panose="02010600040101010101" pitchFamily="2" charset="-122"/>
                <a:ea typeface="华文仿宋" panose="02010600040101010101" pitchFamily="2" charset="-122"/>
              </a:rPr>
              <a:t>）在政府的推动下，张江已成为“</a:t>
            </a:r>
            <a:r>
              <a:rPr lang="zh-CN" altLang="en-US" sz="2400" u="sng" dirty="0">
                <a:latin typeface="华文仿宋" panose="02010600040101010101" pitchFamily="2" charset="-122"/>
                <a:ea typeface="华文仿宋" panose="02010600040101010101" pitchFamily="2" charset="-122"/>
              </a:rPr>
              <a:t>不是特区的特区</a:t>
            </a: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文汇报</a:t>
            </a:r>
            <a:r>
              <a:rPr lang="en-US" altLang="zh-CN" sz="2400" dirty="0">
                <a:latin typeface="华文仿宋" panose="02010600040101010101" pitchFamily="2" charset="-122"/>
                <a:ea typeface="华文仿宋" panose="02010600040101010101" pitchFamily="2" charset="-122"/>
              </a:rPr>
              <a:t>》2002</a:t>
            </a:r>
            <a:r>
              <a:rPr lang="zh-CN" altLang="en-US" sz="2400" dirty="0">
                <a:latin typeface="华文仿宋" panose="02010600040101010101" pitchFamily="2" charset="-122"/>
                <a:ea typeface="华文仿宋" panose="02010600040101010101" pitchFamily="2" charset="-122"/>
              </a:rPr>
              <a:t>年） </a:t>
            </a:r>
            <a:endParaRPr lang="en-US" altLang="zh-CN" sz="2400" dirty="0">
              <a:latin typeface="华文仿宋" panose="02010600040101010101" pitchFamily="2" charset="-122"/>
              <a:ea typeface="华文仿宋" panose="02010600040101010101" pitchFamily="2"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30</a:t>
            </a:r>
            <a:r>
              <a:rPr lang="zh-CN" altLang="en-US" sz="2400" dirty="0">
                <a:latin typeface="华文仿宋" panose="02010600040101010101" pitchFamily="2" charset="-122"/>
                <a:ea typeface="华文仿宋" panose="02010600040101010101" pitchFamily="2" charset="-122"/>
              </a:rPr>
              <a:t>）我可是“</a:t>
            </a:r>
            <a:r>
              <a:rPr lang="zh-CN" altLang="en-US" sz="2400" u="sng" dirty="0">
                <a:latin typeface="华文仿宋" panose="02010600040101010101" pitchFamily="2" charset="-122"/>
                <a:ea typeface="华文仿宋" panose="02010600040101010101" pitchFamily="2" charset="-122"/>
              </a:rPr>
              <a:t>不是博士的博士</a:t>
            </a:r>
            <a:r>
              <a:rPr lang="zh-CN" altLang="en-US" sz="2400" dirty="0">
                <a:latin typeface="华文仿宋" panose="02010600040101010101" pitchFamily="2" charset="-122"/>
                <a:ea typeface="华文仿宋" panose="02010600040101010101" pitchFamily="2" charset="-122"/>
              </a:rPr>
              <a:t>”，自学成才，凭的是“笨鸟先出林”的老实态度，以及“眼看六路、耳听八方”先知先觉的悟心。（</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报刊精选</a:t>
            </a:r>
            <a:r>
              <a:rPr lang="en-US" altLang="zh-CN" sz="2400" dirty="0">
                <a:latin typeface="华文仿宋" panose="02010600040101010101" pitchFamily="2" charset="-122"/>
                <a:ea typeface="华文仿宋" panose="02010600040101010101" pitchFamily="2" charset="-122"/>
              </a:rPr>
              <a:t>》1994</a:t>
            </a:r>
            <a:r>
              <a:rPr lang="zh-CN" altLang="en-US" sz="2400" dirty="0">
                <a:latin typeface="华文仿宋" panose="02010600040101010101" pitchFamily="2" charset="-122"/>
                <a:ea typeface="华文仿宋" panose="02010600040101010101" pitchFamily="2" charset="-122"/>
              </a:rPr>
              <a:t>年） </a:t>
            </a:r>
            <a:endParaRPr lang="en-US" altLang="zh-CN" sz="2400" dirty="0">
              <a:latin typeface="华文仿宋" panose="02010600040101010101" pitchFamily="2" charset="-122"/>
              <a:ea typeface="华文仿宋" panose="02010600040101010101" pitchFamily="2"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“特区”“博士”原型属性是肯定的，在“不是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中被凸显出来。</a:t>
            </a:r>
            <a:endParaRPr lang="en-US" altLang="zh-CN" sz="2400" dirty="0">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66C68D55-53CE-4065-8019-AAADFFA5C7B0}"/>
              </a:ext>
            </a:extLst>
          </p:cNvPr>
          <p:cNvSpPr>
            <a:spLocks noGrp="1"/>
          </p:cNvSpPr>
          <p:nvPr>
            <p:ph type="sldNum" sz="quarter" idx="12"/>
          </p:nvPr>
        </p:nvSpPr>
        <p:spPr/>
        <p:txBody>
          <a:bodyPr/>
          <a:lstStyle/>
          <a:p>
            <a:pPr algn="r"/>
            <a:fld id="{0C913308-F349-4B6D-A68A-DD1791B4A57B}" type="slidenum">
              <a:rPr lang="zh-CN" altLang="en-US" smtClean="0"/>
              <a:pPr algn="r"/>
              <a:t>25</a:t>
            </a:fld>
            <a:endParaRPr lang="zh-CN" altLang="en-US" dirty="0"/>
          </a:p>
        </p:txBody>
      </p:sp>
    </p:spTree>
    <p:extLst>
      <p:ext uri="{BB962C8B-B14F-4D97-AF65-F5344CB8AC3E}">
        <p14:creationId xmlns:p14="http://schemas.microsoft.com/office/powerpoint/2010/main" val="2439682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181046" cy="523220"/>
          </a:xfrm>
        </p:spPr>
        <p:txBody>
          <a:bodyPr/>
          <a:lstStyle/>
          <a:p>
            <a:r>
              <a:rPr lang="en-US" altLang="zh-CN" dirty="0"/>
              <a:t>3.2 </a:t>
            </a:r>
            <a:r>
              <a:rPr lang="zh-CN" altLang="en-US" dirty="0"/>
              <a:t>语义分析</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3905043"/>
          </a:xfrm>
          <a:prstGeom prst="rect">
            <a:avLst/>
          </a:prstGeom>
          <a:noFill/>
        </p:spPr>
        <p:txBody>
          <a:bodyPr wrap="square" rtlCol="0">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虽然表“无</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之名却有</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之实”的“不是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倾向于正面评价，但如果“</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的属性意义的义项</a:t>
            </a:r>
            <a:r>
              <a:rPr lang="zh-CN" altLang="en-US" sz="2400" dirty="0">
                <a:solidFill>
                  <a:srgbClr val="FF0000"/>
                </a:solidFill>
                <a:latin typeface="微软雅黑" panose="020B0503020204020204" pitchFamily="34" charset="-122"/>
                <a:ea typeface="微软雅黑" panose="020B0503020204020204" pitchFamily="34" charset="-122"/>
              </a:rPr>
              <a:t>有说话人或听话人不满、厌恶</a:t>
            </a:r>
            <a:r>
              <a:rPr lang="zh-CN" altLang="en-US" sz="2400" dirty="0">
                <a:latin typeface="微软雅黑" panose="020B0503020204020204" pitchFamily="34" charset="-122"/>
                <a:ea typeface="微软雅黑" panose="020B0503020204020204" pitchFamily="34" charset="-122"/>
              </a:rPr>
              <a:t>的含义，进入构式后会压制构式使构式表现为</a:t>
            </a:r>
            <a:r>
              <a:rPr lang="zh-CN" altLang="en-US" sz="2400" dirty="0">
                <a:solidFill>
                  <a:srgbClr val="FF0000"/>
                </a:solidFill>
                <a:latin typeface="微软雅黑" panose="020B0503020204020204" pitchFamily="34" charset="-122"/>
                <a:ea typeface="微软雅黑" panose="020B0503020204020204" pitchFamily="34" charset="-122"/>
              </a:rPr>
              <a:t>负向评价</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31</a:t>
            </a:r>
            <a:r>
              <a:rPr lang="zh-CN" altLang="en-US" sz="2400" dirty="0">
                <a:latin typeface="华文仿宋" panose="02010600040101010101" pitchFamily="2" charset="-122"/>
                <a:ea typeface="华文仿宋" panose="02010600040101010101" pitchFamily="2" charset="-122"/>
              </a:rPr>
              <a:t>）酒吧之前，德克尔示意埃斯波兰萨在门口停下，让那个</a:t>
            </a:r>
            <a:r>
              <a:rPr lang="zh-CN" altLang="en-US" sz="2400" u="sng" dirty="0">
                <a:latin typeface="华文仿宋" panose="02010600040101010101" pitchFamily="2" charset="-122"/>
                <a:ea typeface="华文仿宋" panose="02010600040101010101" pitchFamily="2" charset="-122"/>
              </a:rPr>
              <a:t>不是乞丐的乞丐</a:t>
            </a:r>
            <a:r>
              <a:rPr lang="zh-CN" altLang="en-US" sz="2400" dirty="0">
                <a:latin typeface="华文仿宋" panose="02010600040101010101" pitchFamily="2" charset="-122"/>
                <a:ea typeface="华文仿宋" panose="02010600040101010101" pitchFamily="2" charset="-122"/>
              </a:rPr>
              <a:t>仔细看了看他们。（戴维</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莫雷尔</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较量</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 </a:t>
            </a:r>
            <a:endParaRPr lang="en-US" altLang="zh-CN" sz="2400" dirty="0">
              <a:latin typeface="华文仿宋" panose="02010600040101010101" pitchFamily="2" charset="-122"/>
              <a:ea typeface="华文仿宋" panose="02010600040101010101" pitchFamily="2"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32</a:t>
            </a:r>
            <a:r>
              <a:rPr lang="zh-CN" altLang="en-US" sz="2400" dirty="0">
                <a:latin typeface="华文仿宋" panose="02010600040101010101" pitchFamily="2" charset="-122"/>
                <a:ea typeface="华文仿宋" panose="02010600040101010101" pitchFamily="2" charset="-122"/>
              </a:rPr>
              <a:t>）股骨头无菌性坏死病，是当今世界上骨病的一大难症，被称为</a:t>
            </a:r>
            <a:r>
              <a:rPr lang="zh-CN" altLang="en-US" sz="2400" u="sng" dirty="0">
                <a:latin typeface="华文仿宋" panose="02010600040101010101" pitchFamily="2" charset="-122"/>
                <a:ea typeface="华文仿宋" panose="02010600040101010101" pitchFamily="2" charset="-122"/>
              </a:rPr>
              <a:t>不是癌症的癌症</a:t>
            </a: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人民日报</a:t>
            </a:r>
            <a:r>
              <a:rPr lang="en-US" altLang="zh-CN" sz="2400" dirty="0">
                <a:latin typeface="华文仿宋" panose="02010600040101010101" pitchFamily="2" charset="-122"/>
                <a:ea typeface="华文仿宋" panose="02010600040101010101" pitchFamily="2" charset="-122"/>
              </a:rPr>
              <a:t>》 1997 </a:t>
            </a:r>
            <a:r>
              <a:rPr lang="zh-CN" altLang="en-US" sz="2400" dirty="0">
                <a:latin typeface="华文仿宋" panose="02010600040101010101" pitchFamily="2" charset="-122"/>
                <a:ea typeface="华文仿宋" panose="02010600040101010101" pitchFamily="2" charset="-122"/>
              </a:rPr>
              <a:t>年） </a:t>
            </a:r>
            <a:endParaRPr lang="en-US" altLang="zh-CN" sz="2400" dirty="0">
              <a:latin typeface="华文仿宋" panose="02010600040101010101" pitchFamily="2" charset="-122"/>
              <a:ea typeface="华文仿宋" panose="02010600040101010101" pitchFamily="2" charset="-122"/>
            </a:endParaRPr>
          </a:p>
        </p:txBody>
      </p:sp>
      <p:sp>
        <p:nvSpPr>
          <p:cNvPr id="4" name="灯片编号占位符 3">
            <a:extLst>
              <a:ext uri="{FF2B5EF4-FFF2-40B4-BE49-F238E27FC236}">
                <a16:creationId xmlns:a16="http://schemas.microsoft.com/office/drawing/2014/main" id="{50A5087E-3B3A-43B6-837B-D5912685AAD6}"/>
              </a:ext>
            </a:extLst>
          </p:cNvPr>
          <p:cNvSpPr>
            <a:spLocks noGrp="1"/>
          </p:cNvSpPr>
          <p:nvPr>
            <p:ph type="sldNum" sz="quarter" idx="12"/>
          </p:nvPr>
        </p:nvSpPr>
        <p:spPr/>
        <p:txBody>
          <a:bodyPr/>
          <a:lstStyle/>
          <a:p>
            <a:pPr algn="r"/>
            <a:fld id="{0C913308-F349-4B6D-A68A-DD1791B4A57B}" type="slidenum">
              <a:rPr lang="zh-CN" altLang="en-US" smtClean="0"/>
              <a:pPr algn="r"/>
              <a:t>26</a:t>
            </a:fld>
            <a:endParaRPr lang="zh-CN" altLang="en-US" dirty="0"/>
          </a:p>
        </p:txBody>
      </p:sp>
    </p:spTree>
    <p:extLst>
      <p:ext uri="{BB962C8B-B14F-4D97-AF65-F5344CB8AC3E}">
        <p14:creationId xmlns:p14="http://schemas.microsoft.com/office/powerpoint/2010/main" val="1723871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181046" cy="523220"/>
          </a:xfrm>
        </p:spPr>
        <p:txBody>
          <a:bodyPr/>
          <a:lstStyle/>
          <a:p>
            <a:r>
              <a:rPr lang="en-US" altLang="zh-CN" dirty="0"/>
              <a:t>3.2 </a:t>
            </a:r>
            <a:r>
              <a:rPr lang="zh-CN" altLang="en-US" dirty="0"/>
              <a:t>语义分析</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02554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rPr>
              <a:t>表“有</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之名却无</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之实”的“不是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倾向于负面评价 </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这个语义表达某言说对象“虽在</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的范畴中却不具有</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的属性”，这些 属性应该是作为“</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类属本应具备的、与身俱来的，欠缺这样的原型、典型属性，构式很容易带上</a:t>
            </a:r>
            <a:r>
              <a:rPr lang="zh-CN" altLang="en-US" sz="2400" dirty="0">
                <a:solidFill>
                  <a:srgbClr val="FF0000"/>
                </a:solidFill>
                <a:latin typeface="微软雅黑" panose="020B0503020204020204" pitchFamily="34" charset="-122"/>
                <a:ea typeface="微软雅黑" panose="020B0503020204020204" pitchFamily="34" charset="-122"/>
              </a:rPr>
              <a:t>不满、轻视与批评</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33</a:t>
            </a:r>
            <a:r>
              <a:rPr lang="zh-CN" altLang="en-US" sz="2400" dirty="0">
                <a:latin typeface="华文仿宋" panose="02010600040101010101" pitchFamily="2" charset="-122"/>
                <a:ea typeface="华文仿宋" panose="02010600040101010101" pitchFamily="2" charset="-122"/>
              </a:rPr>
              <a:t>）她是不幸的，怎么嫁给了这样“</a:t>
            </a:r>
            <a:r>
              <a:rPr lang="zh-CN" altLang="en-US" sz="2400" u="sng" dirty="0">
                <a:latin typeface="华文仿宋" panose="02010600040101010101" pitchFamily="2" charset="-122"/>
                <a:ea typeface="华文仿宋" panose="02010600040101010101" pitchFamily="2" charset="-122"/>
              </a:rPr>
              <a:t>不是男人的男人</a:t>
            </a:r>
            <a:r>
              <a:rPr lang="zh-CN" altLang="en-US" sz="2400" dirty="0">
                <a:latin typeface="华文仿宋" panose="02010600040101010101" pitchFamily="2" charset="-122"/>
                <a:ea typeface="华文仿宋" panose="02010600040101010101" pitchFamily="2" charset="-122"/>
              </a:rPr>
              <a:t>”。（楚良</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在染中净化</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 </a:t>
            </a:r>
            <a:endParaRPr lang="en-US" altLang="zh-CN" sz="2400" dirty="0">
              <a:latin typeface="华文仿宋" panose="02010600040101010101" pitchFamily="2" charset="-122"/>
              <a:ea typeface="华文仿宋" panose="02010600040101010101" pitchFamily="2"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34</a:t>
            </a:r>
            <a:r>
              <a:rPr lang="zh-CN" altLang="en-US" sz="2400" dirty="0">
                <a:latin typeface="华文仿宋" panose="02010600040101010101" pitchFamily="2" charset="-122"/>
                <a:ea typeface="华文仿宋" panose="02010600040101010101" pitchFamily="2" charset="-122"/>
              </a:rPr>
              <a:t>）年年都有年要过，年年都要过个年，蜷缩在别人的城市中的我即将迎来第二个</a:t>
            </a:r>
            <a:r>
              <a:rPr lang="zh-CN" altLang="en-US" sz="2400" u="sng" dirty="0">
                <a:latin typeface="华文仿宋" panose="02010600040101010101" pitchFamily="2" charset="-122"/>
                <a:ea typeface="华文仿宋" panose="02010600040101010101" pitchFamily="2" charset="-122"/>
              </a:rPr>
              <a:t>不是新年的新年</a:t>
            </a:r>
            <a:r>
              <a:rPr lang="zh-CN" altLang="en-US" sz="2400" dirty="0">
                <a:latin typeface="华文仿宋" panose="02010600040101010101" pitchFamily="2" charset="-122"/>
                <a:ea typeface="华文仿宋" panose="02010600040101010101" pitchFamily="2" charset="-122"/>
              </a:rPr>
              <a:t>，明天就是大年三十了，而我却丝毫没有过年的感觉，更没有对新年的期待。（网易博客） </a:t>
            </a:r>
            <a:endParaRPr lang="en-US" altLang="zh-CN" sz="2400" dirty="0">
              <a:latin typeface="华文仿宋" panose="02010600040101010101" pitchFamily="2" charset="-122"/>
              <a:ea typeface="华文仿宋" panose="02010600040101010101" pitchFamily="2" charset="-122"/>
            </a:endParaRPr>
          </a:p>
        </p:txBody>
      </p:sp>
      <p:sp>
        <p:nvSpPr>
          <p:cNvPr id="4" name="灯片编号占位符 3">
            <a:extLst>
              <a:ext uri="{FF2B5EF4-FFF2-40B4-BE49-F238E27FC236}">
                <a16:creationId xmlns:a16="http://schemas.microsoft.com/office/drawing/2014/main" id="{C8F0ECAC-FD0E-4924-B9A4-DA6B6854000D}"/>
              </a:ext>
            </a:extLst>
          </p:cNvPr>
          <p:cNvSpPr>
            <a:spLocks noGrp="1"/>
          </p:cNvSpPr>
          <p:nvPr>
            <p:ph type="sldNum" sz="quarter" idx="12"/>
          </p:nvPr>
        </p:nvSpPr>
        <p:spPr/>
        <p:txBody>
          <a:bodyPr/>
          <a:lstStyle/>
          <a:p>
            <a:pPr algn="r"/>
            <a:fld id="{0C913308-F349-4B6D-A68A-DD1791B4A57B}" type="slidenum">
              <a:rPr lang="zh-CN" altLang="en-US" smtClean="0"/>
              <a:pPr algn="r"/>
              <a:t>27</a:t>
            </a:fld>
            <a:endParaRPr lang="zh-CN" altLang="en-US" dirty="0"/>
          </a:p>
        </p:txBody>
      </p:sp>
    </p:spTree>
    <p:extLst>
      <p:ext uri="{BB962C8B-B14F-4D97-AF65-F5344CB8AC3E}">
        <p14:creationId xmlns:p14="http://schemas.microsoft.com/office/powerpoint/2010/main" val="3499519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181046" cy="523220"/>
          </a:xfrm>
        </p:spPr>
        <p:txBody>
          <a:bodyPr/>
          <a:lstStyle/>
          <a:p>
            <a:r>
              <a:rPr lang="en-US" altLang="zh-CN" dirty="0"/>
              <a:t>3.2 </a:t>
            </a:r>
            <a:r>
              <a:rPr lang="zh-CN" altLang="en-US" dirty="0"/>
              <a:t>语义分析</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013039"/>
          </a:xfrm>
          <a:prstGeom prst="rect">
            <a:avLst/>
          </a:prstGeom>
          <a:noFill/>
        </p:spPr>
        <p:txBody>
          <a:bodyPr wrap="square" rtlCol="0">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 </a:t>
            </a:r>
            <a:r>
              <a:rPr lang="zh-CN" altLang="en-US" sz="2400" dirty="0">
                <a:latin typeface="微软雅黑" panose="020B0503020204020204" pitchFamily="34" charset="-122"/>
                <a:ea typeface="微软雅黑" panose="020B0503020204020204" pitchFamily="34" charset="-122"/>
              </a:rPr>
              <a:t>的 </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评价功能的赋得（胡清国</a:t>
            </a:r>
            <a:r>
              <a:rPr lang="en-US" altLang="zh-CN" sz="2400" dirty="0">
                <a:latin typeface="微软雅黑" panose="020B0503020204020204" pitchFamily="34" charset="-122"/>
                <a:ea typeface="微软雅黑" panose="020B0503020204020204" pitchFamily="34" charset="-122"/>
              </a:rPr>
              <a:t>2019</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“不是 </a:t>
            </a:r>
            <a:r>
              <a:rPr lang="en-US" altLang="zh-CN" sz="2400" dirty="0">
                <a:latin typeface="微软雅黑" panose="020B0503020204020204" pitchFamily="34" charset="-122"/>
                <a:ea typeface="微软雅黑" panose="020B0503020204020204" pitchFamily="34" charset="-122"/>
              </a:rPr>
              <a:t>N </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构式可表达以下两种语义： </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第一，无</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之名却有</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之实；第二，有</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之名却无</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之实。 </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无论构式的两种语义如何用不同的话语形式表达，中间都可以而且应该出现一个词项</a:t>
            </a:r>
            <a:r>
              <a:rPr lang="zh-CN" altLang="en-US" sz="2400" dirty="0">
                <a:solidFill>
                  <a:srgbClr val="FF0000"/>
                </a:solidFill>
                <a:latin typeface="微软雅黑" panose="020B0503020204020204" pitchFamily="34" charset="-122"/>
                <a:ea typeface="微软雅黑" panose="020B0503020204020204" pitchFamily="34" charset="-122"/>
              </a:rPr>
              <a:t>“却”</a:t>
            </a:r>
            <a:r>
              <a:rPr lang="zh-CN" altLang="en-US" sz="2400" dirty="0">
                <a:latin typeface="微软雅黑" panose="020B0503020204020204" pitchFamily="34" charset="-122"/>
                <a:ea typeface="微软雅黑" panose="020B0503020204020204" pitchFamily="34" charset="-122"/>
              </a:rPr>
              <a:t>，这个“却”是</a:t>
            </a:r>
            <a:r>
              <a:rPr lang="zh-CN" altLang="en-US" sz="2400" dirty="0">
                <a:solidFill>
                  <a:srgbClr val="FF0000"/>
                </a:solidFill>
                <a:latin typeface="微软雅黑" panose="020B0503020204020204" pitchFamily="34" charset="-122"/>
                <a:ea typeface="微软雅黑" panose="020B0503020204020204" pitchFamily="34" charset="-122"/>
              </a:rPr>
              <a:t>用以标注反预期信息的话语标记</a:t>
            </a:r>
            <a:r>
              <a:rPr lang="zh-CN" altLang="en-US" sz="2400" dirty="0">
                <a:latin typeface="微软雅黑" panose="020B0503020204020204" pitchFamily="34" charset="-122"/>
                <a:ea typeface="微软雅黑" panose="020B0503020204020204" pitchFamily="34" charset="-122"/>
              </a:rPr>
              <a:t>，也可以视为</a:t>
            </a:r>
            <a:r>
              <a:rPr lang="zh-CN" altLang="en-US" sz="2400" dirty="0">
                <a:solidFill>
                  <a:srgbClr val="FF0000"/>
                </a:solidFill>
                <a:latin typeface="微软雅黑" panose="020B0503020204020204" pitchFamily="34" charset="-122"/>
                <a:ea typeface="微软雅黑" panose="020B0503020204020204" pitchFamily="34" charset="-122"/>
              </a:rPr>
              <a:t>对比标记</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en-US" altLang="zh-CN" sz="2400" dirty="0">
                <a:latin typeface="微软雅黑" panose="020B0503020204020204" pitchFamily="34" charset="-122"/>
                <a:ea typeface="微软雅黑" panose="020B0503020204020204" pitchFamily="34" charset="-122"/>
              </a:rPr>
              <a:t>Fraser</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1998</a:t>
            </a:r>
            <a:r>
              <a:rPr lang="zh-CN" altLang="en-US" sz="2400" dirty="0">
                <a:latin typeface="微软雅黑" panose="020B0503020204020204" pitchFamily="34" charset="-122"/>
                <a:ea typeface="微软雅黑" panose="020B0503020204020204" pitchFamily="34" charset="-122"/>
              </a:rPr>
              <a:t>）将英语的“</a:t>
            </a:r>
            <a:r>
              <a:rPr lang="en-US" altLang="zh-CN" sz="2400" dirty="0">
                <a:latin typeface="微软雅黑" panose="020B0503020204020204" pitchFamily="34" charset="-122"/>
                <a:ea typeface="微软雅黑" panose="020B0503020204020204" pitchFamily="34" charset="-122"/>
              </a:rPr>
              <a:t>but”</a:t>
            </a:r>
            <a:r>
              <a:rPr lang="zh-CN" altLang="en-US" sz="2400" dirty="0">
                <a:latin typeface="微软雅黑" panose="020B0503020204020204" pitchFamily="34" charset="-122"/>
                <a:ea typeface="微软雅黑" panose="020B0503020204020204" pitchFamily="34" charset="-122"/>
              </a:rPr>
              <a:t>称为“对比标记”，认为其功能是“</a:t>
            </a:r>
            <a:r>
              <a:rPr lang="zh-CN" altLang="en-US" sz="2400" dirty="0">
                <a:solidFill>
                  <a:srgbClr val="FF0000"/>
                </a:solidFill>
                <a:latin typeface="微软雅黑" panose="020B0503020204020204" pitchFamily="34" charset="-122"/>
                <a:ea typeface="微软雅黑" panose="020B0503020204020204" pitchFamily="34" charset="-122"/>
              </a:rPr>
              <a:t>对预期的否认</a:t>
            </a:r>
            <a:r>
              <a:rPr lang="zh-CN" altLang="en-US" sz="2400" dirty="0">
                <a:latin typeface="微软雅黑" panose="020B0503020204020204" pitchFamily="34" charset="-122"/>
                <a:ea typeface="微软雅黑" panose="020B0503020204020204" pitchFamily="34" charset="-122"/>
              </a:rPr>
              <a:t>”。（吴福祥 </a:t>
            </a:r>
            <a:r>
              <a:rPr lang="en-US" altLang="zh-CN" sz="2400" dirty="0">
                <a:latin typeface="微软雅黑" panose="020B0503020204020204" pitchFamily="34" charset="-122"/>
                <a:ea typeface="微软雅黑" panose="020B0503020204020204" pitchFamily="34" charset="-122"/>
              </a:rPr>
              <a:t>2004</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“不是 </a:t>
            </a:r>
            <a:r>
              <a:rPr lang="en-US" altLang="zh-CN" sz="2400" dirty="0">
                <a:latin typeface="微软雅黑" panose="020B0503020204020204" pitchFamily="34" charset="-122"/>
                <a:ea typeface="微软雅黑" panose="020B0503020204020204" pitchFamily="34" charset="-122"/>
              </a:rPr>
              <a:t>N </a:t>
            </a:r>
            <a:r>
              <a:rPr lang="zh-CN" altLang="en-US" sz="2400" dirty="0">
                <a:latin typeface="微软雅黑" panose="020B0503020204020204" pitchFamily="34" charset="-122"/>
                <a:ea typeface="微软雅黑" panose="020B0503020204020204" pitchFamily="34" charset="-122"/>
              </a:rPr>
              <a:t>的 </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构式修饰语与中心语呈现出一定的矛盾性。</a:t>
            </a:r>
            <a:endParaRPr lang="en-US" altLang="zh-CN" sz="2400" dirty="0">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C8F0ECAC-FD0E-4924-B9A4-DA6B6854000D}"/>
              </a:ext>
            </a:extLst>
          </p:cNvPr>
          <p:cNvSpPr>
            <a:spLocks noGrp="1"/>
          </p:cNvSpPr>
          <p:nvPr>
            <p:ph type="sldNum" sz="quarter" idx="12"/>
          </p:nvPr>
        </p:nvSpPr>
        <p:spPr/>
        <p:txBody>
          <a:bodyPr/>
          <a:lstStyle/>
          <a:p>
            <a:pPr algn="r"/>
            <a:fld id="{0C913308-F349-4B6D-A68A-DD1791B4A57B}" type="slidenum">
              <a:rPr lang="zh-CN" altLang="en-US" smtClean="0"/>
              <a:pPr algn="r"/>
              <a:t>28</a:t>
            </a:fld>
            <a:endParaRPr lang="zh-CN" altLang="en-US" dirty="0"/>
          </a:p>
        </p:txBody>
      </p:sp>
    </p:spTree>
    <p:extLst>
      <p:ext uri="{BB962C8B-B14F-4D97-AF65-F5344CB8AC3E}">
        <p14:creationId xmlns:p14="http://schemas.microsoft.com/office/powerpoint/2010/main" val="2006706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181046" cy="523220"/>
          </a:xfrm>
        </p:spPr>
        <p:txBody>
          <a:bodyPr/>
          <a:lstStyle/>
          <a:p>
            <a:r>
              <a:rPr lang="en-US" altLang="zh-CN" dirty="0"/>
              <a:t>3.2 </a:t>
            </a:r>
            <a:r>
              <a:rPr lang="zh-CN" altLang="en-US" dirty="0"/>
              <a:t>语义分析</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01303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rPr>
              <a:t>超预期信息</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35</a:t>
            </a:r>
            <a:r>
              <a:rPr lang="zh-CN" altLang="en-US" sz="2400" dirty="0">
                <a:latin typeface="华文仿宋" panose="02010600040101010101" pitchFamily="2" charset="-122"/>
                <a:ea typeface="华文仿宋" panose="02010600040101010101" pitchFamily="2" charset="-122"/>
              </a:rPr>
              <a:t>）看来你不想做一个好人，不过因为你的原则，更像一个</a:t>
            </a:r>
            <a:r>
              <a:rPr lang="zh-CN" altLang="en-US" sz="2400" u="sng" dirty="0">
                <a:latin typeface="华文仿宋" panose="02010600040101010101" pitchFamily="2" charset="-122"/>
                <a:ea typeface="华文仿宋" panose="02010600040101010101" pitchFamily="2" charset="-122"/>
              </a:rPr>
              <a:t>不是好人的好人</a:t>
            </a:r>
            <a:r>
              <a:rPr lang="zh-CN" altLang="en-US" sz="2400" dirty="0">
                <a:latin typeface="华文仿宋" panose="02010600040101010101" pitchFamily="2" charset="-122"/>
                <a:ea typeface="华文仿宋" panose="02010600040101010101" pitchFamily="2" charset="-122"/>
              </a:rPr>
              <a:t>。（沉沦</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无间越狱</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 </a:t>
            </a:r>
            <a:endParaRPr lang="en-US" altLang="zh-CN" sz="2400" dirty="0">
              <a:latin typeface="华文仿宋" panose="02010600040101010101" pitchFamily="2" charset="-122"/>
              <a:ea typeface="华文仿宋" panose="02010600040101010101" pitchFamily="2"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36</a:t>
            </a:r>
            <a:r>
              <a:rPr lang="zh-CN" altLang="en-US" sz="2400" dirty="0">
                <a:latin typeface="华文仿宋" panose="02010600040101010101" pitchFamily="2" charset="-122"/>
                <a:ea typeface="华文仿宋" panose="02010600040101010101" pitchFamily="2" charset="-122"/>
              </a:rPr>
              <a:t>）老女足的精神也不是现在的我们所能想象的，那甚至是一种超越人性的精神，但也正因为如此，造就了老女足</a:t>
            </a:r>
            <a:r>
              <a:rPr lang="zh-CN" altLang="en-US" sz="2400" u="sng" dirty="0">
                <a:latin typeface="华文仿宋" panose="02010600040101010101" pitchFamily="2" charset="-122"/>
                <a:ea typeface="华文仿宋" panose="02010600040101010101" pitchFamily="2" charset="-122"/>
              </a:rPr>
              <a:t>不是天才的天才</a:t>
            </a: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南方体育报</a:t>
            </a:r>
            <a:r>
              <a:rPr lang="en-US" altLang="zh-CN" sz="2400" dirty="0">
                <a:latin typeface="华文仿宋" panose="02010600040101010101" pitchFamily="2" charset="-122"/>
                <a:ea typeface="华文仿宋" panose="02010600040101010101" pitchFamily="2" charset="-122"/>
              </a:rPr>
              <a:t>》2005</a:t>
            </a:r>
            <a:r>
              <a:rPr lang="zh-CN" altLang="en-US" sz="2400" dirty="0">
                <a:latin typeface="华文仿宋" panose="02010600040101010101" pitchFamily="2" charset="-122"/>
                <a:ea typeface="华文仿宋" panose="02010600040101010101" pitchFamily="2" charset="-122"/>
              </a:rPr>
              <a:t>年）</a:t>
            </a:r>
            <a:endParaRPr lang="en-US" altLang="zh-CN" sz="2400" dirty="0">
              <a:latin typeface="华文仿宋" panose="02010600040101010101" pitchFamily="2" charset="-122"/>
              <a:ea typeface="华文仿宋" panose="02010600040101010101" pitchFamily="2"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未来的预期总是更倾向于美好的，由于该构式对进入构式的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设置了准入门槛，主要以</a:t>
            </a:r>
            <a:r>
              <a:rPr lang="zh-CN" altLang="en-US" sz="2400" dirty="0">
                <a:solidFill>
                  <a:srgbClr val="FF0000"/>
                </a:solidFill>
                <a:latin typeface="微软雅黑" panose="020B0503020204020204" pitchFamily="34" charset="-122"/>
                <a:ea typeface="微软雅黑" panose="020B0503020204020204" pitchFamily="34" charset="-122"/>
              </a:rPr>
              <a:t>中性或褒义词语</a:t>
            </a:r>
            <a:r>
              <a:rPr lang="zh-CN" altLang="en-US" sz="2400" dirty="0">
                <a:latin typeface="微软雅黑" panose="020B0503020204020204" pitchFamily="34" charset="-122"/>
                <a:ea typeface="微软雅黑" panose="020B0503020204020204" pitchFamily="34" charset="-122"/>
              </a:rPr>
              <a:t>为多，因此对于事件中的人或事物能够“无</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之名却有</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之实”，就超出了人们的期待。</a:t>
            </a:r>
            <a:endParaRPr lang="en-US" altLang="zh-CN" sz="2400" dirty="0">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C8F0ECAC-FD0E-4924-B9A4-DA6B6854000D}"/>
              </a:ext>
            </a:extLst>
          </p:cNvPr>
          <p:cNvSpPr>
            <a:spLocks noGrp="1"/>
          </p:cNvSpPr>
          <p:nvPr>
            <p:ph type="sldNum" sz="quarter" idx="12"/>
          </p:nvPr>
        </p:nvSpPr>
        <p:spPr/>
        <p:txBody>
          <a:bodyPr/>
          <a:lstStyle/>
          <a:p>
            <a:pPr algn="r"/>
            <a:fld id="{0C913308-F349-4B6D-A68A-DD1791B4A57B}" type="slidenum">
              <a:rPr lang="zh-CN" altLang="en-US" smtClean="0"/>
              <a:pPr algn="r"/>
              <a:t>29</a:t>
            </a:fld>
            <a:endParaRPr lang="zh-CN" altLang="en-US" dirty="0"/>
          </a:p>
        </p:txBody>
      </p:sp>
    </p:spTree>
    <p:extLst>
      <p:ext uri="{BB962C8B-B14F-4D97-AF65-F5344CB8AC3E}">
        <p14:creationId xmlns:p14="http://schemas.microsoft.com/office/powerpoint/2010/main" val="102320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hidden="1">
            <a:extLst>
              <a:ext uri="{FF2B5EF4-FFF2-40B4-BE49-F238E27FC236}">
                <a16:creationId xmlns:a16="http://schemas.microsoft.com/office/drawing/2014/main" id="{72241564-1906-4FE5-B1E0-633325D387E7}"/>
              </a:ext>
            </a:extLst>
          </p:cNvPr>
          <p:cNvGrpSpPr/>
          <p:nvPr/>
        </p:nvGrpSpPr>
        <p:grpSpPr>
          <a:xfrm>
            <a:off x="6807775" y="-387424"/>
            <a:ext cx="7676002" cy="7632848"/>
            <a:chOff x="8112224" y="260648"/>
            <a:chExt cx="6372530" cy="6336704"/>
          </a:xfrm>
        </p:grpSpPr>
        <p:sp>
          <p:nvSpPr>
            <p:cNvPr id="8" name="Freeform 5">
              <a:extLst>
                <a:ext uri="{FF2B5EF4-FFF2-40B4-BE49-F238E27FC236}">
                  <a16:creationId xmlns:a16="http://schemas.microsoft.com/office/drawing/2014/main" id="{7A156D4F-4C92-475E-AAE2-2A0695213B66}"/>
                </a:ext>
              </a:extLst>
            </p:cNvPr>
            <p:cNvSpPr>
              <a:spLocks noEditPoints="1"/>
            </p:cNvSpPr>
            <p:nvPr/>
          </p:nvSpPr>
          <p:spPr bwMode="auto">
            <a:xfrm>
              <a:off x="8112224" y="260648"/>
              <a:ext cx="6372530" cy="6336704"/>
            </a:xfrm>
            <a:custGeom>
              <a:avLst/>
              <a:gdLst>
                <a:gd name="T0" fmla="*/ 779 w 1557"/>
                <a:gd name="T1" fmla="*/ 1545 h 1546"/>
                <a:gd name="T2" fmla="*/ 708 w 1557"/>
                <a:gd name="T3" fmla="*/ 1545 h 1546"/>
                <a:gd name="T4" fmla="*/ 626 w 1557"/>
                <a:gd name="T5" fmla="*/ 1534 h 1546"/>
                <a:gd name="T6" fmla="*/ 526 w 1557"/>
                <a:gd name="T7" fmla="*/ 1507 h 1546"/>
                <a:gd name="T8" fmla="*/ 398 w 1557"/>
                <a:gd name="T9" fmla="*/ 1450 h 1546"/>
                <a:gd name="T10" fmla="*/ 219 w 1557"/>
                <a:gd name="T11" fmla="*/ 1313 h 1546"/>
                <a:gd name="T12" fmla="*/ 75 w 1557"/>
                <a:gd name="T13" fmla="*/ 1105 h 1546"/>
                <a:gd name="T14" fmla="*/ 30 w 1557"/>
                <a:gd name="T15" fmla="*/ 985 h 1546"/>
                <a:gd name="T16" fmla="*/ 7 w 1557"/>
                <a:gd name="T17" fmla="*/ 869 h 1546"/>
                <a:gd name="T18" fmla="*/ 2 w 1557"/>
                <a:gd name="T19" fmla="*/ 740 h 1546"/>
                <a:gd name="T20" fmla="*/ 15 w 1557"/>
                <a:gd name="T21" fmla="*/ 627 h 1546"/>
                <a:gd name="T22" fmla="*/ 57 w 1557"/>
                <a:gd name="T23" fmla="*/ 483 h 1546"/>
                <a:gd name="T24" fmla="*/ 134 w 1557"/>
                <a:gd name="T25" fmla="*/ 340 h 1546"/>
                <a:gd name="T26" fmla="*/ 233 w 1557"/>
                <a:gd name="T27" fmla="*/ 222 h 1546"/>
                <a:gd name="T28" fmla="*/ 378 w 1557"/>
                <a:gd name="T29" fmla="*/ 109 h 1546"/>
                <a:gd name="T30" fmla="*/ 541 w 1557"/>
                <a:gd name="T31" fmla="*/ 36 h 1546"/>
                <a:gd name="T32" fmla="*/ 695 w 1557"/>
                <a:gd name="T33" fmla="*/ 5 h 1546"/>
                <a:gd name="T34" fmla="*/ 779 w 1557"/>
                <a:gd name="T35" fmla="*/ 0 h 1546"/>
                <a:gd name="T36" fmla="*/ 1014 w 1557"/>
                <a:gd name="T37" fmla="*/ 35 h 1546"/>
                <a:gd name="T38" fmla="*/ 1253 w 1557"/>
                <a:gd name="T39" fmla="*/ 159 h 1546"/>
                <a:gd name="T40" fmla="*/ 1336 w 1557"/>
                <a:gd name="T41" fmla="*/ 233 h 1546"/>
                <a:gd name="T42" fmla="*/ 1432 w 1557"/>
                <a:gd name="T43" fmla="*/ 353 h 1546"/>
                <a:gd name="T44" fmla="*/ 1527 w 1557"/>
                <a:gd name="T45" fmla="*/ 560 h 1546"/>
                <a:gd name="T46" fmla="*/ 1552 w 1557"/>
                <a:gd name="T47" fmla="*/ 688 h 1546"/>
                <a:gd name="T48" fmla="*/ 1556 w 1557"/>
                <a:gd name="T49" fmla="*/ 803 h 1546"/>
                <a:gd name="T50" fmla="*/ 1543 w 1557"/>
                <a:gd name="T51" fmla="*/ 922 h 1546"/>
                <a:gd name="T52" fmla="*/ 1457 w 1557"/>
                <a:gd name="T53" fmla="*/ 1155 h 1546"/>
                <a:gd name="T54" fmla="*/ 1355 w 1557"/>
                <a:gd name="T55" fmla="*/ 1295 h 1546"/>
                <a:gd name="T56" fmla="*/ 1213 w 1557"/>
                <a:gd name="T57" fmla="*/ 1417 h 1546"/>
                <a:gd name="T58" fmla="*/ 1105 w 1557"/>
                <a:gd name="T59" fmla="*/ 1478 h 1546"/>
                <a:gd name="T60" fmla="*/ 977 w 1557"/>
                <a:gd name="T61" fmla="*/ 1524 h 1546"/>
                <a:gd name="T62" fmla="*/ 844 w 1557"/>
                <a:gd name="T63" fmla="*/ 1545 h 1546"/>
                <a:gd name="T64" fmla="*/ 779 w 1557"/>
                <a:gd name="T65" fmla="*/ 1545 h 1546"/>
                <a:gd name="T66" fmla="*/ 779 w 1557"/>
                <a:gd name="T67" fmla="*/ 1545 h 1546"/>
                <a:gd name="T68" fmla="*/ 779 w 1557"/>
                <a:gd name="T69" fmla="*/ 1517 h 1546"/>
                <a:gd name="T70" fmla="*/ 787 w 1557"/>
                <a:gd name="T71" fmla="*/ 1517 h 1546"/>
                <a:gd name="T72" fmla="*/ 898 w 1557"/>
                <a:gd name="T73" fmla="*/ 1507 h 1546"/>
                <a:gd name="T74" fmla="*/ 1092 w 1557"/>
                <a:gd name="T75" fmla="*/ 1448 h 1546"/>
                <a:gd name="T76" fmla="*/ 1300 w 1557"/>
                <a:gd name="T77" fmla="*/ 1305 h 1546"/>
                <a:gd name="T78" fmla="*/ 1404 w 1557"/>
                <a:gd name="T79" fmla="*/ 1178 h 1546"/>
                <a:gd name="T80" fmla="*/ 1484 w 1557"/>
                <a:gd name="T81" fmla="*/ 1014 h 1546"/>
                <a:gd name="T82" fmla="*/ 1523 w 1557"/>
                <a:gd name="T83" fmla="*/ 820 h 1546"/>
                <a:gd name="T84" fmla="*/ 1513 w 1557"/>
                <a:gd name="T85" fmla="*/ 644 h 1546"/>
                <a:gd name="T86" fmla="*/ 1439 w 1557"/>
                <a:gd name="T87" fmla="*/ 429 h 1546"/>
                <a:gd name="T88" fmla="*/ 1288 w 1557"/>
                <a:gd name="T89" fmla="*/ 232 h 1546"/>
                <a:gd name="T90" fmla="*/ 1125 w 1557"/>
                <a:gd name="T91" fmla="*/ 117 h 1546"/>
                <a:gd name="T92" fmla="*/ 961 w 1557"/>
                <a:gd name="T93" fmla="*/ 54 h 1546"/>
                <a:gd name="T94" fmla="*/ 816 w 1557"/>
                <a:gd name="T95" fmla="*/ 32 h 1546"/>
                <a:gd name="T96" fmla="*/ 663 w 1557"/>
                <a:gd name="T97" fmla="*/ 40 h 1546"/>
                <a:gd name="T98" fmla="*/ 414 w 1557"/>
                <a:gd name="T99" fmla="*/ 127 h 1546"/>
                <a:gd name="T100" fmla="*/ 230 w 1557"/>
                <a:gd name="T101" fmla="*/ 272 h 1546"/>
                <a:gd name="T102" fmla="*/ 107 w 1557"/>
                <a:gd name="T103" fmla="*/ 451 h 1546"/>
                <a:gd name="T104" fmla="*/ 40 w 1557"/>
                <a:gd name="T105" fmla="*/ 674 h 1546"/>
                <a:gd name="T106" fmla="*/ 38 w 1557"/>
                <a:gd name="T107" fmla="*/ 861 h 1546"/>
                <a:gd name="T108" fmla="*/ 73 w 1557"/>
                <a:gd name="T109" fmla="*/ 1015 h 1546"/>
                <a:gd name="T110" fmla="*/ 183 w 1557"/>
                <a:gd name="T111" fmla="*/ 1221 h 1546"/>
                <a:gd name="T112" fmla="*/ 318 w 1557"/>
                <a:gd name="T113" fmla="*/ 1358 h 1546"/>
                <a:gd name="T114" fmla="*/ 481 w 1557"/>
                <a:gd name="T115" fmla="*/ 1455 h 1546"/>
                <a:gd name="T116" fmla="*/ 656 w 1557"/>
                <a:gd name="T117" fmla="*/ 1507 h 1546"/>
                <a:gd name="T118" fmla="*/ 779 w 1557"/>
                <a:gd name="T119" fmla="*/ 1517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57" h="1546">
                  <a:moveTo>
                    <a:pt x="779" y="1545"/>
                  </a:moveTo>
                  <a:cubicBezTo>
                    <a:pt x="755" y="1545"/>
                    <a:pt x="731" y="1546"/>
                    <a:pt x="708" y="1545"/>
                  </a:cubicBezTo>
                  <a:cubicBezTo>
                    <a:pt x="680" y="1543"/>
                    <a:pt x="653" y="1539"/>
                    <a:pt x="626" y="1534"/>
                  </a:cubicBezTo>
                  <a:cubicBezTo>
                    <a:pt x="592" y="1526"/>
                    <a:pt x="559" y="1517"/>
                    <a:pt x="526" y="1507"/>
                  </a:cubicBezTo>
                  <a:cubicBezTo>
                    <a:pt x="481" y="1493"/>
                    <a:pt x="439" y="1473"/>
                    <a:pt x="398" y="1450"/>
                  </a:cubicBezTo>
                  <a:cubicBezTo>
                    <a:pt x="332" y="1413"/>
                    <a:pt x="272" y="1367"/>
                    <a:pt x="219" y="1313"/>
                  </a:cubicBezTo>
                  <a:cubicBezTo>
                    <a:pt x="159" y="1252"/>
                    <a:pt x="111" y="1182"/>
                    <a:pt x="75" y="1105"/>
                  </a:cubicBezTo>
                  <a:cubicBezTo>
                    <a:pt x="56" y="1066"/>
                    <a:pt x="41" y="1026"/>
                    <a:pt x="30" y="985"/>
                  </a:cubicBezTo>
                  <a:cubicBezTo>
                    <a:pt x="19" y="947"/>
                    <a:pt x="11" y="908"/>
                    <a:pt x="7" y="869"/>
                  </a:cubicBezTo>
                  <a:cubicBezTo>
                    <a:pt x="2" y="826"/>
                    <a:pt x="0" y="783"/>
                    <a:pt x="2" y="740"/>
                  </a:cubicBezTo>
                  <a:cubicBezTo>
                    <a:pt x="4" y="702"/>
                    <a:pt x="7" y="664"/>
                    <a:pt x="15" y="627"/>
                  </a:cubicBezTo>
                  <a:cubicBezTo>
                    <a:pt x="24" y="578"/>
                    <a:pt x="38" y="530"/>
                    <a:pt x="57" y="483"/>
                  </a:cubicBezTo>
                  <a:cubicBezTo>
                    <a:pt x="78" y="433"/>
                    <a:pt x="103" y="385"/>
                    <a:pt x="134" y="340"/>
                  </a:cubicBezTo>
                  <a:cubicBezTo>
                    <a:pt x="163" y="297"/>
                    <a:pt x="196" y="258"/>
                    <a:pt x="233" y="222"/>
                  </a:cubicBezTo>
                  <a:cubicBezTo>
                    <a:pt x="277" y="179"/>
                    <a:pt x="325" y="141"/>
                    <a:pt x="378" y="109"/>
                  </a:cubicBezTo>
                  <a:cubicBezTo>
                    <a:pt x="430" y="79"/>
                    <a:pt x="484" y="54"/>
                    <a:pt x="541" y="36"/>
                  </a:cubicBezTo>
                  <a:cubicBezTo>
                    <a:pt x="591" y="20"/>
                    <a:pt x="643" y="9"/>
                    <a:pt x="695" y="5"/>
                  </a:cubicBezTo>
                  <a:cubicBezTo>
                    <a:pt x="723" y="2"/>
                    <a:pt x="751" y="1"/>
                    <a:pt x="779" y="0"/>
                  </a:cubicBezTo>
                  <a:cubicBezTo>
                    <a:pt x="859" y="0"/>
                    <a:pt x="937" y="11"/>
                    <a:pt x="1014" y="35"/>
                  </a:cubicBezTo>
                  <a:cubicBezTo>
                    <a:pt x="1100" y="63"/>
                    <a:pt x="1180" y="104"/>
                    <a:pt x="1253" y="159"/>
                  </a:cubicBezTo>
                  <a:cubicBezTo>
                    <a:pt x="1282" y="182"/>
                    <a:pt x="1310" y="206"/>
                    <a:pt x="1336" y="233"/>
                  </a:cubicBezTo>
                  <a:cubicBezTo>
                    <a:pt x="1372" y="270"/>
                    <a:pt x="1404" y="310"/>
                    <a:pt x="1432" y="353"/>
                  </a:cubicBezTo>
                  <a:cubicBezTo>
                    <a:pt x="1474" y="417"/>
                    <a:pt x="1506" y="486"/>
                    <a:pt x="1527" y="560"/>
                  </a:cubicBezTo>
                  <a:cubicBezTo>
                    <a:pt x="1539" y="602"/>
                    <a:pt x="1547" y="645"/>
                    <a:pt x="1552" y="688"/>
                  </a:cubicBezTo>
                  <a:cubicBezTo>
                    <a:pt x="1556" y="726"/>
                    <a:pt x="1557" y="765"/>
                    <a:pt x="1556" y="803"/>
                  </a:cubicBezTo>
                  <a:cubicBezTo>
                    <a:pt x="1554" y="843"/>
                    <a:pt x="1550" y="883"/>
                    <a:pt x="1543" y="922"/>
                  </a:cubicBezTo>
                  <a:cubicBezTo>
                    <a:pt x="1527" y="1004"/>
                    <a:pt x="1498" y="1082"/>
                    <a:pt x="1457" y="1155"/>
                  </a:cubicBezTo>
                  <a:cubicBezTo>
                    <a:pt x="1428" y="1206"/>
                    <a:pt x="1394" y="1252"/>
                    <a:pt x="1355" y="1295"/>
                  </a:cubicBezTo>
                  <a:cubicBezTo>
                    <a:pt x="1313" y="1341"/>
                    <a:pt x="1265" y="1382"/>
                    <a:pt x="1213" y="1417"/>
                  </a:cubicBezTo>
                  <a:cubicBezTo>
                    <a:pt x="1179" y="1441"/>
                    <a:pt x="1143" y="1461"/>
                    <a:pt x="1105" y="1478"/>
                  </a:cubicBezTo>
                  <a:cubicBezTo>
                    <a:pt x="1064" y="1497"/>
                    <a:pt x="1021" y="1513"/>
                    <a:pt x="977" y="1524"/>
                  </a:cubicBezTo>
                  <a:cubicBezTo>
                    <a:pt x="933" y="1535"/>
                    <a:pt x="889" y="1543"/>
                    <a:pt x="844" y="1545"/>
                  </a:cubicBezTo>
                  <a:cubicBezTo>
                    <a:pt x="822" y="1546"/>
                    <a:pt x="800" y="1545"/>
                    <a:pt x="779" y="1545"/>
                  </a:cubicBezTo>
                  <a:cubicBezTo>
                    <a:pt x="779" y="1545"/>
                    <a:pt x="779" y="1545"/>
                    <a:pt x="779" y="1545"/>
                  </a:cubicBezTo>
                  <a:close/>
                  <a:moveTo>
                    <a:pt x="779" y="1517"/>
                  </a:moveTo>
                  <a:cubicBezTo>
                    <a:pt x="781" y="1517"/>
                    <a:pt x="784" y="1517"/>
                    <a:pt x="787" y="1517"/>
                  </a:cubicBezTo>
                  <a:cubicBezTo>
                    <a:pt x="824" y="1517"/>
                    <a:pt x="861" y="1513"/>
                    <a:pt x="898" y="1507"/>
                  </a:cubicBezTo>
                  <a:cubicBezTo>
                    <a:pt x="966" y="1496"/>
                    <a:pt x="1030" y="1477"/>
                    <a:pt x="1092" y="1448"/>
                  </a:cubicBezTo>
                  <a:cubicBezTo>
                    <a:pt x="1169" y="1412"/>
                    <a:pt x="1239" y="1365"/>
                    <a:pt x="1300" y="1305"/>
                  </a:cubicBezTo>
                  <a:cubicBezTo>
                    <a:pt x="1339" y="1267"/>
                    <a:pt x="1374" y="1224"/>
                    <a:pt x="1404" y="1178"/>
                  </a:cubicBezTo>
                  <a:cubicBezTo>
                    <a:pt x="1438" y="1127"/>
                    <a:pt x="1464" y="1072"/>
                    <a:pt x="1484" y="1014"/>
                  </a:cubicBezTo>
                  <a:cubicBezTo>
                    <a:pt x="1506" y="951"/>
                    <a:pt x="1519" y="886"/>
                    <a:pt x="1523" y="820"/>
                  </a:cubicBezTo>
                  <a:cubicBezTo>
                    <a:pt x="1527" y="761"/>
                    <a:pt x="1523" y="702"/>
                    <a:pt x="1513" y="644"/>
                  </a:cubicBezTo>
                  <a:cubicBezTo>
                    <a:pt x="1499" y="568"/>
                    <a:pt x="1474" y="496"/>
                    <a:pt x="1439" y="429"/>
                  </a:cubicBezTo>
                  <a:cubicBezTo>
                    <a:pt x="1399" y="354"/>
                    <a:pt x="1349" y="289"/>
                    <a:pt x="1288" y="232"/>
                  </a:cubicBezTo>
                  <a:cubicBezTo>
                    <a:pt x="1239" y="186"/>
                    <a:pt x="1184" y="148"/>
                    <a:pt x="1125" y="117"/>
                  </a:cubicBezTo>
                  <a:cubicBezTo>
                    <a:pt x="1073" y="90"/>
                    <a:pt x="1018" y="69"/>
                    <a:pt x="961" y="54"/>
                  </a:cubicBezTo>
                  <a:cubicBezTo>
                    <a:pt x="914" y="42"/>
                    <a:pt x="865" y="34"/>
                    <a:pt x="816" y="32"/>
                  </a:cubicBezTo>
                  <a:cubicBezTo>
                    <a:pt x="765" y="30"/>
                    <a:pt x="714" y="32"/>
                    <a:pt x="663" y="40"/>
                  </a:cubicBezTo>
                  <a:cubicBezTo>
                    <a:pt x="575" y="55"/>
                    <a:pt x="492" y="83"/>
                    <a:pt x="414" y="127"/>
                  </a:cubicBezTo>
                  <a:cubicBezTo>
                    <a:pt x="345" y="166"/>
                    <a:pt x="283" y="214"/>
                    <a:pt x="230" y="272"/>
                  </a:cubicBezTo>
                  <a:cubicBezTo>
                    <a:pt x="180" y="326"/>
                    <a:pt x="139" y="386"/>
                    <a:pt x="107" y="451"/>
                  </a:cubicBezTo>
                  <a:cubicBezTo>
                    <a:pt x="73" y="522"/>
                    <a:pt x="50" y="596"/>
                    <a:pt x="40" y="674"/>
                  </a:cubicBezTo>
                  <a:cubicBezTo>
                    <a:pt x="31" y="737"/>
                    <a:pt x="30" y="799"/>
                    <a:pt x="38" y="861"/>
                  </a:cubicBezTo>
                  <a:cubicBezTo>
                    <a:pt x="44" y="914"/>
                    <a:pt x="56" y="965"/>
                    <a:pt x="73" y="1015"/>
                  </a:cubicBezTo>
                  <a:cubicBezTo>
                    <a:pt x="99" y="1090"/>
                    <a:pt x="136" y="1158"/>
                    <a:pt x="183" y="1221"/>
                  </a:cubicBezTo>
                  <a:cubicBezTo>
                    <a:pt x="222" y="1272"/>
                    <a:pt x="267" y="1318"/>
                    <a:pt x="318" y="1358"/>
                  </a:cubicBezTo>
                  <a:cubicBezTo>
                    <a:pt x="368" y="1397"/>
                    <a:pt x="423" y="1430"/>
                    <a:pt x="481" y="1455"/>
                  </a:cubicBezTo>
                  <a:cubicBezTo>
                    <a:pt x="537" y="1479"/>
                    <a:pt x="596" y="1497"/>
                    <a:pt x="656" y="1507"/>
                  </a:cubicBezTo>
                  <a:cubicBezTo>
                    <a:pt x="697" y="1514"/>
                    <a:pt x="738" y="1517"/>
                    <a:pt x="779" y="151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9" name="Freeform 6">
              <a:extLst>
                <a:ext uri="{FF2B5EF4-FFF2-40B4-BE49-F238E27FC236}">
                  <a16:creationId xmlns:a16="http://schemas.microsoft.com/office/drawing/2014/main" id="{797BCE24-5B72-40BD-84C4-B4C306D83388}"/>
                </a:ext>
              </a:extLst>
            </p:cNvPr>
            <p:cNvSpPr>
              <a:spLocks noEditPoints="1"/>
            </p:cNvSpPr>
            <p:nvPr/>
          </p:nvSpPr>
          <p:spPr bwMode="auto">
            <a:xfrm>
              <a:off x="8234038" y="384850"/>
              <a:ext cx="6128902" cy="6093076"/>
            </a:xfrm>
            <a:custGeom>
              <a:avLst/>
              <a:gdLst>
                <a:gd name="T0" fmla="*/ 384 w 1497"/>
                <a:gd name="T1" fmla="*/ 97 h 1487"/>
                <a:gd name="T2" fmla="*/ 1270 w 1497"/>
                <a:gd name="T3" fmla="*/ 1275 h 1487"/>
                <a:gd name="T4" fmla="*/ 1308 w 1497"/>
                <a:gd name="T5" fmla="*/ 1036 h 1487"/>
                <a:gd name="T6" fmla="*/ 1285 w 1497"/>
                <a:gd name="T7" fmla="*/ 1026 h 1487"/>
                <a:gd name="T8" fmla="*/ 1199 w 1497"/>
                <a:gd name="T9" fmla="*/ 1188 h 1487"/>
                <a:gd name="T10" fmla="*/ 1195 w 1497"/>
                <a:gd name="T11" fmla="*/ 1139 h 1487"/>
                <a:gd name="T12" fmla="*/ 1233 w 1497"/>
                <a:gd name="T13" fmla="*/ 1093 h 1487"/>
                <a:gd name="T14" fmla="*/ 864 w 1497"/>
                <a:gd name="T15" fmla="*/ 152 h 1487"/>
                <a:gd name="T16" fmla="*/ 904 w 1497"/>
                <a:gd name="T17" fmla="*/ 203 h 1487"/>
                <a:gd name="T18" fmla="*/ 973 w 1497"/>
                <a:gd name="T19" fmla="*/ 164 h 1487"/>
                <a:gd name="T20" fmla="*/ 936 w 1497"/>
                <a:gd name="T21" fmla="*/ 123 h 1487"/>
                <a:gd name="T22" fmla="*/ 923 w 1497"/>
                <a:gd name="T23" fmla="*/ 162 h 1487"/>
                <a:gd name="T24" fmla="*/ 924 w 1497"/>
                <a:gd name="T25" fmla="*/ 116 h 1487"/>
                <a:gd name="T26" fmla="*/ 634 w 1497"/>
                <a:gd name="T27" fmla="*/ 145 h 1487"/>
                <a:gd name="T28" fmla="*/ 582 w 1497"/>
                <a:gd name="T29" fmla="*/ 98 h 1487"/>
                <a:gd name="T30" fmla="*/ 547 w 1497"/>
                <a:gd name="T31" fmla="*/ 107 h 1487"/>
                <a:gd name="T32" fmla="*/ 597 w 1497"/>
                <a:gd name="T33" fmla="*/ 195 h 1487"/>
                <a:gd name="T34" fmla="*/ 624 w 1497"/>
                <a:gd name="T35" fmla="*/ 127 h 1487"/>
                <a:gd name="T36" fmla="*/ 197 w 1497"/>
                <a:gd name="T37" fmla="*/ 1136 h 1487"/>
                <a:gd name="T38" fmla="*/ 195 w 1497"/>
                <a:gd name="T39" fmla="*/ 947 h 1487"/>
                <a:gd name="T40" fmla="*/ 134 w 1497"/>
                <a:gd name="T41" fmla="*/ 1028 h 1487"/>
                <a:gd name="T42" fmla="*/ 153 w 1497"/>
                <a:gd name="T43" fmla="*/ 488 h 1487"/>
                <a:gd name="T44" fmla="*/ 105 w 1497"/>
                <a:gd name="T45" fmla="*/ 535 h 1487"/>
                <a:gd name="T46" fmla="*/ 133 w 1497"/>
                <a:gd name="T47" fmla="*/ 612 h 1487"/>
                <a:gd name="T48" fmla="*/ 173 w 1497"/>
                <a:gd name="T49" fmla="*/ 588 h 1487"/>
                <a:gd name="T50" fmla="*/ 1362 w 1497"/>
                <a:gd name="T51" fmla="*/ 492 h 1487"/>
                <a:gd name="T52" fmla="*/ 1337 w 1497"/>
                <a:gd name="T53" fmla="*/ 534 h 1487"/>
                <a:gd name="T54" fmla="*/ 1321 w 1497"/>
                <a:gd name="T55" fmla="*/ 593 h 1487"/>
                <a:gd name="T56" fmla="*/ 1370 w 1497"/>
                <a:gd name="T57" fmla="*/ 595 h 1487"/>
                <a:gd name="T58" fmla="*/ 1399 w 1497"/>
                <a:gd name="T59" fmla="*/ 538 h 1487"/>
                <a:gd name="T60" fmla="*/ 924 w 1497"/>
                <a:gd name="T61" fmla="*/ 1318 h 1487"/>
                <a:gd name="T62" fmla="*/ 809 w 1497"/>
                <a:gd name="T63" fmla="*/ 1406 h 1487"/>
                <a:gd name="T64" fmla="*/ 809 w 1497"/>
                <a:gd name="T65" fmla="*/ 1348 h 1487"/>
                <a:gd name="T66" fmla="*/ 877 w 1497"/>
                <a:gd name="T67" fmla="*/ 1353 h 1487"/>
                <a:gd name="T68" fmla="*/ 291 w 1497"/>
                <a:gd name="T69" fmla="*/ 295 h 1487"/>
                <a:gd name="T70" fmla="*/ 286 w 1497"/>
                <a:gd name="T71" fmla="*/ 322 h 1487"/>
                <a:gd name="T72" fmla="*/ 339 w 1497"/>
                <a:gd name="T73" fmla="*/ 318 h 1487"/>
                <a:gd name="T74" fmla="*/ 312 w 1497"/>
                <a:gd name="T75" fmla="*/ 218 h 1487"/>
                <a:gd name="T76" fmla="*/ 1173 w 1497"/>
                <a:gd name="T77" fmla="*/ 278 h 1487"/>
                <a:gd name="T78" fmla="*/ 1238 w 1497"/>
                <a:gd name="T79" fmla="*/ 330 h 1487"/>
                <a:gd name="T80" fmla="*/ 1188 w 1497"/>
                <a:gd name="T81" fmla="*/ 285 h 1487"/>
                <a:gd name="T82" fmla="*/ 693 w 1497"/>
                <a:gd name="T83" fmla="*/ 1382 h 1487"/>
                <a:gd name="T84" fmla="*/ 724 w 1497"/>
                <a:gd name="T85" fmla="*/ 1363 h 1487"/>
                <a:gd name="T86" fmla="*/ 665 w 1497"/>
                <a:gd name="T87" fmla="*/ 1400 h 1487"/>
                <a:gd name="T88" fmla="*/ 1405 w 1497"/>
                <a:gd name="T89" fmla="*/ 889 h 1487"/>
                <a:gd name="T90" fmla="*/ 1299 w 1497"/>
                <a:gd name="T91" fmla="*/ 947 h 1487"/>
                <a:gd name="T92" fmla="*/ 471 w 1497"/>
                <a:gd name="T93" fmla="*/ 1275 h 1487"/>
                <a:gd name="T94" fmla="*/ 526 w 1497"/>
                <a:gd name="T95" fmla="*/ 1339 h 1487"/>
                <a:gd name="T96" fmla="*/ 1081 w 1497"/>
                <a:gd name="T97" fmla="*/ 1228 h 1487"/>
                <a:gd name="T98" fmla="*/ 1143 w 1497"/>
                <a:gd name="T99" fmla="*/ 1256 h 1487"/>
                <a:gd name="T100" fmla="*/ 364 w 1497"/>
                <a:gd name="T101" fmla="*/ 1191 h 1487"/>
                <a:gd name="T102" fmla="*/ 302 w 1497"/>
                <a:gd name="T103" fmla="*/ 1252 h 1487"/>
                <a:gd name="T104" fmla="*/ 1019 w 1497"/>
                <a:gd name="T105" fmla="*/ 1265 h 1487"/>
                <a:gd name="T106" fmla="*/ 1138 w 1497"/>
                <a:gd name="T107" fmla="*/ 326 h 1487"/>
                <a:gd name="T108" fmla="*/ 1178 w 1497"/>
                <a:gd name="T109" fmla="*/ 373 h 1487"/>
                <a:gd name="T110" fmla="*/ 1160 w 1497"/>
                <a:gd name="T111" fmla="*/ 330 h 1487"/>
                <a:gd name="T112" fmla="*/ 577 w 1497"/>
                <a:gd name="T113" fmla="*/ 1376 h 1487"/>
                <a:gd name="T114" fmla="*/ 108 w 1497"/>
                <a:gd name="T115" fmla="*/ 859 h 1487"/>
                <a:gd name="T116" fmla="*/ 186 w 1497"/>
                <a:gd name="T117" fmla="*/ 923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7" h="1487">
                  <a:moveTo>
                    <a:pt x="749" y="1487"/>
                  </a:moveTo>
                  <a:cubicBezTo>
                    <a:pt x="708" y="1487"/>
                    <a:pt x="667" y="1484"/>
                    <a:pt x="626" y="1477"/>
                  </a:cubicBezTo>
                  <a:cubicBezTo>
                    <a:pt x="566" y="1467"/>
                    <a:pt x="507" y="1449"/>
                    <a:pt x="451" y="1425"/>
                  </a:cubicBezTo>
                  <a:cubicBezTo>
                    <a:pt x="393" y="1400"/>
                    <a:pt x="338" y="1367"/>
                    <a:pt x="288" y="1328"/>
                  </a:cubicBezTo>
                  <a:cubicBezTo>
                    <a:pt x="237" y="1288"/>
                    <a:pt x="192" y="1242"/>
                    <a:pt x="153" y="1191"/>
                  </a:cubicBezTo>
                  <a:cubicBezTo>
                    <a:pt x="106" y="1128"/>
                    <a:pt x="69" y="1060"/>
                    <a:pt x="43" y="985"/>
                  </a:cubicBezTo>
                  <a:cubicBezTo>
                    <a:pt x="26" y="935"/>
                    <a:pt x="14" y="884"/>
                    <a:pt x="8" y="831"/>
                  </a:cubicBezTo>
                  <a:cubicBezTo>
                    <a:pt x="0" y="769"/>
                    <a:pt x="1" y="707"/>
                    <a:pt x="10" y="644"/>
                  </a:cubicBezTo>
                  <a:cubicBezTo>
                    <a:pt x="20" y="566"/>
                    <a:pt x="43" y="492"/>
                    <a:pt x="77" y="421"/>
                  </a:cubicBezTo>
                  <a:cubicBezTo>
                    <a:pt x="109" y="356"/>
                    <a:pt x="150" y="296"/>
                    <a:pt x="200" y="242"/>
                  </a:cubicBezTo>
                  <a:cubicBezTo>
                    <a:pt x="253" y="184"/>
                    <a:pt x="315" y="136"/>
                    <a:pt x="384" y="97"/>
                  </a:cubicBezTo>
                  <a:cubicBezTo>
                    <a:pt x="462" y="53"/>
                    <a:pt x="545" y="25"/>
                    <a:pt x="633" y="10"/>
                  </a:cubicBezTo>
                  <a:cubicBezTo>
                    <a:pt x="684" y="2"/>
                    <a:pt x="735" y="0"/>
                    <a:pt x="786" y="2"/>
                  </a:cubicBezTo>
                  <a:cubicBezTo>
                    <a:pt x="835" y="4"/>
                    <a:pt x="884" y="12"/>
                    <a:pt x="931" y="24"/>
                  </a:cubicBezTo>
                  <a:cubicBezTo>
                    <a:pt x="988" y="39"/>
                    <a:pt x="1043" y="60"/>
                    <a:pt x="1095" y="87"/>
                  </a:cubicBezTo>
                  <a:cubicBezTo>
                    <a:pt x="1154" y="118"/>
                    <a:pt x="1209" y="156"/>
                    <a:pt x="1258" y="202"/>
                  </a:cubicBezTo>
                  <a:cubicBezTo>
                    <a:pt x="1319" y="259"/>
                    <a:pt x="1369" y="324"/>
                    <a:pt x="1409" y="399"/>
                  </a:cubicBezTo>
                  <a:cubicBezTo>
                    <a:pt x="1444" y="466"/>
                    <a:pt x="1469" y="538"/>
                    <a:pt x="1483" y="614"/>
                  </a:cubicBezTo>
                  <a:cubicBezTo>
                    <a:pt x="1493" y="672"/>
                    <a:pt x="1497" y="731"/>
                    <a:pt x="1493" y="790"/>
                  </a:cubicBezTo>
                  <a:cubicBezTo>
                    <a:pt x="1489" y="856"/>
                    <a:pt x="1476" y="921"/>
                    <a:pt x="1454" y="984"/>
                  </a:cubicBezTo>
                  <a:cubicBezTo>
                    <a:pt x="1434" y="1042"/>
                    <a:pt x="1408" y="1097"/>
                    <a:pt x="1374" y="1148"/>
                  </a:cubicBezTo>
                  <a:cubicBezTo>
                    <a:pt x="1344" y="1194"/>
                    <a:pt x="1309" y="1237"/>
                    <a:pt x="1270" y="1275"/>
                  </a:cubicBezTo>
                  <a:cubicBezTo>
                    <a:pt x="1209" y="1335"/>
                    <a:pt x="1139" y="1382"/>
                    <a:pt x="1062" y="1418"/>
                  </a:cubicBezTo>
                  <a:cubicBezTo>
                    <a:pt x="1000" y="1447"/>
                    <a:pt x="936" y="1466"/>
                    <a:pt x="868" y="1477"/>
                  </a:cubicBezTo>
                  <a:cubicBezTo>
                    <a:pt x="831" y="1483"/>
                    <a:pt x="794" y="1487"/>
                    <a:pt x="757" y="1487"/>
                  </a:cubicBezTo>
                  <a:cubicBezTo>
                    <a:pt x="754" y="1487"/>
                    <a:pt x="751" y="1487"/>
                    <a:pt x="749" y="1487"/>
                  </a:cubicBezTo>
                  <a:close/>
                  <a:moveTo>
                    <a:pt x="739" y="1275"/>
                  </a:moveTo>
                  <a:cubicBezTo>
                    <a:pt x="1027" y="1283"/>
                    <a:pt x="1257" y="1049"/>
                    <a:pt x="1264" y="772"/>
                  </a:cubicBezTo>
                  <a:cubicBezTo>
                    <a:pt x="1272" y="473"/>
                    <a:pt x="1028" y="234"/>
                    <a:pt x="737" y="240"/>
                  </a:cubicBezTo>
                  <a:cubicBezTo>
                    <a:pt x="462" y="245"/>
                    <a:pt x="237" y="469"/>
                    <a:pt x="230" y="745"/>
                  </a:cubicBezTo>
                  <a:cubicBezTo>
                    <a:pt x="224" y="1043"/>
                    <a:pt x="464" y="1275"/>
                    <a:pt x="739" y="1275"/>
                  </a:cubicBezTo>
                  <a:close/>
                  <a:moveTo>
                    <a:pt x="1289" y="1051"/>
                  </a:moveTo>
                  <a:cubicBezTo>
                    <a:pt x="1296" y="1045"/>
                    <a:pt x="1302" y="1041"/>
                    <a:pt x="1308" y="1036"/>
                  </a:cubicBezTo>
                  <a:cubicBezTo>
                    <a:pt x="1311" y="1032"/>
                    <a:pt x="1314" y="1028"/>
                    <a:pt x="1318" y="1024"/>
                  </a:cubicBezTo>
                  <a:cubicBezTo>
                    <a:pt x="1324" y="1019"/>
                    <a:pt x="1329" y="1019"/>
                    <a:pt x="1336" y="1023"/>
                  </a:cubicBezTo>
                  <a:cubicBezTo>
                    <a:pt x="1342" y="1027"/>
                    <a:pt x="1344" y="1032"/>
                    <a:pt x="1341" y="1039"/>
                  </a:cubicBezTo>
                  <a:cubicBezTo>
                    <a:pt x="1339" y="1045"/>
                    <a:pt x="1335" y="1051"/>
                    <a:pt x="1331" y="1056"/>
                  </a:cubicBezTo>
                  <a:cubicBezTo>
                    <a:pt x="1329" y="1060"/>
                    <a:pt x="1326" y="1062"/>
                    <a:pt x="1323" y="1066"/>
                  </a:cubicBezTo>
                  <a:cubicBezTo>
                    <a:pt x="1328" y="1067"/>
                    <a:pt x="1333" y="1070"/>
                    <a:pt x="1337" y="1065"/>
                  </a:cubicBezTo>
                  <a:cubicBezTo>
                    <a:pt x="1346" y="1055"/>
                    <a:pt x="1352" y="1045"/>
                    <a:pt x="1355" y="1032"/>
                  </a:cubicBezTo>
                  <a:cubicBezTo>
                    <a:pt x="1357" y="1024"/>
                    <a:pt x="1356" y="1016"/>
                    <a:pt x="1349" y="1009"/>
                  </a:cubicBezTo>
                  <a:cubicBezTo>
                    <a:pt x="1335" y="995"/>
                    <a:pt x="1321" y="996"/>
                    <a:pt x="1308" y="1011"/>
                  </a:cubicBezTo>
                  <a:cubicBezTo>
                    <a:pt x="1304" y="1015"/>
                    <a:pt x="1300" y="1020"/>
                    <a:pt x="1295" y="1024"/>
                  </a:cubicBezTo>
                  <a:cubicBezTo>
                    <a:pt x="1293" y="1026"/>
                    <a:pt x="1288" y="1027"/>
                    <a:pt x="1285" y="1026"/>
                  </a:cubicBezTo>
                  <a:cubicBezTo>
                    <a:pt x="1283" y="1024"/>
                    <a:pt x="1282" y="1020"/>
                    <a:pt x="1281" y="1016"/>
                  </a:cubicBezTo>
                  <a:cubicBezTo>
                    <a:pt x="1281" y="1014"/>
                    <a:pt x="1282" y="1011"/>
                    <a:pt x="1284" y="1008"/>
                  </a:cubicBezTo>
                  <a:cubicBezTo>
                    <a:pt x="1288" y="1001"/>
                    <a:pt x="1293" y="994"/>
                    <a:pt x="1299" y="985"/>
                  </a:cubicBezTo>
                  <a:cubicBezTo>
                    <a:pt x="1294" y="985"/>
                    <a:pt x="1288" y="984"/>
                    <a:pt x="1286" y="986"/>
                  </a:cubicBezTo>
                  <a:cubicBezTo>
                    <a:pt x="1274" y="1001"/>
                    <a:pt x="1262" y="1016"/>
                    <a:pt x="1269" y="1039"/>
                  </a:cubicBezTo>
                  <a:cubicBezTo>
                    <a:pt x="1256" y="1039"/>
                    <a:pt x="1249" y="1049"/>
                    <a:pt x="1244" y="1059"/>
                  </a:cubicBezTo>
                  <a:cubicBezTo>
                    <a:pt x="1227" y="1087"/>
                    <a:pt x="1206" y="1112"/>
                    <a:pt x="1185" y="1137"/>
                  </a:cubicBezTo>
                  <a:cubicBezTo>
                    <a:pt x="1182" y="1140"/>
                    <a:pt x="1182" y="1142"/>
                    <a:pt x="1184" y="1146"/>
                  </a:cubicBezTo>
                  <a:cubicBezTo>
                    <a:pt x="1190" y="1158"/>
                    <a:pt x="1195" y="1170"/>
                    <a:pt x="1201" y="1183"/>
                  </a:cubicBezTo>
                  <a:cubicBezTo>
                    <a:pt x="1202" y="1185"/>
                    <a:pt x="1202" y="1187"/>
                    <a:pt x="1203" y="1190"/>
                  </a:cubicBezTo>
                  <a:cubicBezTo>
                    <a:pt x="1201" y="1189"/>
                    <a:pt x="1200" y="1189"/>
                    <a:pt x="1199" y="1188"/>
                  </a:cubicBezTo>
                  <a:cubicBezTo>
                    <a:pt x="1185" y="1183"/>
                    <a:pt x="1171" y="1179"/>
                    <a:pt x="1157" y="1173"/>
                  </a:cubicBezTo>
                  <a:cubicBezTo>
                    <a:pt x="1153" y="1172"/>
                    <a:pt x="1150" y="1172"/>
                    <a:pt x="1147" y="1175"/>
                  </a:cubicBezTo>
                  <a:cubicBezTo>
                    <a:pt x="1143" y="1179"/>
                    <a:pt x="1139" y="1182"/>
                    <a:pt x="1135" y="1186"/>
                  </a:cubicBezTo>
                  <a:cubicBezTo>
                    <a:pt x="1131" y="1189"/>
                    <a:pt x="1127" y="1193"/>
                    <a:pt x="1123" y="1196"/>
                  </a:cubicBezTo>
                  <a:cubicBezTo>
                    <a:pt x="1141" y="1219"/>
                    <a:pt x="1160" y="1240"/>
                    <a:pt x="1178" y="1262"/>
                  </a:cubicBezTo>
                  <a:cubicBezTo>
                    <a:pt x="1184" y="1257"/>
                    <a:pt x="1188" y="1253"/>
                    <a:pt x="1193" y="1249"/>
                  </a:cubicBezTo>
                  <a:cubicBezTo>
                    <a:pt x="1175" y="1229"/>
                    <a:pt x="1158" y="1209"/>
                    <a:pt x="1141" y="1189"/>
                  </a:cubicBezTo>
                  <a:cubicBezTo>
                    <a:pt x="1141" y="1188"/>
                    <a:pt x="1142" y="1188"/>
                    <a:pt x="1142" y="1187"/>
                  </a:cubicBezTo>
                  <a:cubicBezTo>
                    <a:pt x="1170" y="1197"/>
                    <a:pt x="1197" y="1207"/>
                    <a:pt x="1227" y="1217"/>
                  </a:cubicBezTo>
                  <a:cubicBezTo>
                    <a:pt x="1215" y="1190"/>
                    <a:pt x="1204" y="1165"/>
                    <a:pt x="1193" y="1140"/>
                  </a:cubicBezTo>
                  <a:cubicBezTo>
                    <a:pt x="1194" y="1139"/>
                    <a:pt x="1194" y="1139"/>
                    <a:pt x="1195" y="1139"/>
                  </a:cubicBezTo>
                  <a:cubicBezTo>
                    <a:pt x="1215" y="1155"/>
                    <a:pt x="1235" y="1171"/>
                    <a:pt x="1255" y="1187"/>
                  </a:cubicBezTo>
                  <a:cubicBezTo>
                    <a:pt x="1268" y="1172"/>
                    <a:pt x="1280" y="1157"/>
                    <a:pt x="1292" y="1141"/>
                  </a:cubicBezTo>
                  <a:cubicBezTo>
                    <a:pt x="1289" y="1139"/>
                    <a:pt x="1287" y="1137"/>
                    <a:pt x="1284" y="1135"/>
                  </a:cubicBezTo>
                  <a:cubicBezTo>
                    <a:pt x="1276" y="1146"/>
                    <a:pt x="1268" y="1156"/>
                    <a:pt x="1259" y="1166"/>
                  </a:cubicBezTo>
                  <a:cubicBezTo>
                    <a:pt x="1252" y="1161"/>
                    <a:pt x="1247" y="1156"/>
                    <a:pt x="1241" y="1152"/>
                  </a:cubicBezTo>
                  <a:cubicBezTo>
                    <a:pt x="1236" y="1148"/>
                    <a:pt x="1237" y="1146"/>
                    <a:pt x="1240" y="1142"/>
                  </a:cubicBezTo>
                  <a:cubicBezTo>
                    <a:pt x="1246" y="1136"/>
                    <a:pt x="1251" y="1129"/>
                    <a:pt x="1256" y="1122"/>
                  </a:cubicBezTo>
                  <a:cubicBezTo>
                    <a:pt x="1254" y="1120"/>
                    <a:pt x="1251" y="1118"/>
                    <a:pt x="1249" y="1116"/>
                  </a:cubicBezTo>
                  <a:cubicBezTo>
                    <a:pt x="1242" y="1124"/>
                    <a:pt x="1235" y="1132"/>
                    <a:pt x="1228" y="1141"/>
                  </a:cubicBezTo>
                  <a:cubicBezTo>
                    <a:pt x="1221" y="1135"/>
                    <a:pt x="1215" y="1130"/>
                    <a:pt x="1208" y="1125"/>
                  </a:cubicBezTo>
                  <a:cubicBezTo>
                    <a:pt x="1216" y="1114"/>
                    <a:pt x="1225" y="1104"/>
                    <a:pt x="1233" y="1093"/>
                  </a:cubicBezTo>
                  <a:cubicBezTo>
                    <a:pt x="1255" y="1107"/>
                    <a:pt x="1276" y="1121"/>
                    <a:pt x="1297" y="1134"/>
                  </a:cubicBezTo>
                  <a:cubicBezTo>
                    <a:pt x="1301" y="1129"/>
                    <a:pt x="1304" y="1124"/>
                    <a:pt x="1307" y="1119"/>
                  </a:cubicBezTo>
                  <a:cubicBezTo>
                    <a:pt x="1294" y="1110"/>
                    <a:pt x="1282" y="1103"/>
                    <a:pt x="1271" y="1095"/>
                  </a:cubicBezTo>
                  <a:cubicBezTo>
                    <a:pt x="1273" y="1093"/>
                    <a:pt x="1275" y="1093"/>
                    <a:pt x="1278" y="1093"/>
                  </a:cubicBezTo>
                  <a:cubicBezTo>
                    <a:pt x="1290" y="1094"/>
                    <a:pt x="1302" y="1095"/>
                    <a:pt x="1315" y="1095"/>
                  </a:cubicBezTo>
                  <a:cubicBezTo>
                    <a:pt x="1317" y="1096"/>
                    <a:pt x="1321" y="1095"/>
                    <a:pt x="1322" y="1094"/>
                  </a:cubicBezTo>
                  <a:cubicBezTo>
                    <a:pt x="1326" y="1089"/>
                    <a:pt x="1329" y="1084"/>
                    <a:pt x="1334" y="1077"/>
                  </a:cubicBezTo>
                  <a:cubicBezTo>
                    <a:pt x="1318" y="1077"/>
                    <a:pt x="1304" y="1077"/>
                    <a:pt x="1289" y="1077"/>
                  </a:cubicBezTo>
                  <a:cubicBezTo>
                    <a:pt x="1292" y="1067"/>
                    <a:pt x="1294" y="1058"/>
                    <a:pt x="1289" y="1051"/>
                  </a:cubicBezTo>
                  <a:close/>
                  <a:moveTo>
                    <a:pt x="882" y="126"/>
                  </a:moveTo>
                  <a:cubicBezTo>
                    <a:pt x="876" y="135"/>
                    <a:pt x="869" y="143"/>
                    <a:pt x="864" y="152"/>
                  </a:cubicBezTo>
                  <a:cubicBezTo>
                    <a:pt x="857" y="167"/>
                    <a:pt x="859" y="174"/>
                    <a:pt x="873" y="184"/>
                  </a:cubicBezTo>
                  <a:cubicBezTo>
                    <a:pt x="874" y="185"/>
                    <a:pt x="875" y="186"/>
                    <a:pt x="877" y="189"/>
                  </a:cubicBezTo>
                  <a:cubicBezTo>
                    <a:pt x="874" y="189"/>
                    <a:pt x="872" y="189"/>
                    <a:pt x="870" y="189"/>
                  </a:cubicBezTo>
                  <a:cubicBezTo>
                    <a:pt x="867" y="190"/>
                    <a:pt x="864" y="191"/>
                    <a:pt x="860" y="193"/>
                  </a:cubicBezTo>
                  <a:cubicBezTo>
                    <a:pt x="862" y="196"/>
                    <a:pt x="863" y="199"/>
                    <a:pt x="864" y="202"/>
                  </a:cubicBezTo>
                  <a:cubicBezTo>
                    <a:pt x="865" y="203"/>
                    <a:pt x="867" y="204"/>
                    <a:pt x="868" y="205"/>
                  </a:cubicBezTo>
                  <a:cubicBezTo>
                    <a:pt x="869" y="206"/>
                    <a:pt x="870" y="208"/>
                    <a:pt x="872" y="209"/>
                  </a:cubicBezTo>
                  <a:cubicBezTo>
                    <a:pt x="874" y="211"/>
                    <a:pt x="876" y="213"/>
                    <a:pt x="878" y="214"/>
                  </a:cubicBezTo>
                  <a:cubicBezTo>
                    <a:pt x="881" y="215"/>
                    <a:pt x="884" y="213"/>
                    <a:pt x="884" y="210"/>
                  </a:cubicBezTo>
                  <a:cubicBezTo>
                    <a:pt x="885" y="206"/>
                    <a:pt x="887" y="205"/>
                    <a:pt x="891" y="206"/>
                  </a:cubicBezTo>
                  <a:cubicBezTo>
                    <a:pt x="896" y="206"/>
                    <a:pt x="902" y="208"/>
                    <a:pt x="904" y="203"/>
                  </a:cubicBezTo>
                  <a:cubicBezTo>
                    <a:pt x="909" y="209"/>
                    <a:pt x="912" y="216"/>
                    <a:pt x="917" y="221"/>
                  </a:cubicBezTo>
                  <a:cubicBezTo>
                    <a:pt x="925" y="228"/>
                    <a:pt x="935" y="231"/>
                    <a:pt x="946" y="232"/>
                  </a:cubicBezTo>
                  <a:cubicBezTo>
                    <a:pt x="952" y="233"/>
                    <a:pt x="960" y="233"/>
                    <a:pt x="962" y="226"/>
                  </a:cubicBezTo>
                  <a:cubicBezTo>
                    <a:pt x="965" y="219"/>
                    <a:pt x="959" y="215"/>
                    <a:pt x="955" y="210"/>
                  </a:cubicBezTo>
                  <a:cubicBezTo>
                    <a:pt x="955" y="210"/>
                    <a:pt x="955" y="210"/>
                    <a:pt x="955" y="210"/>
                  </a:cubicBezTo>
                  <a:cubicBezTo>
                    <a:pt x="950" y="205"/>
                    <a:pt x="946" y="203"/>
                    <a:pt x="940" y="208"/>
                  </a:cubicBezTo>
                  <a:cubicBezTo>
                    <a:pt x="934" y="212"/>
                    <a:pt x="928" y="208"/>
                    <a:pt x="928" y="201"/>
                  </a:cubicBezTo>
                  <a:cubicBezTo>
                    <a:pt x="928" y="198"/>
                    <a:pt x="928" y="195"/>
                    <a:pt x="929" y="192"/>
                  </a:cubicBezTo>
                  <a:cubicBezTo>
                    <a:pt x="930" y="187"/>
                    <a:pt x="933" y="184"/>
                    <a:pt x="940" y="186"/>
                  </a:cubicBezTo>
                  <a:cubicBezTo>
                    <a:pt x="944" y="188"/>
                    <a:pt x="951" y="190"/>
                    <a:pt x="955" y="188"/>
                  </a:cubicBezTo>
                  <a:cubicBezTo>
                    <a:pt x="963" y="182"/>
                    <a:pt x="970" y="174"/>
                    <a:pt x="973" y="164"/>
                  </a:cubicBezTo>
                  <a:cubicBezTo>
                    <a:pt x="976" y="156"/>
                    <a:pt x="972" y="151"/>
                    <a:pt x="968" y="145"/>
                  </a:cubicBezTo>
                  <a:cubicBezTo>
                    <a:pt x="972" y="141"/>
                    <a:pt x="974" y="137"/>
                    <a:pt x="969" y="132"/>
                  </a:cubicBezTo>
                  <a:cubicBezTo>
                    <a:pt x="966" y="129"/>
                    <a:pt x="968" y="125"/>
                    <a:pt x="971" y="123"/>
                  </a:cubicBezTo>
                  <a:cubicBezTo>
                    <a:pt x="974" y="122"/>
                    <a:pt x="978" y="122"/>
                    <a:pt x="981" y="120"/>
                  </a:cubicBezTo>
                  <a:cubicBezTo>
                    <a:pt x="983" y="118"/>
                    <a:pt x="985" y="116"/>
                    <a:pt x="986" y="113"/>
                  </a:cubicBezTo>
                  <a:cubicBezTo>
                    <a:pt x="986" y="111"/>
                    <a:pt x="984" y="108"/>
                    <a:pt x="982" y="107"/>
                  </a:cubicBezTo>
                  <a:cubicBezTo>
                    <a:pt x="979" y="104"/>
                    <a:pt x="977" y="102"/>
                    <a:pt x="978" y="98"/>
                  </a:cubicBezTo>
                  <a:cubicBezTo>
                    <a:pt x="980" y="92"/>
                    <a:pt x="975" y="87"/>
                    <a:pt x="970" y="89"/>
                  </a:cubicBezTo>
                  <a:cubicBezTo>
                    <a:pt x="964" y="90"/>
                    <a:pt x="958" y="92"/>
                    <a:pt x="954" y="95"/>
                  </a:cubicBezTo>
                  <a:cubicBezTo>
                    <a:pt x="947" y="99"/>
                    <a:pt x="942" y="106"/>
                    <a:pt x="936" y="111"/>
                  </a:cubicBezTo>
                  <a:cubicBezTo>
                    <a:pt x="931" y="115"/>
                    <a:pt x="931" y="118"/>
                    <a:pt x="936" y="123"/>
                  </a:cubicBezTo>
                  <a:cubicBezTo>
                    <a:pt x="941" y="128"/>
                    <a:pt x="944" y="128"/>
                    <a:pt x="950" y="123"/>
                  </a:cubicBezTo>
                  <a:cubicBezTo>
                    <a:pt x="951" y="122"/>
                    <a:pt x="953" y="122"/>
                    <a:pt x="953" y="122"/>
                  </a:cubicBezTo>
                  <a:cubicBezTo>
                    <a:pt x="954" y="128"/>
                    <a:pt x="956" y="134"/>
                    <a:pt x="957" y="140"/>
                  </a:cubicBezTo>
                  <a:cubicBezTo>
                    <a:pt x="956" y="140"/>
                    <a:pt x="955" y="140"/>
                    <a:pt x="954" y="140"/>
                  </a:cubicBezTo>
                  <a:cubicBezTo>
                    <a:pt x="943" y="139"/>
                    <a:pt x="933" y="141"/>
                    <a:pt x="924" y="147"/>
                  </a:cubicBezTo>
                  <a:cubicBezTo>
                    <a:pt x="921" y="149"/>
                    <a:pt x="921" y="151"/>
                    <a:pt x="923" y="154"/>
                  </a:cubicBezTo>
                  <a:cubicBezTo>
                    <a:pt x="926" y="160"/>
                    <a:pt x="931" y="162"/>
                    <a:pt x="938" y="161"/>
                  </a:cubicBezTo>
                  <a:cubicBezTo>
                    <a:pt x="942" y="160"/>
                    <a:pt x="946" y="160"/>
                    <a:pt x="951" y="160"/>
                  </a:cubicBezTo>
                  <a:cubicBezTo>
                    <a:pt x="949" y="165"/>
                    <a:pt x="948" y="169"/>
                    <a:pt x="946" y="173"/>
                  </a:cubicBezTo>
                  <a:cubicBezTo>
                    <a:pt x="943" y="178"/>
                    <a:pt x="937" y="178"/>
                    <a:pt x="934" y="172"/>
                  </a:cubicBezTo>
                  <a:cubicBezTo>
                    <a:pt x="931" y="167"/>
                    <a:pt x="929" y="162"/>
                    <a:pt x="923" y="162"/>
                  </a:cubicBezTo>
                  <a:cubicBezTo>
                    <a:pt x="920" y="157"/>
                    <a:pt x="917" y="153"/>
                    <a:pt x="914" y="148"/>
                  </a:cubicBezTo>
                  <a:cubicBezTo>
                    <a:pt x="913" y="146"/>
                    <a:pt x="913" y="143"/>
                    <a:pt x="913" y="141"/>
                  </a:cubicBezTo>
                  <a:cubicBezTo>
                    <a:pt x="913" y="137"/>
                    <a:pt x="915" y="132"/>
                    <a:pt x="913" y="129"/>
                  </a:cubicBezTo>
                  <a:cubicBezTo>
                    <a:pt x="910" y="126"/>
                    <a:pt x="905" y="124"/>
                    <a:pt x="899" y="126"/>
                  </a:cubicBezTo>
                  <a:cubicBezTo>
                    <a:pt x="895" y="128"/>
                    <a:pt x="891" y="127"/>
                    <a:pt x="886" y="128"/>
                  </a:cubicBezTo>
                  <a:cubicBezTo>
                    <a:pt x="890" y="124"/>
                    <a:pt x="893" y="121"/>
                    <a:pt x="896" y="118"/>
                  </a:cubicBezTo>
                  <a:cubicBezTo>
                    <a:pt x="899" y="115"/>
                    <a:pt x="902" y="113"/>
                    <a:pt x="905" y="110"/>
                  </a:cubicBezTo>
                  <a:cubicBezTo>
                    <a:pt x="908" y="116"/>
                    <a:pt x="911" y="121"/>
                    <a:pt x="914" y="125"/>
                  </a:cubicBezTo>
                  <a:cubicBezTo>
                    <a:pt x="915" y="127"/>
                    <a:pt x="919" y="128"/>
                    <a:pt x="920" y="127"/>
                  </a:cubicBezTo>
                  <a:cubicBezTo>
                    <a:pt x="922" y="126"/>
                    <a:pt x="923" y="124"/>
                    <a:pt x="924" y="121"/>
                  </a:cubicBezTo>
                  <a:cubicBezTo>
                    <a:pt x="925" y="120"/>
                    <a:pt x="924" y="118"/>
                    <a:pt x="924" y="116"/>
                  </a:cubicBezTo>
                  <a:cubicBezTo>
                    <a:pt x="923" y="106"/>
                    <a:pt x="924" y="106"/>
                    <a:pt x="933" y="105"/>
                  </a:cubicBezTo>
                  <a:cubicBezTo>
                    <a:pt x="937" y="105"/>
                    <a:pt x="941" y="102"/>
                    <a:pt x="944" y="101"/>
                  </a:cubicBezTo>
                  <a:cubicBezTo>
                    <a:pt x="942" y="97"/>
                    <a:pt x="941" y="92"/>
                    <a:pt x="938" y="91"/>
                  </a:cubicBezTo>
                  <a:cubicBezTo>
                    <a:pt x="934" y="88"/>
                    <a:pt x="933" y="85"/>
                    <a:pt x="932" y="81"/>
                  </a:cubicBezTo>
                  <a:cubicBezTo>
                    <a:pt x="930" y="73"/>
                    <a:pt x="922" y="71"/>
                    <a:pt x="915" y="76"/>
                  </a:cubicBezTo>
                  <a:cubicBezTo>
                    <a:pt x="903" y="85"/>
                    <a:pt x="890" y="95"/>
                    <a:pt x="878" y="105"/>
                  </a:cubicBezTo>
                  <a:cubicBezTo>
                    <a:pt x="869" y="112"/>
                    <a:pt x="869" y="117"/>
                    <a:pt x="878" y="124"/>
                  </a:cubicBezTo>
                  <a:cubicBezTo>
                    <a:pt x="879" y="125"/>
                    <a:pt x="881" y="126"/>
                    <a:pt x="882" y="126"/>
                  </a:cubicBezTo>
                  <a:close/>
                  <a:moveTo>
                    <a:pt x="624" y="127"/>
                  </a:moveTo>
                  <a:cubicBezTo>
                    <a:pt x="632" y="126"/>
                    <a:pt x="635" y="128"/>
                    <a:pt x="635" y="134"/>
                  </a:cubicBezTo>
                  <a:cubicBezTo>
                    <a:pt x="634" y="138"/>
                    <a:pt x="634" y="142"/>
                    <a:pt x="634" y="145"/>
                  </a:cubicBezTo>
                  <a:cubicBezTo>
                    <a:pt x="633" y="152"/>
                    <a:pt x="637" y="155"/>
                    <a:pt x="644" y="156"/>
                  </a:cubicBezTo>
                  <a:cubicBezTo>
                    <a:pt x="651" y="158"/>
                    <a:pt x="652" y="153"/>
                    <a:pt x="653" y="148"/>
                  </a:cubicBezTo>
                  <a:cubicBezTo>
                    <a:pt x="653" y="146"/>
                    <a:pt x="654" y="144"/>
                    <a:pt x="655" y="142"/>
                  </a:cubicBezTo>
                  <a:cubicBezTo>
                    <a:pt x="660" y="125"/>
                    <a:pt x="649" y="106"/>
                    <a:pt x="630" y="109"/>
                  </a:cubicBezTo>
                  <a:cubicBezTo>
                    <a:pt x="625" y="109"/>
                    <a:pt x="619" y="105"/>
                    <a:pt x="614" y="103"/>
                  </a:cubicBezTo>
                  <a:cubicBezTo>
                    <a:pt x="614" y="103"/>
                    <a:pt x="614" y="102"/>
                    <a:pt x="614" y="101"/>
                  </a:cubicBezTo>
                  <a:cubicBezTo>
                    <a:pt x="617" y="99"/>
                    <a:pt x="619" y="97"/>
                    <a:pt x="621" y="95"/>
                  </a:cubicBezTo>
                  <a:cubicBezTo>
                    <a:pt x="622" y="94"/>
                    <a:pt x="624" y="92"/>
                    <a:pt x="624" y="92"/>
                  </a:cubicBezTo>
                  <a:cubicBezTo>
                    <a:pt x="622" y="86"/>
                    <a:pt x="620" y="81"/>
                    <a:pt x="617" y="75"/>
                  </a:cubicBezTo>
                  <a:cubicBezTo>
                    <a:pt x="616" y="74"/>
                    <a:pt x="612" y="74"/>
                    <a:pt x="611" y="75"/>
                  </a:cubicBezTo>
                  <a:cubicBezTo>
                    <a:pt x="601" y="82"/>
                    <a:pt x="590" y="89"/>
                    <a:pt x="582" y="98"/>
                  </a:cubicBezTo>
                  <a:cubicBezTo>
                    <a:pt x="573" y="106"/>
                    <a:pt x="574" y="108"/>
                    <a:pt x="585" y="112"/>
                  </a:cubicBezTo>
                  <a:cubicBezTo>
                    <a:pt x="586" y="112"/>
                    <a:pt x="586" y="112"/>
                    <a:pt x="587" y="112"/>
                  </a:cubicBezTo>
                  <a:cubicBezTo>
                    <a:pt x="592" y="113"/>
                    <a:pt x="593" y="116"/>
                    <a:pt x="592" y="121"/>
                  </a:cubicBezTo>
                  <a:cubicBezTo>
                    <a:pt x="589" y="134"/>
                    <a:pt x="585" y="147"/>
                    <a:pt x="593" y="160"/>
                  </a:cubicBezTo>
                  <a:cubicBezTo>
                    <a:pt x="581" y="156"/>
                    <a:pt x="576" y="166"/>
                    <a:pt x="567" y="170"/>
                  </a:cubicBezTo>
                  <a:cubicBezTo>
                    <a:pt x="566" y="166"/>
                    <a:pt x="565" y="163"/>
                    <a:pt x="564" y="160"/>
                  </a:cubicBezTo>
                  <a:cubicBezTo>
                    <a:pt x="569" y="155"/>
                    <a:pt x="574" y="151"/>
                    <a:pt x="578" y="147"/>
                  </a:cubicBezTo>
                  <a:cubicBezTo>
                    <a:pt x="587" y="139"/>
                    <a:pt x="585" y="125"/>
                    <a:pt x="578" y="117"/>
                  </a:cubicBezTo>
                  <a:cubicBezTo>
                    <a:pt x="572" y="109"/>
                    <a:pt x="563" y="108"/>
                    <a:pt x="552" y="114"/>
                  </a:cubicBezTo>
                  <a:cubicBezTo>
                    <a:pt x="550" y="115"/>
                    <a:pt x="548" y="114"/>
                    <a:pt x="546" y="114"/>
                  </a:cubicBezTo>
                  <a:cubicBezTo>
                    <a:pt x="546" y="112"/>
                    <a:pt x="546" y="109"/>
                    <a:pt x="547" y="107"/>
                  </a:cubicBezTo>
                  <a:cubicBezTo>
                    <a:pt x="551" y="104"/>
                    <a:pt x="555" y="101"/>
                    <a:pt x="559" y="97"/>
                  </a:cubicBezTo>
                  <a:cubicBezTo>
                    <a:pt x="561" y="96"/>
                    <a:pt x="562" y="93"/>
                    <a:pt x="562" y="91"/>
                  </a:cubicBezTo>
                  <a:cubicBezTo>
                    <a:pt x="562" y="87"/>
                    <a:pt x="552" y="80"/>
                    <a:pt x="548" y="80"/>
                  </a:cubicBezTo>
                  <a:cubicBezTo>
                    <a:pt x="538" y="79"/>
                    <a:pt x="533" y="86"/>
                    <a:pt x="528" y="92"/>
                  </a:cubicBezTo>
                  <a:cubicBezTo>
                    <a:pt x="515" y="109"/>
                    <a:pt x="514" y="106"/>
                    <a:pt x="524" y="124"/>
                  </a:cubicBezTo>
                  <a:cubicBezTo>
                    <a:pt x="525" y="126"/>
                    <a:pt x="526" y="128"/>
                    <a:pt x="527" y="129"/>
                  </a:cubicBezTo>
                  <a:cubicBezTo>
                    <a:pt x="539" y="151"/>
                    <a:pt x="550" y="174"/>
                    <a:pt x="553" y="200"/>
                  </a:cubicBezTo>
                  <a:cubicBezTo>
                    <a:pt x="554" y="207"/>
                    <a:pt x="558" y="212"/>
                    <a:pt x="565" y="212"/>
                  </a:cubicBezTo>
                  <a:cubicBezTo>
                    <a:pt x="575" y="213"/>
                    <a:pt x="575" y="213"/>
                    <a:pt x="579" y="203"/>
                  </a:cubicBezTo>
                  <a:cubicBezTo>
                    <a:pt x="582" y="203"/>
                    <a:pt x="585" y="203"/>
                    <a:pt x="588" y="203"/>
                  </a:cubicBezTo>
                  <a:cubicBezTo>
                    <a:pt x="594" y="204"/>
                    <a:pt x="596" y="200"/>
                    <a:pt x="597" y="195"/>
                  </a:cubicBezTo>
                  <a:cubicBezTo>
                    <a:pt x="598" y="192"/>
                    <a:pt x="598" y="188"/>
                    <a:pt x="599" y="184"/>
                  </a:cubicBezTo>
                  <a:cubicBezTo>
                    <a:pt x="602" y="177"/>
                    <a:pt x="605" y="170"/>
                    <a:pt x="598" y="163"/>
                  </a:cubicBezTo>
                  <a:cubicBezTo>
                    <a:pt x="609" y="159"/>
                    <a:pt x="605" y="152"/>
                    <a:pt x="605" y="146"/>
                  </a:cubicBezTo>
                  <a:cubicBezTo>
                    <a:pt x="605" y="142"/>
                    <a:pt x="606" y="137"/>
                    <a:pt x="606" y="133"/>
                  </a:cubicBezTo>
                  <a:cubicBezTo>
                    <a:pt x="607" y="133"/>
                    <a:pt x="607" y="133"/>
                    <a:pt x="608" y="133"/>
                  </a:cubicBezTo>
                  <a:cubicBezTo>
                    <a:pt x="609" y="135"/>
                    <a:pt x="610" y="138"/>
                    <a:pt x="610" y="140"/>
                  </a:cubicBezTo>
                  <a:cubicBezTo>
                    <a:pt x="617" y="163"/>
                    <a:pt x="624" y="186"/>
                    <a:pt x="631" y="208"/>
                  </a:cubicBezTo>
                  <a:cubicBezTo>
                    <a:pt x="632" y="213"/>
                    <a:pt x="636" y="215"/>
                    <a:pt x="640" y="214"/>
                  </a:cubicBezTo>
                  <a:cubicBezTo>
                    <a:pt x="644" y="213"/>
                    <a:pt x="646" y="210"/>
                    <a:pt x="644" y="205"/>
                  </a:cubicBezTo>
                  <a:cubicBezTo>
                    <a:pt x="639" y="188"/>
                    <a:pt x="634" y="170"/>
                    <a:pt x="629" y="152"/>
                  </a:cubicBezTo>
                  <a:cubicBezTo>
                    <a:pt x="627" y="144"/>
                    <a:pt x="626" y="135"/>
                    <a:pt x="624" y="127"/>
                  </a:cubicBezTo>
                  <a:close/>
                  <a:moveTo>
                    <a:pt x="134" y="1028"/>
                  </a:moveTo>
                  <a:cubicBezTo>
                    <a:pt x="145" y="1048"/>
                    <a:pt x="154" y="1066"/>
                    <a:pt x="164" y="1085"/>
                  </a:cubicBezTo>
                  <a:cubicBezTo>
                    <a:pt x="167" y="1083"/>
                    <a:pt x="170" y="1082"/>
                    <a:pt x="173" y="1080"/>
                  </a:cubicBezTo>
                  <a:cubicBezTo>
                    <a:pt x="167" y="1069"/>
                    <a:pt x="161" y="1058"/>
                    <a:pt x="155" y="1046"/>
                  </a:cubicBezTo>
                  <a:cubicBezTo>
                    <a:pt x="183" y="1047"/>
                    <a:pt x="209" y="1047"/>
                    <a:pt x="236" y="1048"/>
                  </a:cubicBezTo>
                  <a:cubicBezTo>
                    <a:pt x="236" y="1049"/>
                    <a:pt x="236" y="1049"/>
                    <a:pt x="236" y="1050"/>
                  </a:cubicBezTo>
                  <a:cubicBezTo>
                    <a:pt x="214" y="1065"/>
                    <a:pt x="192" y="1080"/>
                    <a:pt x="170" y="1095"/>
                  </a:cubicBezTo>
                  <a:cubicBezTo>
                    <a:pt x="174" y="1101"/>
                    <a:pt x="177" y="1106"/>
                    <a:pt x="181" y="1110"/>
                  </a:cubicBezTo>
                  <a:cubicBezTo>
                    <a:pt x="192" y="1103"/>
                    <a:pt x="202" y="1096"/>
                    <a:pt x="214" y="1088"/>
                  </a:cubicBezTo>
                  <a:cubicBezTo>
                    <a:pt x="219" y="1097"/>
                    <a:pt x="225" y="1105"/>
                    <a:pt x="230" y="1113"/>
                  </a:cubicBezTo>
                  <a:cubicBezTo>
                    <a:pt x="219" y="1121"/>
                    <a:pt x="208" y="1128"/>
                    <a:pt x="197" y="1136"/>
                  </a:cubicBezTo>
                  <a:cubicBezTo>
                    <a:pt x="201" y="1141"/>
                    <a:pt x="204" y="1146"/>
                    <a:pt x="208" y="1151"/>
                  </a:cubicBezTo>
                  <a:cubicBezTo>
                    <a:pt x="232" y="1135"/>
                    <a:pt x="255" y="1119"/>
                    <a:pt x="279" y="1103"/>
                  </a:cubicBezTo>
                  <a:cubicBezTo>
                    <a:pt x="275" y="1097"/>
                    <a:pt x="272" y="1093"/>
                    <a:pt x="268" y="1088"/>
                  </a:cubicBezTo>
                  <a:cubicBezTo>
                    <a:pt x="258" y="1094"/>
                    <a:pt x="249" y="1101"/>
                    <a:pt x="239" y="1108"/>
                  </a:cubicBezTo>
                  <a:cubicBezTo>
                    <a:pt x="233" y="1099"/>
                    <a:pt x="227" y="1091"/>
                    <a:pt x="222" y="1083"/>
                  </a:cubicBezTo>
                  <a:cubicBezTo>
                    <a:pt x="232" y="1076"/>
                    <a:pt x="242" y="1069"/>
                    <a:pt x="250" y="1063"/>
                  </a:cubicBezTo>
                  <a:cubicBezTo>
                    <a:pt x="235" y="1035"/>
                    <a:pt x="220" y="1007"/>
                    <a:pt x="206" y="979"/>
                  </a:cubicBezTo>
                  <a:cubicBezTo>
                    <a:pt x="188" y="986"/>
                    <a:pt x="170" y="993"/>
                    <a:pt x="151" y="1000"/>
                  </a:cubicBezTo>
                  <a:cubicBezTo>
                    <a:pt x="153" y="996"/>
                    <a:pt x="155" y="994"/>
                    <a:pt x="157" y="992"/>
                  </a:cubicBezTo>
                  <a:cubicBezTo>
                    <a:pt x="169" y="979"/>
                    <a:pt x="181" y="966"/>
                    <a:pt x="193" y="953"/>
                  </a:cubicBezTo>
                  <a:cubicBezTo>
                    <a:pt x="194" y="951"/>
                    <a:pt x="195" y="949"/>
                    <a:pt x="195" y="947"/>
                  </a:cubicBezTo>
                  <a:cubicBezTo>
                    <a:pt x="193" y="941"/>
                    <a:pt x="190" y="935"/>
                    <a:pt x="187" y="928"/>
                  </a:cubicBezTo>
                  <a:cubicBezTo>
                    <a:pt x="160" y="938"/>
                    <a:pt x="134" y="948"/>
                    <a:pt x="107" y="959"/>
                  </a:cubicBezTo>
                  <a:cubicBezTo>
                    <a:pt x="109" y="963"/>
                    <a:pt x="110" y="967"/>
                    <a:pt x="112" y="971"/>
                  </a:cubicBezTo>
                  <a:cubicBezTo>
                    <a:pt x="132" y="963"/>
                    <a:pt x="151" y="956"/>
                    <a:pt x="170" y="948"/>
                  </a:cubicBezTo>
                  <a:cubicBezTo>
                    <a:pt x="169" y="951"/>
                    <a:pt x="168" y="953"/>
                    <a:pt x="166" y="955"/>
                  </a:cubicBezTo>
                  <a:cubicBezTo>
                    <a:pt x="153" y="969"/>
                    <a:pt x="140" y="983"/>
                    <a:pt x="127" y="997"/>
                  </a:cubicBezTo>
                  <a:cubicBezTo>
                    <a:pt x="125" y="999"/>
                    <a:pt x="124" y="1002"/>
                    <a:pt x="124" y="1003"/>
                  </a:cubicBezTo>
                  <a:cubicBezTo>
                    <a:pt x="126" y="1009"/>
                    <a:pt x="129" y="1015"/>
                    <a:pt x="131" y="1022"/>
                  </a:cubicBezTo>
                  <a:cubicBezTo>
                    <a:pt x="155" y="1013"/>
                    <a:pt x="179" y="1004"/>
                    <a:pt x="203" y="994"/>
                  </a:cubicBezTo>
                  <a:cubicBezTo>
                    <a:pt x="209" y="1007"/>
                    <a:pt x="215" y="1018"/>
                    <a:pt x="221" y="1031"/>
                  </a:cubicBezTo>
                  <a:cubicBezTo>
                    <a:pt x="192" y="1030"/>
                    <a:pt x="164" y="1029"/>
                    <a:pt x="134" y="1028"/>
                  </a:cubicBezTo>
                  <a:close/>
                  <a:moveTo>
                    <a:pt x="149" y="535"/>
                  </a:moveTo>
                  <a:cubicBezTo>
                    <a:pt x="152" y="536"/>
                    <a:pt x="153" y="536"/>
                    <a:pt x="154" y="537"/>
                  </a:cubicBezTo>
                  <a:cubicBezTo>
                    <a:pt x="166" y="543"/>
                    <a:pt x="178" y="550"/>
                    <a:pt x="190" y="557"/>
                  </a:cubicBezTo>
                  <a:cubicBezTo>
                    <a:pt x="199" y="562"/>
                    <a:pt x="208" y="567"/>
                    <a:pt x="217" y="571"/>
                  </a:cubicBezTo>
                  <a:cubicBezTo>
                    <a:pt x="223" y="574"/>
                    <a:pt x="225" y="569"/>
                    <a:pt x="227" y="565"/>
                  </a:cubicBezTo>
                  <a:cubicBezTo>
                    <a:pt x="230" y="561"/>
                    <a:pt x="229" y="558"/>
                    <a:pt x="225" y="556"/>
                  </a:cubicBezTo>
                  <a:cubicBezTo>
                    <a:pt x="218" y="552"/>
                    <a:pt x="212" y="549"/>
                    <a:pt x="206" y="546"/>
                  </a:cubicBezTo>
                  <a:cubicBezTo>
                    <a:pt x="191" y="536"/>
                    <a:pt x="177" y="527"/>
                    <a:pt x="163" y="517"/>
                  </a:cubicBezTo>
                  <a:cubicBezTo>
                    <a:pt x="158" y="514"/>
                    <a:pt x="156" y="509"/>
                    <a:pt x="159" y="503"/>
                  </a:cubicBezTo>
                  <a:cubicBezTo>
                    <a:pt x="159" y="501"/>
                    <a:pt x="159" y="499"/>
                    <a:pt x="159" y="497"/>
                  </a:cubicBezTo>
                  <a:cubicBezTo>
                    <a:pt x="160" y="492"/>
                    <a:pt x="158" y="488"/>
                    <a:pt x="153" y="488"/>
                  </a:cubicBezTo>
                  <a:cubicBezTo>
                    <a:pt x="149" y="488"/>
                    <a:pt x="142" y="487"/>
                    <a:pt x="140" y="493"/>
                  </a:cubicBezTo>
                  <a:cubicBezTo>
                    <a:pt x="137" y="499"/>
                    <a:pt x="135" y="505"/>
                    <a:pt x="133" y="511"/>
                  </a:cubicBezTo>
                  <a:cubicBezTo>
                    <a:pt x="131" y="517"/>
                    <a:pt x="130" y="524"/>
                    <a:pt x="128" y="530"/>
                  </a:cubicBezTo>
                  <a:cubicBezTo>
                    <a:pt x="128" y="530"/>
                    <a:pt x="127" y="530"/>
                    <a:pt x="126" y="530"/>
                  </a:cubicBezTo>
                  <a:cubicBezTo>
                    <a:pt x="125" y="527"/>
                    <a:pt x="123" y="524"/>
                    <a:pt x="123" y="521"/>
                  </a:cubicBezTo>
                  <a:cubicBezTo>
                    <a:pt x="122" y="516"/>
                    <a:pt x="122" y="510"/>
                    <a:pt x="121" y="505"/>
                  </a:cubicBezTo>
                  <a:cubicBezTo>
                    <a:pt x="120" y="501"/>
                    <a:pt x="119" y="496"/>
                    <a:pt x="117" y="493"/>
                  </a:cubicBezTo>
                  <a:cubicBezTo>
                    <a:pt x="114" y="490"/>
                    <a:pt x="109" y="487"/>
                    <a:pt x="106" y="488"/>
                  </a:cubicBezTo>
                  <a:cubicBezTo>
                    <a:pt x="97" y="490"/>
                    <a:pt x="93" y="497"/>
                    <a:pt x="96" y="506"/>
                  </a:cubicBezTo>
                  <a:cubicBezTo>
                    <a:pt x="96" y="509"/>
                    <a:pt x="98" y="512"/>
                    <a:pt x="99" y="514"/>
                  </a:cubicBezTo>
                  <a:cubicBezTo>
                    <a:pt x="101" y="521"/>
                    <a:pt x="103" y="528"/>
                    <a:pt x="105" y="535"/>
                  </a:cubicBezTo>
                  <a:cubicBezTo>
                    <a:pt x="105" y="537"/>
                    <a:pt x="104" y="540"/>
                    <a:pt x="103" y="540"/>
                  </a:cubicBezTo>
                  <a:cubicBezTo>
                    <a:pt x="97" y="542"/>
                    <a:pt x="92" y="549"/>
                    <a:pt x="85" y="542"/>
                  </a:cubicBezTo>
                  <a:cubicBezTo>
                    <a:pt x="81" y="538"/>
                    <a:pt x="74" y="540"/>
                    <a:pt x="71" y="546"/>
                  </a:cubicBezTo>
                  <a:cubicBezTo>
                    <a:pt x="67" y="550"/>
                    <a:pt x="71" y="553"/>
                    <a:pt x="74" y="556"/>
                  </a:cubicBezTo>
                  <a:cubicBezTo>
                    <a:pt x="76" y="558"/>
                    <a:pt x="79" y="559"/>
                    <a:pt x="81" y="561"/>
                  </a:cubicBezTo>
                  <a:cubicBezTo>
                    <a:pt x="86" y="565"/>
                    <a:pt x="92" y="569"/>
                    <a:pt x="97" y="573"/>
                  </a:cubicBezTo>
                  <a:cubicBezTo>
                    <a:pt x="95" y="575"/>
                    <a:pt x="94" y="576"/>
                    <a:pt x="92" y="578"/>
                  </a:cubicBezTo>
                  <a:cubicBezTo>
                    <a:pt x="85" y="586"/>
                    <a:pt x="84" y="593"/>
                    <a:pt x="91" y="601"/>
                  </a:cubicBezTo>
                  <a:cubicBezTo>
                    <a:pt x="98" y="608"/>
                    <a:pt x="107" y="614"/>
                    <a:pt x="115" y="620"/>
                  </a:cubicBezTo>
                  <a:cubicBezTo>
                    <a:pt x="116" y="621"/>
                    <a:pt x="119" y="621"/>
                    <a:pt x="120" y="620"/>
                  </a:cubicBezTo>
                  <a:cubicBezTo>
                    <a:pt x="124" y="618"/>
                    <a:pt x="129" y="615"/>
                    <a:pt x="133" y="612"/>
                  </a:cubicBezTo>
                  <a:cubicBezTo>
                    <a:pt x="136" y="609"/>
                    <a:pt x="136" y="606"/>
                    <a:pt x="133" y="602"/>
                  </a:cubicBezTo>
                  <a:cubicBezTo>
                    <a:pt x="130" y="598"/>
                    <a:pt x="127" y="595"/>
                    <a:pt x="123" y="590"/>
                  </a:cubicBezTo>
                  <a:cubicBezTo>
                    <a:pt x="125" y="591"/>
                    <a:pt x="126" y="591"/>
                    <a:pt x="127" y="591"/>
                  </a:cubicBezTo>
                  <a:cubicBezTo>
                    <a:pt x="143" y="599"/>
                    <a:pt x="159" y="606"/>
                    <a:pt x="174" y="614"/>
                  </a:cubicBezTo>
                  <a:cubicBezTo>
                    <a:pt x="181" y="618"/>
                    <a:pt x="185" y="616"/>
                    <a:pt x="190" y="612"/>
                  </a:cubicBezTo>
                  <a:cubicBezTo>
                    <a:pt x="195" y="608"/>
                    <a:pt x="195" y="605"/>
                    <a:pt x="189" y="603"/>
                  </a:cubicBezTo>
                  <a:cubicBezTo>
                    <a:pt x="176" y="596"/>
                    <a:pt x="163" y="590"/>
                    <a:pt x="150" y="583"/>
                  </a:cubicBezTo>
                  <a:cubicBezTo>
                    <a:pt x="139" y="577"/>
                    <a:pt x="128" y="570"/>
                    <a:pt x="117" y="563"/>
                  </a:cubicBezTo>
                  <a:cubicBezTo>
                    <a:pt x="120" y="556"/>
                    <a:pt x="123" y="554"/>
                    <a:pt x="128" y="557"/>
                  </a:cubicBezTo>
                  <a:cubicBezTo>
                    <a:pt x="131" y="559"/>
                    <a:pt x="134" y="560"/>
                    <a:pt x="136" y="561"/>
                  </a:cubicBezTo>
                  <a:cubicBezTo>
                    <a:pt x="149" y="570"/>
                    <a:pt x="161" y="579"/>
                    <a:pt x="173" y="588"/>
                  </a:cubicBezTo>
                  <a:cubicBezTo>
                    <a:pt x="178" y="592"/>
                    <a:pt x="182" y="592"/>
                    <a:pt x="186" y="588"/>
                  </a:cubicBezTo>
                  <a:cubicBezTo>
                    <a:pt x="190" y="582"/>
                    <a:pt x="190" y="580"/>
                    <a:pt x="183" y="575"/>
                  </a:cubicBezTo>
                  <a:cubicBezTo>
                    <a:pt x="172" y="567"/>
                    <a:pt x="161" y="558"/>
                    <a:pt x="153" y="547"/>
                  </a:cubicBezTo>
                  <a:cubicBezTo>
                    <a:pt x="151" y="544"/>
                    <a:pt x="151" y="540"/>
                    <a:pt x="149" y="535"/>
                  </a:cubicBezTo>
                  <a:close/>
                  <a:moveTo>
                    <a:pt x="1370" y="536"/>
                  </a:moveTo>
                  <a:cubicBezTo>
                    <a:pt x="1369" y="535"/>
                    <a:pt x="1369" y="534"/>
                    <a:pt x="1368" y="533"/>
                  </a:cubicBezTo>
                  <a:cubicBezTo>
                    <a:pt x="1371" y="532"/>
                    <a:pt x="1373" y="531"/>
                    <a:pt x="1376" y="530"/>
                  </a:cubicBezTo>
                  <a:cubicBezTo>
                    <a:pt x="1381" y="530"/>
                    <a:pt x="1386" y="530"/>
                    <a:pt x="1390" y="529"/>
                  </a:cubicBezTo>
                  <a:cubicBezTo>
                    <a:pt x="1401" y="527"/>
                    <a:pt x="1409" y="514"/>
                    <a:pt x="1402" y="507"/>
                  </a:cubicBezTo>
                  <a:cubicBezTo>
                    <a:pt x="1394" y="499"/>
                    <a:pt x="1385" y="491"/>
                    <a:pt x="1373" y="488"/>
                  </a:cubicBezTo>
                  <a:cubicBezTo>
                    <a:pt x="1369" y="487"/>
                    <a:pt x="1364" y="487"/>
                    <a:pt x="1362" y="492"/>
                  </a:cubicBezTo>
                  <a:cubicBezTo>
                    <a:pt x="1360" y="497"/>
                    <a:pt x="1362" y="501"/>
                    <a:pt x="1366" y="504"/>
                  </a:cubicBezTo>
                  <a:cubicBezTo>
                    <a:pt x="1370" y="506"/>
                    <a:pt x="1373" y="509"/>
                    <a:pt x="1377" y="513"/>
                  </a:cubicBezTo>
                  <a:cubicBezTo>
                    <a:pt x="1373" y="514"/>
                    <a:pt x="1370" y="515"/>
                    <a:pt x="1368" y="516"/>
                  </a:cubicBezTo>
                  <a:cubicBezTo>
                    <a:pt x="1362" y="501"/>
                    <a:pt x="1356" y="499"/>
                    <a:pt x="1344" y="509"/>
                  </a:cubicBezTo>
                  <a:cubicBezTo>
                    <a:pt x="1342" y="512"/>
                    <a:pt x="1339" y="514"/>
                    <a:pt x="1336" y="515"/>
                  </a:cubicBezTo>
                  <a:cubicBezTo>
                    <a:pt x="1318" y="527"/>
                    <a:pt x="1300" y="538"/>
                    <a:pt x="1282" y="549"/>
                  </a:cubicBezTo>
                  <a:cubicBezTo>
                    <a:pt x="1278" y="552"/>
                    <a:pt x="1274" y="556"/>
                    <a:pt x="1275" y="561"/>
                  </a:cubicBezTo>
                  <a:cubicBezTo>
                    <a:pt x="1275" y="564"/>
                    <a:pt x="1278" y="568"/>
                    <a:pt x="1281" y="570"/>
                  </a:cubicBezTo>
                  <a:cubicBezTo>
                    <a:pt x="1282" y="571"/>
                    <a:pt x="1286" y="570"/>
                    <a:pt x="1288" y="568"/>
                  </a:cubicBezTo>
                  <a:cubicBezTo>
                    <a:pt x="1298" y="562"/>
                    <a:pt x="1307" y="554"/>
                    <a:pt x="1317" y="547"/>
                  </a:cubicBezTo>
                  <a:cubicBezTo>
                    <a:pt x="1324" y="543"/>
                    <a:pt x="1331" y="538"/>
                    <a:pt x="1337" y="534"/>
                  </a:cubicBezTo>
                  <a:cubicBezTo>
                    <a:pt x="1343" y="539"/>
                    <a:pt x="1346" y="546"/>
                    <a:pt x="1351" y="548"/>
                  </a:cubicBezTo>
                  <a:cubicBezTo>
                    <a:pt x="1358" y="550"/>
                    <a:pt x="1361" y="554"/>
                    <a:pt x="1364" y="558"/>
                  </a:cubicBezTo>
                  <a:cubicBezTo>
                    <a:pt x="1361" y="561"/>
                    <a:pt x="1358" y="565"/>
                    <a:pt x="1356" y="568"/>
                  </a:cubicBezTo>
                  <a:cubicBezTo>
                    <a:pt x="1352" y="566"/>
                    <a:pt x="1350" y="558"/>
                    <a:pt x="1343" y="560"/>
                  </a:cubicBezTo>
                  <a:cubicBezTo>
                    <a:pt x="1335" y="563"/>
                    <a:pt x="1336" y="570"/>
                    <a:pt x="1337" y="577"/>
                  </a:cubicBezTo>
                  <a:cubicBezTo>
                    <a:pt x="1334" y="576"/>
                    <a:pt x="1333" y="576"/>
                    <a:pt x="1331" y="576"/>
                  </a:cubicBezTo>
                  <a:cubicBezTo>
                    <a:pt x="1323" y="574"/>
                    <a:pt x="1314" y="572"/>
                    <a:pt x="1305" y="571"/>
                  </a:cubicBezTo>
                  <a:cubicBezTo>
                    <a:pt x="1303" y="571"/>
                    <a:pt x="1299" y="572"/>
                    <a:pt x="1299" y="573"/>
                  </a:cubicBezTo>
                  <a:cubicBezTo>
                    <a:pt x="1298" y="577"/>
                    <a:pt x="1298" y="581"/>
                    <a:pt x="1299" y="585"/>
                  </a:cubicBezTo>
                  <a:cubicBezTo>
                    <a:pt x="1300" y="587"/>
                    <a:pt x="1303" y="590"/>
                    <a:pt x="1306" y="591"/>
                  </a:cubicBezTo>
                  <a:cubicBezTo>
                    <a:pt x="1311" y="592"/>
                    <a:pt x="1316" y="592"/>
                    <a:pt x="1321" y="593"/>
                  </a:cubicBezTo>
                  <a:cubicBezTo>
                    <a:pt x="1319" y="597"/>
                    <a:pt x="1318" y="600"/>
                    <a:pt x="1317" y="603"/>
                  </a:cubicBezTo>
                  <a:cubicBezTo>
                    <a:pt x="1313" y="619"/>
                    <a:pt x="1321" y="630"/>
                    <a:pt x="1331" y="641"/>
                  </a:cubicBezTo>
                  <a:cubicBezTo>
                    <a:pt x="1335" y="645"/>
                    <a:pt x="1339" y="648"/>
                    <a:pt x="1344" y="646"/>
                  </a:cubicBezTo>
                  <a:cubicBezTo>
                    <a:pt x="1350" y="644"/>
                    <a:pt x="1351" y="639"/>
                    <a:pt x="1352" y="634"/>
                  </a:cubicBezTo>
                  <a:cubicBezTo>
                    <a:pt x="1353" y="630"/>
                    <a:pt x="1352" y="628"/>
                    <a:pt x="1347" y="628"/>
                  </a:cubicBezTo>
                  <a:cubicBezTo>
                    <a:pt x="1344" y="627"/>
                    <a:pt x="1341" y="625"/>
                    <a:pt x="1338" y="623"/>
                  </a:cubicBezTo>
                  <a:cubicBezTo>
                    <a:pt x="1329" y="616"/>
                    <a:pt x="1329" y="608"/>
                    <a:pt x="1339" y="603"/>
                  </a:cubicBezTo>
                  <a:cubicBezTo>
                    <a:pt x="1343" y="600"/>
                    <a:pt x="1347" y="598"/>
                    <a:pt x="1351" y="596"/>
                  </a:cubicBezTo>
                  <a:cubicBezTo>
                    <a:pt x="1355" y="598"/>
                    <a:pt x="1358" y="601"/>
                    <a:pt x="1362" y="602"/>
                  </a:cubicBezTo>
                  <a:cubicBezTo>
                    <a:pt x="1364" y="603"/>
                    <a:pt x="1368" y="603"/>
                    <a:pt x="1369" y="602"/>
                  </a:cubicBezTo>
                  <a:cubicBezTo>
                    <a:pt x="1370" y="600"/>
                    <a:pt x="1371" y="597"/>
                    <a:pt x="1370" y="595"/>
                  </a:cubicBezTo>
                  <a:cubicBezTo>
                    <a:pt x="1370" y="592"/>
                    <a:pt x="1369" y="590"/>
                    <a:pt x="1367" y="586"/>
                  </a:cubicBezTo>
                  <a:cubicBezTo>
                    <a:pt x="1372" y="588"/>
                    <a:pt x="1375" y="590"/>
                    <a:pt x="1379" y="591"/>
                  </a:cubicBezTo>
                  <a:cubicBezTo>
                    <a:pt x="1381" y="591"/>
                    <a:pt x="1384" y="592"/>
                    <a:pt x="1385" y="591"/>
                  </a:cubicBezTo>
                  <a:cubicBezTo>
                    <a:pt x="1390" y="587"/>
                    <a:pt x="1394" y="589"/>
                    <a:pt x="1398" y="591"/>
                  </a:cubicBezTo>
                  <a:cubicBezTo>
                    <a:pt x="1401" y="593"/>
                    <a:pt x="1404" y="594"/>
                    <a:pt x="1407" y="596"/>
                  </a:cubicBezTo>
                  <a:cubicBezTo>
                    <a:pt x="1416" y="600"/>
                    <a:pt x="1424" y="596"/>
                    <a:pt x="1423" y="585"/>
                  </a:cubicBezTo>
                  <a:cubicBezTo>
                    <a:pt x="1423" y="581"/>
                    <a:pt x="1421" y="577"/>
                    <a:pt x="1420" y="573"/>
                  </a:cubicBezTo>
                  <a:cubicBezTo>
                    <a:pt x="1420" y="571"/>
                    <a:pt x="1420" y="568"/>
                    <a:pt x="1421" y="566"/>
                  </a:cubicBezTo>
                  <a:cubicBezTo>
                    <a:pt x="1424" y="558"/>
                    <a:pt x="1424" y="550"/>
                    <a:pt x="1421" y="542"/>
                  </a:cubicBezTo>
                  <a:cubicBezTo>
                    <a:pt x="1417" y="536"/>
                    <a:pt x="1414" y="535"/>
                    <a:pt x="1408" y="539"/>
                  </a:cubicBezTo>
                  <a:cubicBezTo>
                    <a:pt x="1405" y="541"/>
                    <a:pt x="1402" y="541"/>
                    <a:pt x="1399" y="538"/>
                  </a:cubicBezTo>
                  <a:cubicBezTo>
                    <a:pt x="1393" y="533"/>
                    <a:pt x="1386" y="530"/>
                    <a:pt x="1377" y="534"/>
                  </a:cubicBezTo>
                  <a:cubicBezTo>
                    <a:pt x="1375" y="535"/>
                    <a:pt x="1372" y="535"/>
                    <a:pt x="1370" y="536"/>
                  </a:cubicBezTo>
                  <a:close/>
                  <a:moveTo>
                    <a:pt x="886" y="1390"/>
                  </a:moveTo>
                  <a:cubicBezTo>
                    <a:pt x="890" y="1393"/>
                    <a:pt x="894" y="1398"/>
                    <a:pt x="897" y="1398"/>
                  </a:cubicBezTo>
                  <a:cubicBezTo>
                    <a:pt x="911" y="1399"/>
                    <a:pt x="924" y="1396"/>
                    <a:pt x="935" y="1390"/>
                  </a:cubicBezTo>
                  <a:cubicBezTo>
                    <a:pt x="946" y="1384"/>
                    <a:pt x="949" y="1374"/>
                    <a:pt x="947" y="1361"/>
                  </a:cubicBezTo>
                  <a:cubicBezTo>
                    <a:pt x="944" y="1348"/>
                    <a:pt x="938" y="1342"/>
                    <a:pt x="925" y="1341"/>
                  </a:cubicBezTo>
                  <a:cubicBezTo>
                    <a:pt x="917" y="1340"/>
                    <a:pt x="909" y="1341"/>
                    <a:pt x="901" y="1340"/>
                  </a:cubicBezTo>
                  <a:cubicBezTo>
                    <a:pt x="898" y="1339"/>
                    <a:pt x="894" y="1337"/>
                    <a:pt x="893" y="1334"/>
                  </a:cubicBezTo>
                  <a:cubicBezTo>
                    <a:pt x="891" y="1330"/>
                    <a:pt x="893" y="1325"/>
                    <a:pt x="898" y="1324"/>
                  </a:cubicBezTo>
                  <a:cubicBezTo>
                    <a:pt x="906" y="1322"/>
                    <a:pt x="915" y="1320"/>
                    <a:pt x="924" y="1318"/>
                  </a:cubicBezTo>
                  <a:cubicBezTo>
                    <a:pt x="926" y="1318"/>
                    <a:pt x="929" y="1318"/>
                    <a:pt x="931" y="1318"/>
                  </a:cubicBezTo>
                  <a:cubicBezTo>
                    <a:pt x="931" y="1318"/>
                    <a:pt x="932" y="1317"/>
                    <a:pt x="932" y="1316"/>
                  </a:cubicBezTo>
                  <a:cubicBezTo>
                    <a:pt x="929" y="1313"/>
                    <a:pt x="925" y="1308"/>
                    <a:pt x="922" y="1308"/>
                  </a:cubicBezTo>
                  <a:cubicBezTo>
                    <a:pt x="903" y="1309"/>
                    <a:pt x="883" y="1310"/>
                    <a:pt x="872" y="1331"/>
                  </a:cubicBezTo>
                  <a:cubicBezTo>
                    <a:pt x="865" y="1323"/>
                    <a:pt x="856" y="1322"/>
                    <a:pt x="846" y="1323"/>
                  </a:cubicBezTo>
                  <a:cubicBezTo>
                    <a:pt x="816" y="1329"/>
                    <a:pt x="785" y="1331"/>
                    <a:pt x="753" y="1332"/>
                  </a:cubicBezTo>
                  <a:cubicBezTo>
                    <a:pt x="749" y="1332"/>
                    <a:pt x="747" y="1333"/>
                    <a:pt x="748" y="1338"/>
                  </a:cubicBezTo>
                  <a:cubicBezTo>
                    <a:pt x="749" y="1354"/>
                    <a:pt x="749" y="1370"/>
                    <a:pt x="750" y="1387"/>
                  </a:cubicBezTo>
                  <a:cubicBezTo>
                    <a:pt x="751" y="1397"/>
                    <a:pt x="751" y="1407"/>
                    <a:pt x="752" y="1418"/>
                  </a:cubicBezTo>
                  <a:cubicBezTo>
                    <a:pt x="769" y="1418"/>
                    <a:pt x="786" y="1417"/>
                    <a:pt x="803" y="1416"/>
                  </a:cubicBezTo>
                  <a:cubicBezTo>
                    <a:pt x="812" y="1415"/>
                    <a:pt x="812" y="1415"/>
                    <a:pt x="809" y="1406"/>
                  </a:cubicBezTo>
                  <a:cubicBezTo>
                    <a:pt x="796" y="1406"/>
                    <a:pt x="784" y="1407"/>
                    <a:pt x="770" y="1407"/>
                  </a:cubicBezTo>
                  <a:cubicBezTo>
                    <a:pt x="770" y="1399"/>
                    <a:pt x="770" y="1391"/>
                    <a:pt x="769" y="1384"/>
                  </a:cubicBezTo>
                  <a:cubicBezTo>
                    <a:pt x="769" y="1379"/>
                    <a:pt x="771" y="1377"/>
                    <a:pt x="775" y="1377"/>
                  </a:cubicBezTo>
                  <a:cubicBezTo>
                    <a:pt x="784" y="1377"/>
                    <a:pt x="793" y="1376"/>
                    <a:pt x="802" y="1376"/>
                  </a:cubicBezTo>
                  <a:cubicBezTo>
                    <a:pt x="801" y="1372"/>
                    <a:pt x="801" y="1370"/>
                    <a:pt x="801" y="1366"/>
                  </a:cubicBezTo>
                  <a:cubicBezTo>
                    <a:pt x="792" y="1367"/>
                    <a:pt x="784" y="1367"/>
                    <a:pt x="776" y="1367"/>
                  </a:cubicBezTo>
                  <a:cubicBezTo>
                    <a:pt x="770" y="1368"/>
                    <a:pt x="767" y="1366"/>
                    <a:pt x="768" y="1360"/>
                  </a:cubicBezTo>
                  <a:cubicBezTo>
                    <a:pt x="768" y="1356"/>
                    <a:pt x="768" y="1353"/>
                    <a:pt x="767" y="1349"/>
                  </a:cubicBezTo>
                  <a:cubicBezTo>
                    <a:pt x="766" y="1343"/>
                    <a:pt x="769" y="1341"/>
                    <a:pt x="775" y="1341"/>
                  </a:cubicBezTo>
                  <a:cubicBezTo>
                    <a:pt x="783" y="1341"/>
                    <a:pt x="791" y="1340"/>
                    <a:pt x="798" y="1340"/>
                  </a:cubicBezTo>
                  <a:cubicBezTo>
                    <a:pt x="807" y="1339"/>
                    <a:pt x="807" y="1339"/>
                    <a:pt x="809" y="1348"/>
                  </a:cubicBezTo>
                  <a:cubicBezTo>
                    <a:pt x="812" y="1368"/>
                    <a:pt x="815" y="1387"/>
                    <a:pt x="818" y="1407"/>
                  </a:cubicBezTo>
                  <a:cubicBezTo>
                    <a:pt x="819" y="1413"/>
                    <a:pt x="821" y="1415"/>
                    <a:pt x="827" y="1414"/>
                  </a:cubicBezTo>
                  <a:cubicBezTo>
                    <a:pt x="837" y="1411"/>
                    <a:pt x="837" y="1411"/>
                    <a:pt x="836" y="1401"/>
                  </a:cubicBezTo>
                  <a:cubicBezTo>
                    <a:pt x="836" y="1399"/>
                    <a:pt x="835" y="1397"/>
                    <a:pt x="835" y="1396"/>
                  </a:cubicBezTo>
                  <a:cubicBezTo>
                    <a:pt x="834" y="1387"/>
                    <a:pt x="832" y="1377"/>
                    <a:pt x="831" y="1368"/>
                  </a:cubicBezTo>
                  <a:cubicBezTo>
                    <a:pt x="834" y="1370"/>
                    <a:pt x="836" y="1372"/>
                    <a:pt x="838" y="1374"/>
                  </a:cubicBezTo>
                  <a:cubicBezTo>
                    <a:pt x="846" y="1384"/>
                    <a:pt x="853" y="1394"/>
                    <a:pt x="861" y="1404"/>
                  </a:cubicBezTo>
                  <a:cubicBezTo>
                    <a:pt x="863" y="1405"/>
                    <a:pt x="865" y="1407"/>
                    <a:pt x="867" y="1407"/>
                  </a:cubicBezTo>
                  <a:cubicBezTo>
                    <a:pt x="873" y="1407"/>
                    <a:pt x="878" y="1405"/>
                    <a:pt x="886" y="1404"/>
                  </a:cubicBezTo>
                  <a:cubicBezTo>
                    <a:pt x="876" y="1392"/>
                    <a:pt x="866" y="1382"/>
                    <a:pt x="856" y="1370"/>
                  </a:cubicBezTo>
                  <a:cubicBezTo>
                    <a:pt x="867" y="1367"/>
                    <a:pt x="875" y="1361"/>
                    <a:pt x="877" y="1353"/>
                  </a:cubicBezTo>
                  <a:cubicBezTo>
                    <a:pt x="885" y="1355"/>
                    <a:pt x="893" y="1356"/>
                    <a:pt x="900" y="1357"/>
                  </a:cubicBezTo>
                  <a:cubicBezTo>
                    <a:pt x="906" y="1358"/>
                    <a:pt x="912" y="1357"/>
                    <a:pt x="917" y="1358"/>
                  </a:cubicBezTo>
                  <a:cubicBezTo>
                    <a:pt x="921" y="1359"/>
                    <a:pt x="925" y="1362"/>
                    <a:pt x="926" y="1365"/>
                  </a:cubicBezTo>
                  <a:cubicBezTo>
                    <a:pt x="931" y="1374"/>
                    <a:pt x="928" y="1382"/>
                    <a:pt x="918" y="1385"/>
                  </a:cubicBezTo>
                  <a:cubicBezTo>
                    <a:pt x="908" y="1388"/>
                    <a:pt x="898" y="1388"/>
                    <a:pt x="886" y="1390"/>
                  </a:cubicBezTo>
                  <a:close/>
                  <a:moveTo>
                    <a:pt x="304" y="273"/>
                  </a:moveTo>
                  <a:cubicBezTo>
                    <a:pt x="299" y="266"/>
                    <a:pt x="294" y="260"/>
                    <a:pt x="288" y="254"/>
                  </a:cubicBezTo>
                  <a:cubicBezTo>
                    <a:pt x="283" y="249"/>
                    <a:pt x="279" y="250"/>
                    <a:pt x="278" y="257"/>
                  </a:cubicBezTo>
                  <a:cubicBezTo>
                    <a:pt x="276" y="265"/>
                    <a:pt x="279" y="271"/>
                    <a:pt x="283" y="278"/>
                  </a:cubicBezTo>
                  <a:cubicBezTo>
                    <a:pt x="286" y="283"/>
                    <a:pt x="290" y="288"/>
                    <a:pt x="293" y="294"/>
                  </a:cubicBezTo>
                  <a:cubicBezTo>
                    <a:pt x="292" y="294"/>
                    <a:pt x="292" y="294"/>
                    <a:pt x="291" y="295"/>
                  </a:cubicBezTo>
                  <a:cubicBezTo>
                    <a:pt x="289" y="292"/>
                    <a:pt x="287" y="289"/>
                    <a:pt x="285" y="287"/>
                  </a:cubicBezTo>
                  <a:cubicBezTo>
                    <a:pt x="279" y="279"/>
                    <a:pt x="273" y="272"/>
                    <a:pt x="267" y="264"/>
                  </a:cubicBezTo>
                  <a:cubicBezTo>
                    <a:pt x="263" y="260"/>
                    <a:pt x="260" y="262"/>
                    <a:pt x="257" y="264"/>
                  </a:cubicBezTo>
                  <a:cubicBezTo>
                    <a:pt x="255" y="265"/>
                    <a:pt x="254" y="269"/>
                    <a:pt x="254" y="271"/>
                  </a:cubicBezTo>
                  <a:cubicBezTo>
                    <a:pt x="256" y="277"/>
                    <a:pt x="258" y="284"/>
                    <a:pt x="262" y="289"/>
                  </a:cubicBezTo>
                  <a:cubicBezTo>
                    <a:pt x="267" y="298"/>
                    <a:pt x="267" y="302"/>
                    <a:pt x="259" y="308"/>
                  </a:cubicBezTo>
                  <a:cubicBezTo>
                    <a:pt x="258" y="308"/>
                    <a:pt x="257" y="309"/>
                    <a:pt x="257" y="310"/>
                  </a:cubicBezTo>
                  <a:cubicBezTo>
                    <a:pt x="249" y="317"/>
                    <a:pt x="257" y="322"/>
                    <a:pt x="259" y="327"/>
                  </a:cubicBezTo>
                  <a:cubicBezTo>
                    <a:pt x="260" y="331"/>
                    <a:pt x="263" y="337"/>
                    <a:pt x="269" y="336"/>
                  </a:cubicBezTo>
                  <a:cubicBezTo>
                    <a:pt x="276" y="336"/>
                    <a:pt x="284" y="327"/>
                    <a:pt x="283" y="319"/>
                  </a:cubicBezTo>
                  <a:cubicBezTo>
                    <a:pt x="285" y="320"/>
                    <a:pt x="286" y="321"/>
                    <a:pt x="286" y="322"/>
                  </a:cubicBezTo>
                  <a:cubicBezTo>
                    <a:pt x="296" y="334"/>
                    <a:pt x="303" y="346"/>
                    <a:pt x="307" y="361"/>
                  </a:cubicBezTo>
                  <a:cubicBezTo>
                    <a:pt x="308" y="366"/>
                    <a:pt x="311" y="368"/>
                    <a:pt x="317" y="366"/>
                  </a:cubicBezTo>
                  <a:cubicBezTo>
                    <a:pt x="324" y="363"/>
                    <a:pt x="325" y="361"/>
                    <a:pt x="322" y="354"/>
                  </a:cubicBezTo>
                  <a:cubicBezTo>
                    <a:pt x="321" y="353"/>
                    <a:pt x="321" y="351"/>
                    <a:pt x="321" y="350"/>
                  </a:cubicBezTo>
                  <a:cubicBezTo>
                    <a:pt x="317" y="341"/>
                    <a:pt x="313" y="331"/>
                    <a:pt x="309" y="322"/>
                  </a:cubicBezTo>
                  <a:cubicBezTo>
                    <a:pt x="307" y="319"/>
                    <a:pt x="306" y="315"/>
                    <a:pt x="305" y="311"/>
                  </a:cubicBezTo>
                  <a:cubicBezTo>
                    <a:pt x="306" y="311"/>
                    <a:pt x="307" y="311"/>
                    <a:pt x="307" y="310"/>
                  </a:cubicBezTo>
                  <a:cubicBezTo>
                    <a:pt x="309" y="312"/>
                    <a:pt x="311" y="313"/>
                    <a:pt x="313" y="315"/>
                  </a:cubicBezTo>
                  <a:cubicBezTo>
                    <a:pt x="319" y="321"/>
                    <a:pt x="324" y="327"/>
                    <a:pt x="330" y="331"/>
                  </a:cubicBezTo>
                  <a:cubicBezTo>
                    <a:pt x="336" y="336"/>
                    <a:pt x="339" y="334"/>
                    <a:pt x="343" y="329"/>
                  </a:cubicBezTo>
                  <a:cubicBezTo>
                    <a:pt x="347" y="323"/>
                    <a:pt x="343" y="321"/>
                    <a:pt x="339" y="318"/>
                  </a:cubicBezTo>
                  <a:cubicBezTo>
                    <a:pt x="327" y="309"/>
                    <a:pt x="319" y="296"/>
                    <a:pt x="310" y="281"/>
                  </a:cubicBezTo>
                  <a:cubicBezTo>
                    <a:pt x="321" y="285"/>
                    <a:pt x="328" y="283"/>
                    <a:pt x="332" y="272"/>
                  </a:cubicBezTo>
                  <a:cubicBezTo>
                    <a:pt x="339" y="282"/>
                    <a:pt x="345" y="290"/>
                    <a:pt x="351" y="299"/>
                  </a:cubicBezTo>
                  <a:cubicBezTo>
                    <a:pt x="360" y="311"/>
                    <a:pt x="369" y="323"/>
                    <a:pt x="378" y="336"/>
                  </a:cubicBezTo>
                  <a:cubicBezTo>
                    <a:pt x="381" y="339"/>
                    <a:pt x="384" y="339"/>
                    <a:pt x="387" y="337"/>
                  </a:cubicBezTo>
                  <a:cubicBezTo>
                    <a:pt x="392" y="333"/>
                    <a:pt x="392" y="326"/>
                    <a:pt x="388" y="322"/>
                  </a:cubicBezTo>
                  <a:cubicBezTo>
                    <a:pt x="385" y="318"/>
                    <a:pt x="382" y="314"/>
                    <a:pt x="380" y="311"/>
                  </a:cubicBezTo>
                  <a:cubicBezTo>
                    <a:pt x="372" y="299"/>
                    <a:pt x="364" y="286"/>
                    <a:pt x="356" y="274"/>
                  </a:cubicBezTo>
                  <a:cubicBezTo>
                    <a:pt x="349" y="263"/>
                    <a:pt x="342" y="253"/>
                    <a:pt x="335" y="242"/>
                  </a:cubicBezTo>
                  <a:cubicBezTo>
                    <a:pt x="330" y="234"/>
                    <a:pt x="325" y="227"/>
                    <a:pt x="320" y="220"/>
                  </a:cubicBezTo>
                  <a:cubicBezTo>
                    <a:pt x="318" y="216"/>
                    <a:pt x="316" y="216"/>
                    <a:pt x="312" y="218"/>
                  </a:cubicBezTo>
                  <a:cubicBezTo>
                    <a:pt x="304" y="223"/>
                    <a:pt x="301" y="231"/>
                    <a:pt x="304" y="240"/>
                  </a:cubicBezTo>
                  <a:cubicBezTo>
                    <a:pt x="306" y="244"/>
                    <a:pt x="307" y="248"/>
                    <a:pt x="309" y="252"/>
                  </a:cubicBezTo>
                  <a:cubicBezTo>
                    <a:pt x="314" y="264"/>
                    <a:pt x="314" y="264"/>
                    <a:pt x="304" y="273"/>
                  </a:cubicBezTo>
                  <a:close/>
                  <a:moveTo>
                    <a:pt x="1188" y="285"/>
                  </a:moveTo>
                  <a:cubicBezTo>
                    <a:pt x="1188" y="284"/>
                    <a:pt x="1187" y="284"/>
                    <a:pt x="1187" y="283"/>
                  </a:cubicBezTo>
                  <a:cubicBezTo>
                    <a:pt x="1187" y="282"/>
                    <a:pt x="1188" y="281"/>
                    <a:pt x="1188" y="280"/>
                  </a:cubicBezTo>
                  <a:cubicBezTo>
                    <a:pt x="1193" y="274"/>
                    <a:pt x="1199" y="267"/>
                    <a:pt x="1204" y="260"/>
                  </a:cubicBezTo>
                  <a:cubicBezTo>
                    <a:pt x="1208" y="254"/>
                    <a:pt x="1209" y="248"/>
                    <a:pt x="1206" y="241"/>
                  </a:cubicBezTo>
                  <a:cubicBezTo>
                    <a:pt x="1203" y="236"/>
                    <a:pt x="1200" y="235"/>
                    <a:pt x="1197" y="240"/>
                  </a:cubicBezTo>
                  <a:cubicBezTo>
                    <a:pt x="1194" y="245"/>
                    <a:pt x="1192" y="250"/>
                    <a:pt x="1189" y="255"/>
                  </a:cubicBezTo>
                  <a:cubicBezTo>
                    <a:pt x="1184" y="263"/>
                    <a:pt x="1179" y="270"/>
                    <a:pt x="1173" y="278"/>
                  </a:cubicBezTo>
                  <a:cubicBezTo>
                    <a:pt x="1171" y="281"/>
                    <a:pt x="1169" y="281"/>
                    <a:pt x="1166" y="278"/>
                  </a:cubicBezTo>
                  <a:cubicBezTo>
                    <a:pt x="1156" y="269"/>
                    <a:pt x="1142" y="269"/>
                    <a:pt x="1134" y="279"/>
                  </a:cubicBezTo>
                  <a:cubicBezTo>
                    <a:pt x="1131" y="283"/>
                    <a:pt x="1127" y="287"/>
                    <a:pt x="1131" y="291"/>
                  </a:cubicBezTo>
                  <a:cubicBezTo>
                    <a:pt x="1134" y="296"/>
                    <a:pt x="1138" y="302"/>
                    <a:pt x="1146" y="300"/>
                  </a:cubicBezTo>
                  <a:cubicBezTo>
                    <a:pt x="1154" y="298"/>
                    <a:pt x="1162" y="298"/>
                    <a:pt x="1170" y="302"/>
                  </a:cubicBezTo>
                  <a:cubicBezTo>
                    <a:pt x="1185" y="311"/>
                    <a:pt x="1200" y="320"/>
                    <a:pt x="1214" y="329"/>
                  </a:cubicBezTo>
                  <a:cubicBezTo>
                    <a:pt x="1217" y="331"/>
                    <a:pt x="1219" y="335"/>
                    <a:pt x="1222" y="339"/>
                  </a:cubicBezTo>
                  <a:cubicBezTo>
                    <a:pt x="1215" y="340"/>
                    <a:pt x="1211" y="340"/>
                    <a:pt x="1205" y="341"/>
                  </a:cubicBezTo>
                  <a:cubicBezTo>
                    <a:pt x="1206" y="342"/>
                    <a:pt x="1206" y="344"/>
                    <a:pt x="1207" y="344"/>
                  </a:cubicBezTo>
                  <a:cubicBezTo>
                    <a:pt x="1211" y="351"/>
                    <a:pt x="1221" y="354"/>
                    <a:pt x="1231" y="351"/>
                  </a:cubicBezTo>
                  <a:cubicBezTo>
                    <a:pt x="1243" y="348"/>
                    <a:pt x="1245" y="341"/>
                    <a:pt x="1238" y="330"/>
                  </a:cubicBezTo>
                  <a:cubicBezTo>
                    <a:pt x="1237" y="328"/>
                    <a:pt x="1236" y="326"/>
                    <a:pt x="1234" y="324"/>
                  </a:cubicBezTo>
                  <a:cubicBezTo>
                    <a:pt x="1237" y="323"/>
                    <a:pt x="1238" y="323"/>
                    <a:pt x="1240" y="322"/>
                  </a:cubicBezTo>
                  <a:cubicBezTo>
                    <a:pt x="1252" y="319"/>
                    <a:pt x="1258" y="308"/>
                    <a:pt x="1255" y="297"/>
                  </a:cubicBezTo>
                  <a:cubicBezTo>
                    <a:pt x="1253" y="288"/>
                    <a:pt x="1253" y="284"/>
                    <a:pt x="1258" y="275"/>
                  </a:cubicBezTo>
                  <a:cubicBezTo>
                    <a:pt x="1259" y="273"/>
                    <a:pt x="1259" y="271"/>
                    <a:pt x="1258" y="269"/>
                  </a:cubicBezTo>
                  <a:cubicBezTo>
                    <a:pt x="1258" y="268"/>
                    <a:pt x="1254" y="267"/>
                    <a:pt x="1253" y="268"/>
                  </a:cubicBezTo>
                  <a:cubicBezTo>
                    <a:pt x="1244" y="272"/>
                    <a:pt x="1236" y="265"/>
                    <a:pt x="1227" y="266"/>
                  </a:cubicBezTo>
                  <a:cubicBezTo>
                    <a:pt x="1231" y="259"/>
                    <a:pt x="1234" y="255"/>
                    <a:pt x="1236" y="250"/>
                  </a:cubicBezTo>
                  <a:cubicBezTo>
                    <a:pt x="1240" y="243"/>
                    <a:pt x="1238" y="240"/>
                    <a:pt x="1231" y="236"/>
                  </a:cubicBezTo>
                  <a:cubicBezTo>
                    <a:pt x="1225" y="245"/>
                    <a:pt x="1218" y="254"/>
                    <a:pt x="1211" y="262"/>
                  </a:cubicBezTo>
                  <a:cubicBezTo>
                    <a:pt x="1204" y="270"/>
                    <a:pt x="1196" y="277"/>
                    <a:pt x="1188" y="285"/>
                  </a:cubicBezTo>
                  <a:close/>
                  <a:moveTo>
                    <a:pt x="665" y="1400"/>
                  </a:moveTo>
                  <a:cubicBezTo>
                    <a:pt x="658" y="1400"/>
                    <a:pt x="651" y="1401"/>
                    <a:pt x="643" y="1400"/>
                  </a:cubicBezTo>
                  <a:cubicBezTo>
                    <a:pt x="635" y="1400"/>
                    <a:pt x="629" y="1395"/>
                    <a:pt x="628" y="1386"/>
                  </a:cubicBezTo>
                  <a:cubicBezTo>
                    <a:pt x="627" y="1371"/>
                    <a:pt x="628" y="1356"/>
                    <a:pt x="636" y="1343"/>
                  </a:cubicBezTo>
                  <a:cubicBezTo>
                    <a:pt x="639" y="1337"/>
                    <a:pt x="644" y="1334"/>
                    <a:pt x="651" y="1335"/>
                  </a:cubicBezTo>
                  <a:cubicBezTo>
                    <a:pt x="658" y="1336"/>
                    <a:pt x="664" y="1339"/>
                    <a:pt x="671" y="1341"/>
                  </a:cubicBezTo>
                  <a:cubicBezTo>
                    <a:pt x="675" y="1343"/>
                    <a:pt x="676" y="1346"/>
                    <a:pt x="676" y="1351"/>
                  </a:cubicBezTo>
                  <a:cubicBezTo>
                    <a:pt x="675" y="1369"/>
                    <a:pt x="674" y="1386"/>
                    <a:pt x="673" y="1403"/>
                  </a:cubicBezTo>
                  <a:cubicBezTo>
                    <a:pt x="672" y="1417"/>
                    <a:pt x="671" y="1415"/>
                    <a:pt x="685" y="1416"/>
                  </a:cubicBezTo>
                  <a:cubicBezTo>
                    <a:pt x="690" y="1416"/>
                    <a:pt x="692" y="1414"/>
                    <a:pt x="692" y="1409"/>
                  </a:cubicBezTo>
                  <a:cubicBezTo>
                    <a:pt x="692" y="1400"/>
                    <a:pt x="693" y="1391"/>
                    <a:pt x="693" y="1382"/>
                  </a:cubicBezTo>
                  <a:cubicBezTo>
                    <a:pt x="693" y="1377"/>
                    <a:pt x="695" y="1376"/>
                    <a:pt x="700" y="1376"/>
                  </a:cubicBezTo>
                  <a:cubicBezTo>
                    <a:pt x="706" y="1377"/>
                    <a:pt x="712" y="1377"/>
                    <a:pt x="719" y="1377"/>
                  </a:cubicBezTo>
                  <a:cubicBezTo>
                    <a:pt x="722" y="1378"/>
                    <a:pt x="724" y="1379"/>
                    <a:pt x="723" y="1383"/>
                  </a:cubicBezTo>
                  <a:cubicBezTo>
                    <a:pt x="723" y="1391"/>
                    <a:pt x="722" y="1400"/>
                    <a:pt x="722" y="1409"/>
                  </a:cubicBezTo>
                  <a:cubicBezTo>
                    <a:pt x="721" y="1412"/>
                    <a:pt x="722" y="1415"/>
                    <a:pt x="722" y="1418"/>
                  </a:cubicBezTo>
                  <a:cubicBezTo>
                    <a:pt x="727" y="1418"/>
                    <a:pt x="731" y="1418"/>
                    <a:pt x="735" y="1418"/>
                  </a:cubicBezTo>
                  <a:cubicBezTo>
                    <a:pt x="739" y="1419"/>
                    <a:pt x="740" y="1417"/>
                    <a:pt x="740" y="1413"/>
                  </a:cubicBezTo>
                  <a:cubicBezTo>
                    <a:pt x="742" y="1390"/>
                    <a:pt x="743" y="1368"/>
                    <a:pt x="744" y="1345"/>
                  </a:cubicBezTo>
                  <a:cubicBezTo>
                    <a:pt x="745" y="1332"/>
                    <a:pt x="745" y="1332"/>
                    <a:pt x="732" y="1332"/>
                  </a:cubicBezTo>
                  <a:cubicBezTo>
                    <a:pt x="728" y="1332"/>
                    <a:pt x="726" y="1333"/>
                    <a:pt x="726" y="1338"/>
                  </a:cubicBezTo>
                  <a:cubicBezTo>
                    <a:pt x="726" y="1346"/>
                    <a:pt x="725" y="1355"/>
                    <a:pt x="724" y="1363"/>
                  </a:cubicBezTo>
                  <a:cubicBezTo>
                    <a:pt x="724" y="1365"/>
                    <a:pt x="721" y="1367"/>
                    <a:pt x="720" y="1367"/>
                  </a:cubicBezTo>
                  <a:cubicBezTo>
                    <a:pt x="712" y="1367"/>
                    <a:pt x="703" y="1367"/>
                    <a:pt x="694" y="1366"/>
                  </a:cubicBezTo>
                  <a:cubicBezTo>
                    <a:pt x="695" y="1355"/>
                    <a:pt x="695" y="1345"/>
                    <a:pt x="696" y="1335"/>
                  </a:cubicBezTo>
                  <a:cubicBezTo>
                    <a:pt x="696" y="1333"/>
                    <a:pt x="695" y="1331"/>
                    <a:pt x="694" y="1330"/>
                  </a:cubicBezTo>
                  <a:cubicBezTo>
                    <a:pt x="691" y="1328"/>
                    <a:pt x="678" y="1330"/>
                    <a:pt x="676" y="1332"/>
                  </a:cubicBezTo>
                  <a:cubicBezTo>
                    <a:pt x="663" y="1326"/>
                    <a:pt x="651" y="1322"/>
                    <a:pt x="637" y="1324"/>
                  </a:cubicBezTo>
                  <a:cubicBezTo>
                    <a:pt x="626" y="1325"/>
                    <a:pt x="618" y="1331"/>
                    <a:pt x="615" y="1341"/>
                  </a:cubicBezTo>
                  <a:cubicBezTo>
                    <a:pt x="611" y="1351"/>
                    <a:pt x="608" y="1362"/>
                    <a:pt x="608" y="1372"/>
                  </a:cubicBezTo>
                  <a:cubicBezTo>
                    <a:pt x="606" y="1394"/>
                    <a:pt x="615" y="1405"/>
                    <a:pt x="636" y="1410"/>
                  </a:cubicBezTo>
                  <a:cubicBezTo>
                    <a:pt x="642" y="1411"/>
                    <a:pt x="648" y="1411"/>
                    <a:pt x="654" y="1411"/>
                  </a:cubicBezTo>
                  <a:cubicBezTo>
                    <a:pt x="664" y="1411"/>
                    <a:pt x="665" y="1410"/>
                    <a:pt x="665" y="1400"/>
                  </a:cubicBezTo>
                  <a:close/>
                  <a:moveTo>
                    <a:pt x="1375" y="988"/>
                  </a:moveTo>
                  <a:cubicBezTo>
                    <a:pt x="1352" y="978"/>
                    <a:pt x="1329" y="969"/>
                    <a:pt x="1306" y="960"/>
                  </a:cubicBezTo>
                  <a:cubicBezTo>
                    <a:pt x="1308" y="951"/>
                    <a:pt x="1311" y="944"/>
                    <a:pt x="1313" y="936"/>
                  </a:cubicBezTo>
                  <a:cubicBezTo>
                    <a:pt x="1338" y="944"/>
                    <a:pt x="1361" y="951"/>
                    <a:pt x="1386" y="959"/>
                  </a:cubicBezTo>
                  <a:cubicBezTo>
                    <a:pt x="1388" y="953"/>
                    <a:pt x="1389" y="947"/>
                    <a:pt x="1391" y="941"/>
                  </a:cubicBezTo>
                  <a:cubicBezTo>
                    <a:pt x="1367" y="933"/>
                    <a:pt x="1343" y="926"/>
                    <a:pt x="1319" y="918"/>
                  </a:cubicBezTo>
                  <a:cubicBezTo>
                    <a:pt x="1322" y="910"/>
                    <a:pt x="1324" y="903"/>
                    <a:pt x="1326" y="897"/>
                  </a:cubicBezTo>
                  <a:cubicBezTo>
                    <a:pt x="1326" y="896"/>
                    <a:pt x="1328" y="894"/>
                    <a:pt x="1329" y="894"/>
                  </a:cubicBezTo>
                  <a:cubicBezTo>
                    <a:pt x="1340" y="890"/>
                    <a:pt x="1351" y="885"/>
                    <a:pt x="1362" y="881"/>
                  </a:cubicBezTo>
                  <a:cubicBezTo>
                    <a:pt x="1364" y="881"/>
                    <a:pt x="1367" y="881"/>
                    <a:pt x="1369" y="882"/>
                  </a:cubicBezTo>
                  <a:cubicBezTo>
                    <a:pt x="1381" y="884"/>
                    <a:pt x="1393" y="887"/>
                    <a:pt x="1405" y="889"/>
                  </a:cubicBezTo>
                  <a:cubicBezTo>
                    <a:pt x="1406" y="884"/>
                    <a:pt x="1407" y="879"/>
                    <a:pt x="1408" y="875"/>
                  </a:cubicBezTo>
                  <a:cubicBezTo>
                    <a:pt x="1408" y="873"/>
                    <a:pt x="1406" y="870"/>
                    <a:pt x="1404" y="870"/>
                  </a:cubicBezTo>
                  <a:cubicBezTo>
                    <a:pt x="1399" y="868"/>
                    <a:pt x="1393" y="867"/>
                    <a:pt x="1387" y="866"/>
                  </a:cubicBezTo>
                  <a:cubicBezTo>
                    <a:pt x="1374" y="865"/>
                    <a:pt x="1364" y="860"/>
                    <a:pt x="1355" y="851"/>
                  </a:cubicBezTo>
                  <a:cubicBezTo>
                    <a:pt x="1348" y="842"/>
                    <a:pt x="1339" y="835"/>
                    <a:pt x="1331" y="827"/>
                  </a:cubicBezTo>
                  <a:cubicBezTo>
                    <a:pt x="1327" y="835"/>
                    <a:pt x="1328" y="840"/>
                    <a:pt x="1335" y="845"/>
                  </a:cubicBezTo>
                  <a:cubicBezTo>
                    <a:pt x="1340" y="849"/>
                    <a:pt x="1346" y="855"/>
                    <a:pt x="1351" y="860"/>
                  </a:cubicBezTo>
                  <a:cubicBezTo>
                    <a:pt x="1353" y="861"/>
                    <a:pt x="1354" y="863"/>
                    <a:pt x="1356" y="865"/>
                  </a:cubicBezTo>
                  <a:cubicBezTo>
                    <a:pt x="1345" y="869"/>
                    <a:pt x="1334" y="872"/>
                    <a:pt x="1324" y="877"/>
                  </a:cubicBezTo>
                  <a:cubicBezTo>
                    <a:pt x="1322" y="877"/>
                    <a:pt x="1319" y="880"/>
                    <a:pt x="1319" y="883"/>
                  </a:cubicBezTo>
                  <a:cubicBezTo>
                    <a:pt x="1312" y="904"/>
                    <a:pt x="1306" y="926"/>
                    <a:pt x="1299" y="947"/>
                  </a:cubicBezTo>
                  <a:cubicBezTo>
                    <a:pt x="1296" y="956"/>
                    <a:pt x="1292" y="964"/>
                    <a:pt x="1289" y="973"/>
                  </a:cubicBezTo>
                  <a:cubicBezTo>
                    <a:pt x="1315" y="984"/>
                    <a:pt x="1342" y="995"/>
                    <a:pt x="1368" y="1005"/>
                  </a:cubicBezTo>
                  <a:cubicBezTo>
                    <a:pt x="1371" y="999"/>
                    <a:pt x="1373" y="994"/>
                    <a:pt x="1375" y="988"/>
                  </a:cubicBezTo>
                  <a:close/>
                  <a:moveTo>
                    <a:pt x="438" y="1247"/>
                  </a:moveTo>
                  <a:cubicBezTo>
                    <a:pt x="433" y="1254"/>
                    <a:pt x="433" y="1254"/>
                    <a:pt x="440" y="1258"/>
                  </a:cubicBezTo>
                  <a:cubicBezTo>
                    <a:pt x="443" y="1260"/>
                    <a:pt x="446" y="1262"/>
                    <a:pt x="448" y="1263"/>
                  </a:cubicBezTo>
                  <a:cubicBezTo>
                    <a:pt x="453" y="1265"/>
                    <a:pt x="454" y="1267"/>
                    <a:pt x="451" y="1272"/>
                  </a:cubicBezTo>
                  <a:cubicBezTo>
                    <a:pt x="446" y="1280"/>
                    <a:pt x="442" y="1289"/>
                    <a:pt x="437" y="1298"/>
                  </a:cubicBezTo>
                  <a:cubicBezTo>
                    <a:pt x="431" y="1309"/>
                    <a:pt x="425" y="1321"/>
                    <a:pt x="418" y="1333"/>
                  </a:cubicBezTo>
                  <a:cubicBezTo>
                    <a:pt x="424" y="1336"/>
                    <a:pt x="429" y="1339"/>
                    <a:pt x="435" y="1342"/>
                  </a:cubicBezTo>
                  <a:cubicBezTo>
                    <a:pt x="447" y="1319"/>
                    <a:pt x="459" y="1297"/>
                    <a:pt x="471" y="1275"/>
                  </a:cubicBezTo>
                  <a:cubicBezTo>
                    <a:pt x="477" y="1278"/>
                    <a:pt x="482" y="1281"/>
                    <a:pt x="487" y="1284"/>
                  </a:cubicBezTo>
                  <a:cubicBezTo>
                    <a:pt x="491" y="1285"/>
                    <a:pt x="491" y="1288"/>
                    <a:pt x="490" y="1291"/>
                  </a:cubicBezTo>
                  <a:cubicBezTo>
                    <a:pt x="486" y="1299"/>
                    <a:pt x="483" y="1308"/>
                    <a:pt x="480" y="1316"/>
                  </a:cubicBezTo>
                  <a:cubicBezTo>
                    <a:pt x="474" y="1329"/>
                    <a:pt x="469" y="1342"/>
                    <a:pt x="463" y="1356"/>
                  </a:cubicBezTo>
                  <a:cubicBezTo>
                    <a:pt x="481" y="1364"/>
                    <a:pt x="499" y="1371"/>
                    <a:pt x="517" y="1379"/>
                  </a:cubicBezTo>
                  <a:cubicBezTo>
                    <a:pt x="519" y="1375"/>
                    <a:pt x="520" y="1373"/>
                    <a:pt x="521" y="1370"/>
                  </a:cubicBezTo>
                  <a:cubicBezTo>
                    <a:pt x="510" y="1365"/>
                    <a:pt x="500" y="1360"/>
                    <a:pt x="489" y="1356"/>
                  </a:cubicBezTo>
                  <a:cubicBezTo>
                    <a:pt x="485" y="1355"/>
                    <a:pt x="484" y="1353"/>
                    <a:pt x="486" y="1349"/>
                  </a:cubicBezTo>
                  <a:cubicBezTo>
                    <a:pt x="489" y="1344"/>
                    <a:pt x="491" y="1337"/>
                    <a:pt x="494" y="1331"/>
                  </a:cubicBezTo>
                  <a:cubicBezTo>
                    <a:pt x="495" y="1327"/>
                    <a:pt x="497" y="1327"/>
                    <a:pt x="500" y="1329"/>
                  </a:cubicBezTo>
                  <a:cubicBezTo>
                    <a:pt x="509" y="1332"/>
                    <a:pt x="517" y="1335"/>
                    <a:pt x="526" y="1339"/>
                  </a:cubicBezTo>
                  <a:cubicBezTo>
                    <a:pt x="527" y="1336"/>
                    <a:pt x="528" y="1333"/>
                    <a:pt x="530" y="1330"/>
                  </a:cubicBezTo>
                  <a:cubicBezTo>
                    <a:pt x="519" y="1326"/>
                    <a:pt x="510" y="1322"/>
                    <a:pt x="500" y="1317"/>
                  </a:cubicBezTo>
                  <a:cubicBezTo>
                    <a:pt x="503" y="1309"/>
                    <a:pt x="506" y="1302"/>
                    <a:pt x="509" y="1293"/>
                  </a:cubicBezTo>
                  <a:cubicBezTo>
                    <a:pt x="522" y="1298"/>
                    <a:pt x="534" y="1303"/>
                    <a:pt x="546" y="1308"/>
                  </a:cubicBezTo>
                  <a:cubicBezTo>
                    <a:pt x="547" y="1305"/>
                    <a:pt x="548" y="1302"/>
                    <a:pt x="549" y="1301"/>
                  </a:cubicBezTo>
                  <a:cubicBezTo>
                    <a:pt x="512" y="1283"/>
                    <a:pt x="475" y="1265"/>
                    <a:pt x="438" y="1247"/>
                  </a:cubicBezTo>
                  <a:close/>
                  <a:moveTo>
                    <a:pt x="1143" y="1256"/>
                  </a:moveTo>
                  <a:cubicBezTo>
                    <a:pt x="1142" y="1257"/>
                    <a:pt x="1142" y="1257"/>
                    <a:pt x="1142" y="1257"/>
                  </a:cubicBezTo>
                  <a:cubicBezTo>
                    <a:pt x="1139" y="1256"/>
                    <a:pt x="1137" y="1255"/>
                    <a:pt x="1134" y="1254"/>
                  </a:cubicBezTo>
                  <a:cubicBezTo>
                    <a:pt x="1119" y="1246"/>
                    <a:pt x="1103" y="1237"/>
                    <a:pt x="1088" y="1229"/>
                  </a:cubicBezTo>
                  <a:cubicBezTo>
                    <a:pt x="1086" y="1228"/>
                    <a:pt x="1083" y="1227"/>
                    <a:pt x="1081" y="1228"/>
                  </a:cubicBezTo>
                  <a:cubicBezTo>
                    <a:pt x="1075" y="1232"/>
                    <a:pt x="1070" y="1236"/>
                    <a:pt x="1064" y="1240"/>
                  </a:cubicBezTo>
                  <a:cubicBezTo>
                    <a:pt x="1081" y="1264"/>
                    <a:pt x="1097" y="1287"/>
                    <a:pt x="1114" y="1310"/>
                  </a:cubicBezTo>
                  <a:cubicBezTo>
                    <a:pt x="1118" y="1307"/>
                    <a:pt x="1121" y="1305"/>
                    <a:pt x="1125" y="1302"/>
                  </a:cubicBezTo>
                  <a:cubicBezTo>
                    <a:pt x="1112" y="1285"/>
                    <a:pt x="1100" y="1268"/>
                    <a:pt x="1089" y="1252"/>
                  </a:cubicBezTo>
                  <a:cubicBezTo>
                    <a:pt x="1092" y="1251"/>
                    <a:pt x="1093" y="1252"/>
                    <a:pt x="1095" y="1253"/>
                  </a:cubicBezTo>
                  <a:cubicBezTo>
                    <a:pt x="1112" y="1262"/>
                    <a:pt x="1129" y="1271"/>
                    <a:pt x="1146" y="1281"/>
                  </a:cubicBezTo>
                  <a:cubicBezTo>
                    <a:pt x="1148" y="1282"/>
                    <a:pt x="1152" y="1283"/>
                    <a:pt x="1153" y="1282"/>
                  </a:cubicBezTo>
                  <a:cubicBezTo>
                    <a:pt x="1159" y="1278"/>
                    <a:pt x="1164" y="1274"/>
                    <a:pt x="1169" y="1270"/>
                  </a:cubicBezTo>
                  <a:cubicBezTo>
                    <a:pt x="1152" y="1247"/>
                    <a:pt x="1136" y="1224"/>
                    <a:pt x="1119" y="1201"/>
                  </a:cubicBezTo>
                  <a:cubicBezTo>
                    <a:pt x="1115" y="1204"/>
                    <a:pt x="1112" y="1206"/>
                    <a:pt x="1108" y="1209"/>
                  </a:cubicBezTo>
                  <a:cubicBezTo>
                    <a:pt x="1120" y="1225"/>
                    <a:pt x="1131" y="1240"/>
                    <a:pt x="1143" y="1256"/>
                  </a:cubicBezTo>
                  <a:close/>
                  <a:moveTo>
                    <a:pt x="262" y="1201"/>
                  </a:moveTo>
                  <a:cubicBezTo>
                    <a:pt x="265" y="1201"/>
                    <a:pt x="266" y="1201"/>
                    <a:pt x="268" y="1201"/>
                  </a:cubicBezTo>
                  <a:cubicBezTo>
                    <a:pt x="269" y="1200"/>
                    <a:pt x="270" y="1200"/>
                    <a:pt x="271" y="1200"/>
                  </a:cubicBezTo>
                  <a:cubicBezTo>
                    <a:pt x="289" y="1193"/>
                    <a:pt x="302" y="1182"/>
                    <a:pt x="311" y="1166"/>
                  </a:cubicBezTo>
                  <a:cubicBezTo>
                    <a:pt x="312" y="1165"/>
                    <a:pt x="312" y="1163"/>
                    <a:pt x="312" y="1162"/>
                  </a:cubicBezTo>
                  <a:cubicBezTo>
                    <a:pt x="317" y="1147"/>
                    <a:pt x="306" y="1126"/>
                    <a:pt x="289" y="1119"/>
                  </a:cubicBezTo>
                  <a:cubicBezTo>
                    <a:pt x="283" y="1117"/>
                    <a:pt x="276" y="1116"/>
                    <a:pt x="270" y="1117"/>
                  </a:cubicBezTo>
                  <a:cubicBezTo>
                    <a:pt x="255" y="1121"/>
                    <a:pt x="244" y="1131"/>
                    <a:pt x="234" y="1143"/>
                  </a:cubicBezTo>
                  <a:cubicBezTo>
                    <a:pt x="226" y="1153"/>
                    <a:pt x="223" y="1164"/>
                    <a:pt x="230" y="1176"/>
                  </a:cubicBezTo>
                  <a:cubicBezTo>
                    <a:pt x="237" y="1189"/>
                    <a:pt x="247" y="1200"/>
                    <a:pt x="262" y="1201"/>
                  </a:cubicBezTo>
                  <a:close/>
                  <a:moveTo>
                    <a:pt x="364" y="1191"/>
                  </a:moveTo>
                  <a:cubicBezTo>
                    <a:pt x="363" y="1193"/>
                    <a:pt x="362" y="1195"/>
                    <a:pt x="360" y="1197"/>
                  </a:cubicBezTo>
                  <a:cubicBezTo>
                    <a:pt x="348" y="1210"/>
                    <a:pt x="336" y="1223"/>
                    <a:pt x="324" y="1237"/>
                  </a:cubicBezTo>
                  <a:cubicBezTo>
                    <a:pt x="317" y="1245"/>
                    <a:pt x="309" y="1245"/>
                    <a:pt x="301" y="1238"/>
                  </a:cubicBezTo>
                  <a:cubicBezTo>
                    <a:pt x="293" y="1230"/>
                    <a:pt x="292" y="1222"/>
                    <a:pt x="300" y="1214"/>
                  </a:cubicBezTo>
                  <a:cubicBezTo>
                    <a:pt x="308" y="1204"/>
                    <a:pt x="318" y="1195"/>
                    <a:pt x="326" y="1185"/>
                  </a:cubicBezTo>
                  <a:cubicBezTo>
                    <a:pt x="331" y="1180"/>
                    <a:pt x="335" y="1175"/>
                    <a:pt x="340" y="1170"/>
                  </a:cubicBezTo>
                  <a:cubicBezTo>
                    <a:pt x="335" y="1165"/>
                    <a:pt x="331" y="1161"/>
                    <a:pt x="326" y="1157"/>
                  </a:cubicBezTo>
                  <a:cubicBezTo>
                    <a:pt x="323" y="1160"/>
                    <a:pt x="320" y="1163"/>
                    <a:pt x="318" y="1166"/>
                  </a:cubicBezTo>
                  <a:cubicBezTo>
                    <a:pt x="306" y="1179"/>
                    <a:pt x="294" y="1191"/>
                    <a:pt x="283" y="1205"/>
                  </a:cubicBezTo>
                  <a:cubicBezTo>
                    <a:pt x="276" y="1214"/>
                    <a:pt x="275" y="1224"/>
                    <a:pt x="283" y="1233"/>
                  </a:cubicBezTo>
                  <a:cubicBezTo>
                    <a:pt x="289" y="1240"/>
                    <a:pt x="295" y="1247"/>
                    <a:pt x="302" y="1252"/>
                  </a:cubicBezTo>
                  <a:cubicBezTo>
                    <a:pt x="315" y="1260"/>
                    <a:pt x="326" y="1258"/>
                    <a:pt x="336" y="1247"/>
                  </a:cubicBezTo>
                  <a:cubicBezTo>
                    <a:pt x="346" y="1236"/>
                    <a:pt x="355" y="1226"/>
                    <a:pt x="364" y="1216"/>
                  </a:cubicBezTo>
                  <a:cubicBezTo>
                    <a:pt x="368" y="1211"/>
                    <a:pt x="372" y="1207"/>
                    <a:pt x="376" y="1202"/>
                  </a:cubicBezTo>
                  <a:cubicBezTo>
                    <a:pt x="372" y="1199"/>
                    <a:pt x="369" y="1195"/>
                    <a:pt x="364" y="1191"/>
                  </a:cubicBezTo>
                  <a:close/>
                  <a:moveTo>
                    <a:pt x="1048" y="1249"/>
                  </a:moveTo>
                  <a:cubicBezTo>
                    <a:pt x="1050" y="1252"/>
                    <a:pt x="1050" y="1254"/>
                    <a:pt x="1051" y="1256"/>
                  </a:cubicBezTo>
                  <a:cubicBezTo>
                    <a:pt x="1060" y="1271"/>
                    <a:pt x="1069" y="1287"/>
                    <a:pt x="1078" y="1303"/>
                  </a:cubicBezTo>
                  <a:cubicBezTo>
                    <a:pt x="1082" y="1311"/>
                    <a:pt x="1080" y="1319"/>
                    <a:pt x="1072" y="1324"/>
                  </a:cubicBezTo>
                  <a:cubicBezTo>
                    <a:pt x="1062" y="1329"/>
                    <a:pt x="1054" y="1328"/>
                    <a:pt x="1049" y="1319"/>
                  </a:cubicBezTo>
                  <a:cubicBezTo>
                    <a:pt x="1046" y="1315"/>
                    <a:pt x="1044" y="1310"/>
                    <a:pt x="1041" y="1306"/>
                  </a:cubicBezTo>
                  <a:cubicBezTo>
                    <a:pt x="1034" y="1292"/>
                    <a:pt x="1026" y="1279"/>
                    <a:pt x="1019" y="1265"/>
                  </a:cubicBezTo>
                  <a:cubicBezTo>
                    <a:pt x="1013" y="1269"/>
                    <a:pt x="1008" y="1272"/>
                    <a:pt x="1002" y="1275"/>
                  </a:cubicBezTo>
                  <a:cubicBezTo>
                    <a:pt x="1013" y="1294"/>
                    <a:pt x="1022" y="1312"/>
                    <a:pt x="1033" y="1330"/>
                  </a:cubicBezTo>
                  <a:cubicBezTo>
                    <a:pt x="1040" y="1341"/>
                    <a:pt x="1049" y="1344"/>
                    <a:pt x="1062" y="1340"/>
                  </a:cubicBezTo>
                  <a:cubicBezTo>
                    <a:pt x="1069" y="1337"/>
                    <a:pt x="1076" y="1334"/>
                    <a:pt x="1082" y="1329"/>
                  </a:cubicBezTo>
                  <a:cubicBezTo>
                    <a:pt x="1096" y="1319"/>
                    <a:pt x="1098" y="1308"/>
                    <a:pt x="1090" y="1293"/>
                  </a:cubicBezTo>
                  <a:cubicBezTo>
                    <a:pt x="1082" y="1277"/>
                    <a:pt x="1073" y="1262"/>
                    <a:pt x="1064" y="1246"/>
                  </a:cubicBezTo>
                  <a:cubicBezTo>
                    <a:pt x="1063" y="1244"/>
                    <a:pt x="1062" y="1243"/>
                    <a:pt x="1061" y="1242"/>
                  </a:cubicBezTo>
                  <a:cubicBezTo>
                    <a:pt x="1057" y="1244"/>
                    <a:pt x="1053" y="1247"/>
                    <a:pt x="1048" y="1249"/>
                  </a:cubicBezTo>
                  <a:close/>
                  <a:moveTo>
                    <a:pt x="1175" y="336"/>
                  </a:moveTo>
                  <a:cubicBezTo>
                    <a:pt x="1167" y="340"/>
                    <a:pt x="1161" y="338"/>
                    <a:pt x="1156" y="335"/>
                  </a:cubicBezTo>
                  <a:cubicBezTo>
                    <a:pt x="1150" y="332"/>
                    <a:pt x="1144" y="329"/>
                    <a:pt x="1138" y="326"/>
                  </a:cubicBezTo>
                  <a:cubicBezTo>
                    <a:pt x="1135" y="324"/>
                    <a:pt x="1131" y="322"/>
                    <a:pt x="1128" y="327"/>
                  </a:cubicBezTo>
                  <a:cubicBezTo>
                    <a:pt x="1125" y="332"/>
                    <a:pt x="1127" y="336"/>
                    <a:pt x="1130" y="339"/>
                  </a:cubicBezTo>
                  <a:cubicBezTo>
                    <a:pt x="1136" y="342"/>
                    <a:pt x="1142" y="346"/>
                    <a:pt x="1148" y="349"/>
                  </a:cubicBezTo>
                  <a:cubicBezTo>
                    <a:pt x="1151" y="350"/>
                    <a:pt x="1153" y="352"/>
                    <a:pt x="1151" y="356"/>
                  </a:cubicBezTo>
                  <a:cubicBezTo>
                    <a:pt x="1149" y="359"/>
                    <a:pt x="1146" y="359"/>
                    <a:pt x="1144" y="356"/>
                  </a:cubicBezTo>
                  <a:cubicBezTo>
                    <a:pt x="1139" y="353"/>
                    <a:pt x="1138" y="356"/>
                    <a:pt x="1138" y="360"/>
                  </a:cubicBezTo>
                  <a:cubicBezTo>
                    <a:pt x="1137" y="368"/>
                    <a:pt x="1142" y="374"/>
                    <a:pt x="1147" y="379"/>
                  </a:cubicBezTo>
                  <a:cubicBezTo>
                    <a:pt x="1148" y="380"/>
                    <a:pt x="1153" y="380"/>
                    <a:pt x="1154" y="379"/>
                  </a:cubicBezTo>
                  <a:cubicBezTo>
                    <a:pt x="1157" y="377"/>
                    <a:pt x="1160" y="373"/>
                    <a:pt x="1162" y="371"/>
                  </a:cubicBezTo>
                  <a:cubicBezTo>
                    <a:pt x="1164" y="368"/>
                    <a:pt x="1165" y="366"/>
                    <a:pt x="1167" y="363"/>
                  </a:cubicBezTo>
                  <a:cubicBezTo>
                    <a:pt x="1171" y="367"/>
                    <a:pt x="1175" y="370"/>
                    <a:pt x="1178" y="373"/>
                  </a:cubicBezTo>
                  <a:cubicBezTo>
                    <a:pt x="1182" y="376"/>
                    <a:pt x="1186" y="380"/>
                    <a:pt x="1191" y="376"/>
                  </a:cubicBezTo>
                  <a:cubicBezTo>
                    <a:pt x="1194" y="373"/>
                    <a:pt x="1194" y="367"/>
                    <a:pt x="1189" y="362"/>
                  </a:cubicBezTo>
                  <a:cubicBezTo>
                    <a:pt x="1187" y="360"/>
                    <a:pt x="1184" y="358"/>
                    <a:pt x="1182" y="355"/>
                  </a:cubicBezTo>
                  <a:cubicBezTo>
                    <a:pt x="1180" y="354"/>
                    <a:pt x="1178" y="352"/>
                    <a:pt x="1177" y="350"/>
                  </a:cubicBezTo>
                  <a:cubicBezTo>
                    <a:pt x="1177" y="349"/>
                    <a:pt x="1177" y="349"/>
                    <a:pt x="1178" y="348"/>
                  </a:cubicBezTo>
                  <a:cubicBezTo>
                    <a:pt x="1182" y="349"/>
                    <a:pt x="1186" y="350"/>
                    <a:pt x="1190" y="352"/>
                  </a:cubicBezTo>
                  <a:cubicBezTo>
                    <a:pt x="1197" y="355"/>
                    <a:pt x="1203" y="352"/>
                    <a:pt x="1203" y="344"/>
                  </a:cubicBezTo>
                  <a:cubicBezTo>
                    <a:pt x="1203" y="337"/>
                    <a:pt x="1201" y="331"/>
                    <a:pt x="1195" y="326"/>
                  </a:cubicBezTo>
                  <a:cubicBezTo>
                    <a:pt x="1186" y="319"/>
                    <a:pt x="1178" y="311"/>
                    <a:pt x="1167" y="309"/>
                  </a:cubicBezTo>
                  <a:cubicBezTo>
                    <a:pt x="1160" y="307"/>
                    <a:pt x="1153" y="311"/>
                    <a:pt x="1151" y="318"/>
                  </a:cubicBezTo>
                  <a:cubicBezTo>
                    <a:pt x="1150" y="323"/>
                    <a:pt x="1153" y="328"/>
                    <a:pt x="1160" y="330"/>
                  </a:cubicBezTo>
                  <a:cubicBezTo>
                    <a:pt x="1164" y="332"/>
                    <a:pt x="1169" y="334"/>
                    <a:pt x="1175" y="336"/>
                  </a:cubicBezTo>
                  <a:close/>
                  <a:moveTo>
                    <a:pt x="598" y="1403"/>
                  </a:moveTo>
                  <a:cubicBezTo>
                    <a:pt x="598" y="1399"/>
                    <a:pt x="598" y="1396"/>
                    <a:pt x="598" y="1393"/>
                  </a:cubicBezTo>
                  <a:cubicBezTo>
                    <a:pt x="596" y="1371"/>
                    <a:pt x="595" y="1350"/>
                    <a:pt x="594" y="1328"/>
                  </a:cubicBezTo>
                  <a:cubicBezTo>
                    <a:pt x="593" y="1311"/>
                    <a:pt x="593" y="1311"/>
                    <a:pt x="577" y="1307"/>
                  </a:cubicBezTo>
                  <a:cubicBezTo>
                    <a:pt x="573" y="1306"/>
                    <a:pt x="571" y="1307"/>
                    <a:pt x="569" y="1310"/>
                  </a:cubicBezTo>
                  <a:cubicBezTo>
                    <a:pt x="559" y="1325"/>
                    <a:pt x="548" y="1341"/>
                    <a:pt x="537" y="1356"/>
                  </a:cubicBezTo>
                  <a:cubicBezTo>
                    <a:pt x="531" y="1364"/>
                    <a:pt x="526" y="1372"/>
                    <a:pt x="521" y="1379"/>
                  </a:cubicBezTo>
                  <a:cubicBezTo>
                    <a:pt x="529" y="1384"/>
                    <a:pt x="532" y="1384"/>
                    <a:pt x="536" y="1378"/>
                  </a:cubicBezTo>
                  <a:cubicBezTo>
                    <a:pt x="545" y="1366"/>
                    <a:pt x="545" y="1366"/>
                    <a:pt x="560" y="1370"/>
                  </a:cubicBezTo>
                  <a:cubicBezTo>
                    <a:pt x="566" y="1372"/>
                    <a:pt x="573" y="1372"/>
                    <a:pt x="577" y="1376"/>
                  </a:cubicBezTo>
                  <a:cubicBezTo>
                    <a:pt x="580" y="1380"/>
                    <a:pt x="579" y="1388"/>
                    <a:pt x="580" y="1394"/>
                  </a:cubicBezTo>
                  <a:cubicBezTo>
                    <a:pt x="580" y="1395"/>
                    <a:pt x="582" y="1398"/>
                    <a:pt x="583" y="1398"/>
                  </a:cubicBezTo>
                  <a:cubicBezTo>
                    <a:pt x="587" y="1400"/>
                    <a:pt x="592" y="1401"/>
                    <a:pt x="598" y="1403"/>
                  </a:cubicBezTo>
                  <a:close/>
                  <a:moveTo>
                    <a:pt x="179" y="900"/>
                  </a:moveTo>
                  <a:cubicBezTo>
                    <a:pt x="177" y="886"/>
                    <a:pt x="177" y="886"/>
                    <a:pt x="165" y="882"/>
                  </a:cubicBezTo>
                  <a:cubicBezTo>
                    <a:pt x="159" y="880"/>
                    <a:pt x="154" y="878"/>
                    <a:pt x="147" y="875"/>
                  </a:cubicBezTo>
                  <a:cubicBezTo>
                    <a:pt x="154" y="868"/>
                    <a:pt x="160" y="863"/>
                    <a:pt x="166" y="857"/>
                  </a:cubicBezTo>
                  <a:cubicBezTo>
                    <a:pt x="167" y="856"/>
                    <a:pt x="169" y="853"/>
                    <a:pt x="169" y="852"/>
                  </a:cubicBezTo>
                  <a:cubicBezTo>
                    <a:pt x="168" y="845"/>
                    <a:pt x="166" y="839"/>
                    <a:pt x="165" y="832"/>
                  </a:cubicBezTo>
                  <a:cubicBezTo>
                    <a:pt x="156" y="840"/>
                    <a:pt x="147" y="846"/>
                    <a:pt x="141" y="854"/>
                  </a:cubicBezTo>
                  <a:cubicBezTo>
                    <a:pt x="131" y="866"/>
                    <a:pt x="121" y="866"/>
                    <a:pt x="108" y="859"/>
                  </a:cubicBezTo>
                  <a:cubicBezTo>
                    <a:pt x="100" y="855"/>
                    <a:pt x="91" y="852"/>
                    <a:pt x="81" y="849"/>
                  </a:cubicBezTo>
                  <a:cubicBezTo>
                    <a:pt x="81" y="857"/>
                    <a:pt x="83" y="863"/>
                    <a:pt x="91" y="865"/>
                  </a:cubicBezTo>
                  <a:cubicBezTo>
                    <a:pt x="99" y="868"/>
                    <a:pt x="107" y="872"/>
                    <a:pt x="116" y="876"/>
                  </a:cubicBezTo>
                  <a:cubicBezTo>
                    <a:pt x="108" y="883"/>
                    <a:pt x="102" y="889"/>
                    <a:pt x="95" y="896"/>
                  </a:cubicBezTo>
                  <a:cubicBezTo>
                    <a:pt x="94" y="897"/>
                    <a:pt x="92" y="900"/>
                    <a:pt x="92" y="901"/>
                  </a:cubicBezTo>
                  <a:cubicBezTo>
                    <a:pt x="93" y="908"/>
                    <a:pt x="94" y="914"/>
                    <a:pt x="96" y="922"/>
                  </a:cubicBezTo>
                  <a:cubicBezTo>
                    <a:pt x="109" y="910"/>
                    <a:pt x="121" y="899"/>
                    <a:pt x="132" y="888"/>
                  </a:cubicBezTo>
                  <a:cubicBezTo>
                    <a:pt x="136" y="885"/>
                    <a:pt x="138" y="884"/>
                    <a:pt x="143" y="886"/>
                  </a:cubicBezTo>
                  <a:cubicBezTo>
                    <a:pt x="154" y="891"/>
                    <a:pt x="166" y="895"/>
                    <a:pt x="179" y="900"/>
                  </a:cubicBezTo>
                  <a:close/>
                  <a:moveTo>
                    <a:pt x="105" y="947"/>
                  </a:moveTo>
                  <a:cubicBezTo>
                    <a:pt x="132" y="939"/>
                    <a:pt x="159" y="931"/>
                    <a:pt x="186" y="923"/>
                  </a:cubicBezTo>
                  <a:cubicBezTo>
                    <a:pt x="185" y="918"/>
                    <a:pt x="184" y="914"/>
                    <a:pt x="183" y="910"/>
                  </a:cubicBezTo>
                  <a:cubicBezTo>
                    <a:pt x="182" y="905"/>
                    <a:pt x="180" y="905"/>
                    <a:pt x="175" y="906"/>
                  </a:cubicBezTo>
                  <a:cubicBezTo>
                    <a:pt x="155" y="912"/>
                    <a:pt x="134" y="918"/>
                    <a:pt x="114" y="924"/>
                  </a:cubicBezTo>
                  <a:cubicBezTo>
                    <a:pt x="97" y="929"/>
                    <a:pt x="97" y="929"/>
                    <a:pt x="104" y="946"/>
                  </a:cubicBezTo>
                  <a:cubicBezTo>
                    <a:pt x="104" y="946"/>
                    <a:pt x="104" y="946"/>
                    <a:pt x="105" y="947"/>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a:ea typeface="微软雅黑"/>
              </a:endParaRPr>
            </a:p>
          </p:txBody>
        </p:sp>
        <p:sp>
          <p:nvSpPr>
            <p:cNvPr id="10" name="Freeform 7">
              <a:extLst>
                <a:ext uri="{FF2B5EF4-FFF2-40B4-BE49-F238E27FC236}">
                  <a16:creationId xmlns:a16="http://schemas.microsoft.com/office/drawing/2014/main" id="{5ED64A9D-CAD6-4292-B221-F6A4506CA324}"/>
                </a:ext>
              </a:extLst>
            </p:cNvPr>
            <p:cNvSpPr>
              <a:spLocks noEditPoints="1"/>
            </p:cNvSpPr>
            <p:nvPr/>
          </p:nvSpPr>
          <p:spPr bwMode="auto">
            <a:xfrm>
              <a:off x="9151225" y="1342642"/>
              <a:ext cx="4289754" cy="4299310"/>
            </a:xfrm>
            <a:custGeom>
              <a:avLst/>
              <a:gdLst>
                <a:gd name="T0" fmla="*/ 515 w 1048"/>
                <a:gd name="T1" fmla="*/ 1041 h 1049"/>
                <a:gd name="T2" fmla="*/ 6 w 1048"/>
                <a:gd name="T3" fmla="*/ 511 h 1049"/>
                <a:gd name="T4" fmla="*/ 513 w 1048"/>
                <a:gd name="T5" fmla="*/ 6 h 1049"/>
                <a:gd name="T6" fmla="*/ 1040 w 1048"/>
                <a:gd name="T7" fmla="*/ 538 h 1049"/>
                <a:gd name="T8" fmla="*/ 515 w 1048"/>
                <a:gd name="T9" fmla="*/ 1041 h 1049"/>
                <a:gd name="T10" fmla="*/ 524 w 1048"/>
                <a:gd name="T11" fmla="*/ 1027 h 1049"/>
                <a:gd name="T12" fmla="*/ 1025 w 1048"/>
                <a:gd name="T13" fmla="*/ 527 h 1049"/>
                <a:gd name="T14" fmla="*/ 524 w 1048"/>
                <a:gd name="T15" fmla="*/ 22 h 1049"/>
                <a:gd name="T16" fmla="*/ 22 w 1048"/>
                <a:gd name="T17" fmla="*/ 530 h 1049"/>
                <a:gd name="T18" fmla="*/ 524 w 1048"/>
                <a:gd name="T19" fmla="*/ 1027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8" h="1049">
                  <a:moveTo>
                    <a:pt x="515" y="1041"/>
                  </a:moveTo>
                  <a:cubicBezTo>
                    <a:pt x="240" y="1041"/>
                    <a:pt x="0" y="809"/>
                    <a:pt x="6" y="511"/>
                  </a:cubicBezTo>
                  <a:cubicBezTo>
                    <a:pt x="13" y="235"/>
                    <a:pt x="238" y="11"/>
                    <a:pt x="513" y="6"/>
                  </a:cubicBezTo>
                  <a:cubicBezTo>
                    <a:pt x="804" y="0"/>
                    <a:pt x="1048" y="239"/>
                    <a:pt x="1040" y="538"/>
                  </a:cubicBezTo>
                  <a:cubicBezTo>
                    <a:pt x="1033" y="815"/>
                    <a:pt x="803" y="1049"/>
                    <a:pt x="515" y="1041"/>
                  </a:cubicBezTo>
                  <a:close/>
                  <a:moveTo>
                    <a:pt x="524" y="1027"/>
                  </a:moveTo>
                  <a:cubicBezTo>
                    <a:pt x="805" y="1023"/>
                    <a:pt x="1023" y="801"/>
                    <a:pt x="1025" y="527"/>
                  </a:cubicBezTo>
                  <a:cubicBezTo>
                    <a:pt x="1026" y="249"/>
                    <a:pt x="806" y="22"/>
                    <a:pt x="524" y="22"/>
                  </a:cubicBezTo>
                  <a:cubicBezTo>
                    <a:pt x="242" y="21"/>
                    <a:pt x="19" y="248"/>
                    <a:pt x="22" y="530"/>
                  </a:cubicBezTo>
                  <a:cubicBezTo>
                    <a:pt x="25" y="803"/>
                    <a:pt x="243" y="1023"/>
                    <a:pt x="524" y="102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1" name="Freeform 8">
              <a:extLst>
                <a:ext uri="{FF2B5EF4-FFF2-40B4-BE49-F238E27FC236}">
                  <a16:creationId xmlns:a16="http://schemas.microsoft.com/office/drawing/2014/main" id="{B2F19B13-C0F7-4C1F-A9D9-D78608EF67D1}"/>
                </a:ext>
              </a:extLst>
            </p:cNvPr>
            <p:cNvSpPr>
              <a:spLocks noEditPoints="1"/>
            </p:cNvSpPr>
            <p:nvPr/>
          </p:nvSpPr>
          <p:spPr bwMode="auto">
            <a:xfrm>
              <a:off x="12831909" y="4416646"/>
              <a:ext cx="957791" cy="1139317"/>
            </a:xfrm>
            <a:custGeom>
              <a:avLst/>
              <a:gdLst>
                <a:gd name="T0" fmla="*/ 166 w 234"/>
                <a:gd name="T1" fmla="*/ 67 h 278"/>
                <a:gd name="T2" fmla="*/ 166 w 234"/>
                <a:gd name="T3" fmla="*/ 93 h 278"/>
                <a:gd name="T4" fmla="*/ 211 w 234"/>
                <a:gd name="T5" fmla="*/ 93 h 278"/>
                <a:gd name="T6" fmla="*/ 199 w 234"/>
                <a:gd name="T7" fmla="*/ 110 h 278"/>
                <a:gd name="T8" fmla="*/ 192 w 234"/>
                <a:gd name="T9" fmla="*/ 111 h 278"/>
                <a:gd name="T10" fmla="*/ 155 w 234"/>
                <a:gd name="T11" fmla="*/ 109 h 278"/>
                <a:gd name="T12" fmla="*/ 148 w 234"/>
                <a:gd name="T13" fmla="*/ 111 h 278"/>
                <a:gd name="T14" fmla="*/ 184 w 234"/>
                <a:gd name="T15" fmla="*/ 135 h 278"/>
                <a:gd name="T16" fmla="*/ 174 w 234"/>
                <a:gd name="T17" fmla="*/ 150 h 278"/>
                <a:gd name="T18" fmla="*/ 110 w 234"/>
                <a:gd name="T19" fmla="*/ 109 h 278"/>
                <a:gd name="T20" fmla="*/ 85 w 234"/>
                <a:gd name="T21" fmla="*/ 141 h 278"/>
                <a:gd name="T22" fmla="*/ 105 w 234"/>
                <a:gd name="T23" fmla="*/ 157 h 278"/>
                <a:gd name="T24" fmla="*/ 126 w 234"/>
                <a:gd name="T25" fmla="*/ 132 h 278"/>
                <a:gd name="T26" fmla="*/ 133 w 234"/>
                <a:gd name="T27" fmla="*/ 138 h 278"/>
                <a:gd name="T28" fmla="*/ 117 w 234"/>
                <a:gd name="T29" fmla="*/ 158 h 278"/>
                <a:gd name="T30" fmla="*/ 118 w 234"/>
                <a:gd name="T31" fmla="*/ 168 h 278"/>
                <a:gd name="T32" fmla="*/ 136 w 234"/>
                <a:gd name="T33" fmla="*/ 182 h 278"/>
                <a:gd name="T34" fmla="*/ 161 w 234"/>
                <a:gd name="T35" fmla="*/ 151 h 278"/>
                <a:gd name="T36" fmla="*/ 169 w 234"/>
                <a:gd name="T37" fmla="*/ 157 h 278"/>
                <a:gd name="T38" fmla="*/ 132 w 234"/>
                <a:gd name="T39" fmla="*/ 203 h 278"/>
                <a:gd name="T40" fmla="*/ 72 w 234"/>
                <a:gd name="T41" fmla="*/ 155 h 278"/>
                <a:gd name="T42" fmla="*/ 70 w 234"/>
                <a:gd name="T43" fmla="*/ 156 h 278"/>
                <a:gd name="T44" fmla="*/ 104 w 234"/>
                <a:gd name="T45" fmla="*/ 233 h 278"/>
                <a:gd name="T46" fmla="*/ 19 w 234"/>
                <a:gd name="T47" fmla="*/ 203 h 278"/>
                <a:gd name="T48" fmla="*/ 18 w 234"/>
                <a:gd name="T49" fmla="*/ 205 h 278"/>
                <a:gd name="T50" fmla="*/ 70 w 234"/>
                <a:gd name="T51" fmla="*/ 265 h 278"/>
                <a:gd name="T52" fmla="*/ 55 w 234"/>
                <a:gd name="T53" fmla="*/ 278 h 278"/>
                <a:gd name="T54" fmla="*/ 0 w 234"/>
                <a:gd name="T55" fmla="*/ 212 h 278"/>
                <a:gd name="T56" fmla="*/ 12 w 234"/>
                <a:gd name="T57" fmla="*/ 202 h 278"/>
                <a:gd name="T58" fmla="*/ 24 w 234"/>
                <a:gd name="T59" fmla="*/ 191 h 278"/>
                <a:gd name="T60" fmla="*/ 34 w 234"/>
                <a:gd name="T61" fmla="*/ 189 h 278"/>
                <a:gd name="T62" fmla="*/ 76 w 234"/>
                <a:gd name="T63" fmla="*/ 204 h 278"/>
                <a:gd name="T64" fmla="*/ 80 w 234"/>
                <a:gd name="T65" fmla="*/ 206 h 278"/>
                <a:gd name="T66" fmla="*/ 78 w 234"/>
                <a:gd name="T67" fmla="*/ 199 h 278"/>
                <a:gd name="T68" fmla="*/ 61 w 234"/>
                <a:gd name="T69" fmla="*/ 162 h 278"/>
                <a:gd name="T70" fmla="*/ 62 w 234"/>
                <a:gd name="T71" fmla="*/ 153 h 278"/>
                <a:gd name="T72" fmla="*/ 121 w 234"/>
                <a:gd name="T73" fmla="*/ 75 h 278"/>
                <a:gd name="T74" fmla="*/ 146 w 234"/>
                <a:gd name="T75" fmla="*/ 55 h 278"/>
                <a:gd name="T76" fmla="*/ 163 w 234"/>
                <a:gd name="T77" fmla="*/ 2 h 278"/>
                <a:gd name="T78" fmla="*/ 176 w 234"/>
                <a:gd name="T79" fmla="*/ 1 h 278"/>
                <a:gd name="T80" fmla="*/ 161 w 234"/>
                <a:gd name="T81" fmla="*/ 24 h 278"/>
                <a:gd name="T82" fmla="*/ 158 w 234"/>
                <a:gd name="T83" fmla="*/ 32 h 278"/>
                <a:gd name="T84" fmla="*/ 162 w 234"/>
                <a:gd name="T85" fmla="*/ 42 h 278"/>
                <a:gd name="T86" fmla="*/ 172 w 234"/>
                <a:gd name="T87" fmla="*/ 40 h 278"/>
                <a:gd name="T88" fmla="*/ 185 w 234"/>
                <a:gd name="T89" fmla="*/ 27 h 278"/>
                <a:gd name="T90" fmla="*/ 226 w 234"/>
                <a:gd name="T91" fmla="*/ 25 h 278"/>
                <a:gd name="T92" fmla="*/ 232 w 234"/>
                <a:gd name="T93" fmla="*/ 48 h 278"/>
                <a:gd name="T94" fmla="*/ 214 w 234"/>
                <a:gd name="T95" fmla="*/ 81 h 278"/>
                <a:gd name="T96" fmla="*/ 200 w 234"/>
                <a:gd name="T97" fmla="*/ 82 h 278"/>
                <a:gd name="T98" fmla="*/ 208 w 234"/>
                <a:gd name="T99" fmla="*/ 72 h 278"/>
                <a:gd name="T100" fmla="*/ 218 w 234"/>
                <a:gd name="T101" fmla="*/ 55 h 278"/>
                <a:gd name="T102" fmla="*/ 213 w 234"/>
                <a:gd name="T103" fmla="*/ 39 h 278"/>
                <a:gd name="T104" fmla="*/ 195 w 234"/>
                <a:gd name="T105" fmla="*/ 40 h 278"/>
                <a:gd name="T106" fmla="*/ 185 w 234"/>
                <a:gd name="T107" fmla="*/ 52 h 278"/>
                <a:gd name="T108" fmla="*/ 166 w 234"/>
                <a:gd name="T109" fmla="*/ 67 h 278"/>
                <a:gd name="T110" fmla="*/ 159 w 234"/>
                <a:gd name="T111" fmla="*/ 87 h 278"/>
                <a:gd name="T112" fmla="*/ 147 w 234"/>
                <a:gd name="T113" fmla="*/ 73 h 278"/>
                <a:gd name="T114" fmla="*/ 131 w 234"/>
                <a:gd name="T115" fmla="*/ 77 h 278"/>
                <a:gd name="T116" fmla="*/ 123 w 234"/>
                <a:gd name="T117" fmla="*/ 90 h 278"/>
                <a:gd name="T118" fmla="*/ 124 w 234"/>
                <a:gd name="T119" fmla="*/ 95 h 278"/>
                <a:gd name="T120" fmla="*/ 142 w 234"/>
                <a:gd name="T121" fmla="*/ 108 h 278"/>
                <a:gd name="T122" fmla="*/ 146 w 234"/>
                <a:gd name="T123" fmla="*/ 108 h 278"/>
                <a:gd name="T124" fmla="*/ 159 w 234"/>
                <a:gd name="T125" fmla="*/ 8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 h="278">
                  <a:moveTo>
                    <a:pt x="166" y="67"/>
                  </a:moveTo>
                  <a:cubicBezTo>
                    <a:pt x="171" y="74"/>
                    <a:pt x="169" y="83"/>
                    <a:pt x="166" y="93"/>
                  </a:cubicBezTo>
                  <a:cubicBezTo>
                    <a:pt x="181" y="93"/>
                    <a:pt x="195" y="93"/>
                    <a:pt x="211" y="93"/>
                  </a:cubicBezTo>
                  <a:cubicBezTo>
                    <a:pt x="206" y="100"/>
                    <a:pt x="203" y="105"/>
                    <a:pt x="199" y="110"/>
                  </a:cubicBezTo>
                  <a:cubicBezTo>
                    <a:pt x="198" y="111"/>
                    <a:pt x="194" y="112"/>
                    <a:pt x="192" y="111"/>
                  </a:cubicBezTo>
                  <a:cubicBezTo>
                    <a:pt x="179" y="111"/>
                    <a:pt x="167" y="110"/>
                    <a:pt x="155" y="109"/>
                  </a:cubicBezTo>
                  <a:cubicBezTo>
                    <a:pt x="152" y="109"/>
                    <a:pt x="150" y="109"/>
                    <a:pt x="148" y="111"/>
                  </a:cubicBezTo>
                  <a:cubicBezTo>
                    <a:pt x="159" y="119"/>
                    <a:pt x="171" y="126"/>
                    <a:pt x="184" y="135"/>
                  </a:cubicBezTo>
                  <a:cubicBezTo>
                    <a:pt x="181" y="140"/>
                    <a:pt x="178" y="145"/>
                    <a:pt x="174" y="150"/>
                  </a:cubicBezTo>
                  <a:cubicBezTo>
                    <a:pt x="153" y="137"/>
                    <a:pt x="132" y="123"/>
                    <a:pt x="110" y="109"/>
                  </a:cubicBezTo>
                  <a:cubicBezTo>
                    <a:pt x="102" y="120"/>
                    <a:pt x="93" y="130"/>
                    <a:pt x="85" y="141"/>
                  </a:cubicBezTo>
                  <a:cubicBezTo>
                    <a:pt x="92" y="146"/>
                    <a:pt x="98" y="151"/>
                    <a:pt x="105" y="157"/>
                  </a:cubicBezTo>
                  <a:cubicBezTo>
                    <a:pt x="112" y="148"/>
                    <a:pt x="119" y="140"/>
                    <a:pt x="126" y="132"/>
                  </a:cubicBezTo>
                  <a:cubicBezTo>
                    <a:pt x="128" y="134"/>
                    <a:pt x="131" y="136"/>
                    <a:pt x="133" y="138"/>
                  </a:cubicBezTo>
                  <a:cubicBezTo>
                    <a:pt x="128" y="145"/>
                    <a:pt x="123" y="152"/>
                    <a:pt x="117" y="158"/>
                  </a:cubicBezTo>
                  <a:cubicBezTo>
                    <a:pt x="114" y="162"/>
                    <a:pt x="113" y="164"/>
                    <a:pt x="118" y="168"/>
                  </a:cubicBezTo>
                  <a:cubicBezTo>
                    <a:pt x="124" y="172"/>
                    <a:pt x="129" y="177"/>
                    <a:pt x="136" y="182"/>
                  </a:cubicBezTo>
                  <a:cubicBezTo>
                    <a:pt x="145" y="172"/>
                    <a:pt x="153" y="162"/>
                    <a:pt x="161" y="151"/>
                  </a:cubicBezTo>
                  <a:cubicBezTo>
                    <a:pt x="164" y="153"/>
                    <a:pt x="166" y="155"/>
                    <a:pt x="169" y="157"/>
                  </a:cubicBezTo>
                  <a:cubicBezTo>
                    <a:pt x="157" y="173"/>
                    <a:pt x="145" y="188"/>
                    <a:pt x="132" y="203"/>
                  </a:cubicBezTo>
                  <a:cubicBezTo>
                    <a:pt x="112" y="187"/>
                    <a:pt x="92" y="171"/>
                    <a:pt x="72" y="155"/>
                  </a:cubicBezTo>
                  <a:cubicBezTo>
                    <a:pt x="71" y="155"/>
                    <a:pt x="71" y="155"/>
                    <a:pt x="70" y="156"/>
                  </a:cubicBezTo>
                  <a:cubicBezTo>
                    <a:pt x="81" y="181"/>
                    <a:pt x="92" y="206"/>
                    <a:pt x="104" y="233"/>
                  </a:cubicBezTo>
                  <a:cubicBezTo>
                    <a:pt x="74" y="223"/>
                    <a:pt x="47" y="213"/>
                    <a:pt x="19" y="203"/>
                  </a:cubicBezTo>
                  <a:cubicBezTo>
                    <a:pt x="19" y="204"/>
                    <a:pt x="18" y="204"/>
                    <a:pt x="18" y="205"/>
                  </a:cubicBezTo>
                  <a:cubicBezTo>
                    <a:pt x="35" y="225"/>
                    <a:pt x="52" y="245"/>
                    <a:pt x="70" y="265"/>
                  </a:cubicBezTo>
                  <a:cubicBezTo>
                    <a:pt x="65" y="269"/>
                    <a:pt x="61" y="273"/>
                    <a:pt x="55" y="278"/>
                  </a:cubicBezTo>
                  <a:cubicBezTo>
                    <a:pt x="37" y="256"/>
                    <a:pt x="18" y="235"/>
                    <a:pt x="0" y="212"/>
                  </a:cubicBezTo>
                  <a:cubicBezTo>
                    <a:pt x="4" y="209"/>
                    <a:pt x="8" y="205"/>
                    <a:pt x="12" y="202"/>
                  </a:cubicBezTo>
                  <a:cubicBezTo>
                    <a:pt x="16" y="198"/>
                    <a:pt x="20" y="195"/>
                    <a:pt x="24" y="191"/>
                  </a:cubicBezTo>
                  <a:cubicBezTo>
                    <a:pt x="27" y="188"/>
                    <a:pt x="30" y="188"/>
                    <a:pt x="34" y="189"/>
                  </a:cubicBezTo>
                  <a:cubicBezTo>
                    <a:pt x="48" y="195"/>
                    <a:pt x="62" y="199"/>
                    <a:pt x="76" y="204"/>
                  </a:cubicBezTo>
                  <a:cubicBezTo>
                    <a:pt x="77" y="205"/>
                    <a:pt x="78" y="205"/>
                    <a:pt x="80" y="206"/>
                  </a:cubicBezTo>
                  <a:cubicBezTo>
                    <a:pt x="79" y="203"/>
                    <a:pt x="79" y="201"/>
                    <a:pt x="78" y="199"/>
                  </a:cubicBezTo>
                  <a:cubicBezTo>
                    <a:pt x="72" y="186"/>
                    <a:pt x="67" y="174"/>
                    <a:pt x="61" y="162"/>
                  </a:cubicBezTo>
                  <a:cubicBezTo>
                    <a:pt x="59" y="158"/>
                    <a:pt x="59" y="156"/>
                    <a:pt x="62" y="153"/>
                  </a:cubicBezTo>
                  <a:cubicBezTo>
                    <a:pt x="83" y="128"/>
                    <a:pt x="104" y="103"/>
                    <a:pt x="121" y="75"/>
                  </a:cubicBezTo>
                  <a:cubicBezTo>
                    <a:pt x="126" y="65"/>
                    <a:pt x="133" y="55"/>
                    <a:pt x="146" y="55"/>
                  </a:cubicBezTo>
                  <a:cubicBezTo>
                    <a:pt x="139" y="32"/>
                    <a:pt x="151" y="17"/>
                    <a:pt x="163" y="2"/>
                  </a:cubicBezTo>
                  <a:cubicBezTo>
                    <a:pt x="165" y="0"/>
                    <a:pt x="171" y="1"/>
                    <a:pt x="176" y="1"/>
                  </a:cubicBezTo>
                  <a:cubicBezTo>
                    <a:pt x="170" y="10"/>
                    <a:pt x="165" y="17"/>
                    <a:pt x="161" y="24"/>
                  </a:cubicBezTo>
                  <a:cubicBezTo>
                    <a:pt x="159" y="27"/>
                    <a:pt x="158" y="30"/>
                    <a:pt x="158" y="32"/>
                  </a:cubicBezTo>
                  <a:cubicBezTo>
                    <a:pt x="159" y="36"/>
                    <a:pt x="160" y="40"/>
                    <a:pt x="162" y="42"/>
                  </a:cubicBezTo>
                  <a:cubicBezTo>
                    <a:pt x="165" y="43"/>
                    <a:pt x="170" y="42"/>
                    <a:pt x="172" y="40"/>
                  </a:cubicBezTo>
                  <a:cubicBezTo>
                    <a:pt x="177" y="36"/>
                    <a:pt x="181" y="31"/>
                    <a:pt x="185" y="27"/>
                  </a:cubicBezTo>
                  <a:cubicBezTo>
                    <a:pt x="198" y="12"/>
                    <a:pt x="212" y="11"/>
                    <a:pt x="226" y="25"/>
                  </a:cubicBezTo>
                  <a:cubicBezTo>
                    <a:pt x="233" y="32"/>
                    <a:pt x="234" y="40"/>
                    <a:pt x="232" y="48"/>
                  </a:cubicBezTo>
                  <a:cubicBezTo>
                    <a:pt x="229" y="61"/>
                    <a:pt x="223" y="71"/>
                    <a:pt x="214" y="81"/>
                  </a:cubicBezTo>
                  <a:cubicBezTo>
                    <a:pt x="210" y="86"/>
                    <a:pt x="205" y="83"/>
                    <a:pt x="200" y="82"/>
                  </a:cubicBezTo>
                  <a:cubicBezTo>
                    <a:pt x="203" y="78"/>
                    <a:pt x="206" y="76"/>
                    <a:pt x="208" y="72"/>
                  </a:cubicBezTo>
                  <a:cubicBezTo>
                    <a:pt x="212" y="67"/>
                    <a:pt x="216" y="61"/>
                    <a:pt x="218" y="55"/>
                  </a:cubicBezTo>
                  <a:cubicBezTo>
                    <a:pt x="221" y="48"/>
                    <a:pt x="219" y="43"/>
                    <a:pt x="213" y="39"/>
                  </a:cubicBezTo>
                  <a:cubicBezTo>
                    <a:pt x="206" y="35"/>
                    <a:pt x="201" y="35"/>
                    <a:pt x="195" y="40"/>
                  </a:cubicBezTo>
                  <a:cubicBezTo>
                    <a:pt x="191" y="44"/>
                    <a:pt x="188" y="48"/>
                    <a:pt x="185" y="52"/>
                  </a:cubicBezTo>
                  <a:cubicBezTo>
                    <a:pt x="179" y="57"/>
                    <a:pt x="173" y="61"/>
                    <a:pt x="166" y="67"/>
                  </a:cubicBezTo>
                  <a:close/>
                  <a:moveTo>
                    <a:pt x="159" y="87"/>
                  </a:moveTo>
                  <a:cubicBezTo>
                    <a:pt x="157" y="80"/>
                    <a:pt x="153" y="75"/>
                    <a:pt x="147" y="73"/>
                  </a:cubicBezTo>
                  <a:cubicBezTo>
                    <a:pt x="140" y="71"/>
                    <a:pt x="135" y="72"/>
                    <a:pt x="131" y="77"/>
                  </a:cubicBezTo>
                  <a:cubicBezTo>
                    <a:pt x="128" y="81"/>
                    <a:pt x="125" y="85"/>
                    <a:pt x="123" y="90"/>
                  </a:cubicBezTo>
                  <a:cubicBezTo>
                    <a:pt x="122" y="91"/>
                    <a:pt x="123" y="95"/>
                    <a:pt x="124" y="95"/>
                  </a:cubicBezTo>
                  <a:cubicBezTo>
                    <a:pt x="130" y="100"/>
                    <a:pt x="136" y="104"/>
                    <a:pt x="142" y="108"/>
                  </a:cubicBezTo>
                  <a:cubicBezTo>
                    <a:pt x="143" y="108"/>
                    <a:pt x="146" y="108"/>
                    <a:pt x="146" y="108"/>
                  </a:cubicBezTo>
                  <a:cubicBezTo>
                    <a:pt x="151" y="101"/>
                    <a:pt x="155" y="94"/>
                    <a:pt x="159" y="8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2" name="Freeform 9">
              <a:extLst>
                <a:ext uri="{FF2B5EF4-FFF2-40B4-BE49-F238E27FC236}">
                  <a16:creationId xmlns:a16="http://schemas.microsoft.com/office/drawing/2014/main" id="{A3BDF0A5-3068-4C9D-9C49-4C8009864390}"/>
                </a:ext>
              </a:extLst>
            </p:cNvPr>
            <p:cNvSpPr>
              <a:spLocks noEditPoints="1"/>
            </p:cNvSpPr>
            <p:nvPr/>
          </p:nvSpPr>
          <p:spPr bwMode="auto">
            <a:xfrm>
              <a:off x="11742750" y="676248"/>
              <a:ext cx="527861" cy="664005"/>
            </a:xfrm>
            <a:custGeom>
              <a:avLst/>
              <a:gdLst>
                <a:gd name="T0" fmla="*/ 21 w 129"/>
                <a:gd name="T1" fmla="*/ 53 h 162"/>
                <a:gd name="T2" fmla="*/ 58 w 129"/>
                <a:gd name="T3" fmla="*/ 5 h 162"/>
                <a:gd name="T4" fmla="*/ 81 w 129"/>
                <a:gd name="T5" fmla="*/ 20 h 162"/>
                <a:gd name="T6" fmla="*/ 76 w 129"/>
                <a:gd name="T7" fmla="*/ 34 h 162"/>
                <a:gd name="T8" fmla="*/ 67 w 129"/>
                <a:gd name="T9" fmla="*/ 50 h 162"/>
                <a:gd name="T10" fmla="*/ 57 w 129"/>
                <a:gd name="T11" fmla="*/ 54 h 162"/>
                <a:gd name="T12" fmla="*/ 39 w 129"/>
                <a:gd name="T13" fmla="*/ 47 h 162"/>
                <a:gd name="T14" fmla="*/ 42 w 129"/>
                <a:gd name="T15" fmla="*/ 55 h 162"/>
                <a:gd name="T16" fmla="*/ 56 w 129"/>
                <a:gd name="T17" fmla="*/ 70 h 162"/>
                <a:gd name="T18" fmla="*/ 66 w 129"/>
                <a:gd name="T19" fmla="*/ 91 h 162"/>
                <a:gd name="T20" fmla="*/ 89 w 129"/>
                <a:gd name="T21" fmla="*/ 102 h 162"/>
                <a:gd name="T22" fmla="*/ 81 w 129"/>
                <a:gd name="T23" fmla="*/ 90 h 162"/>
                <a:gd name="T24" fmla="*/ 67 w 129"/>
                <a:gd name="T25" fmla="*/ 76 h 162"/>
                <a:gd name="T26" fmla="*/ 100 w 129"/>
                <a:gd name="T27" fmla="*/ 69 h 162"/>
                <a:gd name="T28" fmla="*/ 93 w 129"/>
                <a:gd name="T29" fmla="*/ 52 h 162"/>
                <a:gd name="T30" fmla="*/ 79 w 129"/>
                <a:gd name="T31" fmla="*/ 40 h 162"/>
                <a:gd name="T32" fmla="*/ 113 w 129"/>
                <a:gd name="T33" fmla="*/ 18 h 162"/>
                <a:gd name="T34" fmla="*/ 125 w 129"/>
                <a:gd name="T35" fmla="*/ 36 h 162"/>
                <a:gd name="T36" fmla="*/ 124 w 129"/>
                <a:gd name="T37" fmla="*/ 49 h 162"/>
                <a:gd name="T38" fmla="*/ 112 w 129"/>
                <a:gd name="T39" fmla="*/ 61 h 162"/>
                <a:gd name="T40" fmla="*/ 116 w 129"/>
                <a:gd name="T41" fmla="*/ 93 h 162"/>
                <a:gd name="T42" fmla="*/ 83 w 129"/>
                <a:gd name="T43" fmla="*/ 115 h 162"/>
                <a:gd name="T44" fmla="*/ 71 w 129"/>
                <a:gd name="T45" fmla="*/ 130 h 162"/>
                <a:gd name="T46" fmla="*/ 98 w 129"/>
                <a:gd name="T47" fmla="*/ 139 h 162"/>
                <a:gd name="T48" fmla="*/ 105 w 129"/>
                <a:gd name="T49" fmla="*/ 155 h 162"/>
                <a:gd name="T50" fmla="*/ 60 w 129"/>
                <a:gd name="T51" fmla="*/ 150 h 162"/>
                <a:gd name="T52" fmla="*/ 34 w 129"/>
                <a:gd name="T53" fmla="*/ 135 h 162"/>
                <a:gd name="T54" fmla="*/ 21 w 129"/>
                <a:gd name="T55" fmla="*/ 143 h 162"/>
                <a:gd name="T56" fmla="*/ 11 w 129"/>
                <a:gd name="T57" fmla="*/ 134 h 162"/>
                <a:gd name="T58" fmla="*/ 3 w 129"/>
                <a:gd name="T59" fmla="*/ 122 h 162"/>
                <a:gd name="T60" fmla="*/ 20 w 129"/>
                <a:gd name="T61" fmla="*/ 118 h 162"/>
                <a:gd name="T62" fmla="*/ 7 w 129"/>
                <a:gd name="T63" fmla="*/ 81 h 162"/>
                <a:gd name="T64" fmla="*/ 57 w 129"/>
                <a:gd name="T65" fmla="*/ 106 h 162"/>
                <a:gd name="T66" fmla="*/ 34 w 129"/>
                <a:gd name="T67" fmla="*/ 121 h 162"/>
                <a:gd name="T68" fmla="*/ 57 w 129"/>
                <a:gd name="T69" fmla="*/ 106 h 162"/>
                <a:gd name="T70" fmla="*/ 24 w 129"/>
                <a:gd name="T71" fmla="*/ 103 h 162"/>
                <a:gd name="T72" fmla="*/ 18 w 129"/>
                <a:gd name="T73" fmla="*/ 9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62">
                  <a:moveTo>
                    <a:pt x="25" y="55"/>
                  </a:moveTo>
                  <a:cubicBezTo>
                    <a:pt x="24" y="55"/>
                    <a:pt x="22" y="54"/>
                    <a:pt x="21" y="53"/>
                  </a:cubicBezTo>
                  <a:cubicBezTo>
                    <a:pt x="12" y="46"/>
                    <a:pt x="12" y="41"/>
                    <a:pt x="21" y="34"/>
                  </a:cubicBezTo>
                  <a:cubicBezTo>
                    <a:pt x="33" y="24"/>
                    <a:pt x="46" y="14"/>
                    <a:pt x="58" y="5"/>
                  </a:cubicBezTo>
                  <a:cubicBezTo>
                    <a:pt x="65" y="0"/>
                    <a:pt x="73" y="2"/>
                    <a:pt x="75" y="10"/>
                  </a:cubicBezTo>
                  <a:cubicBezTo>
                    <a:pt x="76" y="14"/>
                    <a:pt x="77" y="17"/>
                    <a:pt x="81" y="20"/>
                  </a:cubicBezTo>
                  <a:cubicBezTo>
                    <a:pt x="84" y="21"/>
                    <a:pt x="85" y="26"/>
                    <a:pt x="87" y="30"/>
                  </a:cubicBezTo>
                  <a:cubicBezTo>
                    <a:pt x="84" y="31"/>
                    <a:pt x="80" y="34"/>
                    <a:pt x="76" y="34"/>
                  </a:cubicBezTo>
                  <a:cubicBezTo>
                    <a:pt x="67" y="35"/>
                    <a:pt x="66" y="35"/>
                    <a:pt x="67" y="45"/>
                  </a:cubicBezTo>
                  <a:cubicBezTo>
                    <a:pt x="67" y="47"/>
                    <a:pt x="68" y="49"/>
                    <a:pt x="67" y="50"/>
                  </a:cubicBezTo>
                  <a:cubicBezTo>
                    <a:pt x="66" y="53"/>
                    <a:pt x="65" y="55"/>
                    <a:pt x="63" y="56"/>
                  </a:cubicBezTo>
                  <a:cubicBezTo>
                    <a:pt x="62" y="57"/>
                    <a:pt x="58" y="56"/>
                    <a:pt x="57" y="54"/>
                  </a:cubicBezTo>
                  <a:cubicBezTo>
                    <a:pt x="54" y="50"/>
                    <a:pt x="51" y="45"/>
                    <a:pt x="48" y="39"/>
                  </a:cubicBezTo>
                  <a:cubicBezTo>
                    <a:pt x="45" y="42"/>
                    <a:pt x="42" y="44"/>
                    <a:pt x="39" y="47"/>
                  </a:cubicBezTo>
                  <a:cubicBezTo>
                    <a:pt x="36" y="50"/>
                    <a:pt x="33" y="53"/>
                    <a:pt x="29" y="57"/>
                  </a:cubicBezTo>
                  <a:cubicBezTo>
                    <a:pt x="34" y="56"/>
                    <a:pt x="38" y="57"/>
                    <a:pt x="42" y="55"/>
                  </a:cubicBezTo>
                  <a:cubicBezTo>
                    <a:pt x="48" y="53"/>
                    <a:pt x="53" y="55"/>
                    <a:pt x="56" y="58"/>
                  </a:cubicBezTo>
                  <a:cubicBezTo>
                    <a:pt x="58" y="61"/>
                    <a:pt x="56" y="66"/>
                    <a:pt x="56" y="70"/>
                  </a:cubicBezTo>
                  <a:cubicBezTo>
                    <a:pt x="56" y="72"/>
                    <a:pt x="56" y="75"/>
                    <a:pt x="57" y="77"/>
                  </a:cubicBezTo>
                  <a:cubicBezTo>
                    <a:pt x="60" y="82"/>
                    <a:pt x="63" y="86"/>
                    <a:pt x="66" y="91"/>
                  </a:cubicBezTo>
                  <a:cubicBezTo>
                    <a:pt x="72" y="91"/>
                    <a:pt x="74" y="96"/>
                    <a:pt x="77" y="101"/>
                  </a:cubicBezTo>
                  <a:cubicBezTo>
                    <a:pt x="80" y="107"/>
                    <a:pt x="86" y="107"/>
                    <a:pt x="89" y="102"/>
                  </a:cubicBezTo>
                  <a:cubicBezTo>
                    <a:pt x="91" y="98"/>
                    <a:pt x="92" y="94"/>
                    <a:pt x="94" y="89"/>
                  </a:cubicBezTo>
                  <a:cubicBezTo>
                    <a:pt x="89" y="89"/>
                    <a:pt x="85" y="89"/>
                    <a:pt x="81" y="90"/>
                  </a:cubicBezTo>
                  <a:cubicBezTo>
                    <a:pt x="74" y="91"/>
                    <a:pt x="69" y="89"/>
                    <a:pt x="66" y="83"/>
                  </a:cubicBezTo>
                  <a:cubicBezTo>
                    <a:pt x="64" y="80"/>
                    <a:pt x="64" y="78"/>
                    <a:pt x="67" y="76"/>
                  </a:cubicBezTo>
                  <a:cubicBezTo>
                    <a:pt x="76" y="70"/>
                    <a:pt x="86" y="68"/>
                    <a:pt x="97" y="69"/>
                  </a:cubicBezTo>
                  <a:cubicBezTo>
                    <a:pt x="98" y="69"/>
                    <a:pt x="99" y="69"/>
                    <a:pt x="100" y="69"/>
                  </a:cubicBezTo>
                  <a:cubicBezTo>
                    <a:pt x="99" y="63"/>
                    <a:pt x="97" y="57"/>
                    <a:pt x="96" y="51"/>
                  </a:cubicBezTo>
                  <a:cubicBezTo>
                    <a:pt x="96" y="51"/>
                    <a:pt x="94" y="51"/>
                    <a:pt x="93" y="52"/>
                  </a:cubicBezTo>
                  <a:cubicBezTo>
                    <a:pt x="87" y="57"/>
                    <a:pt x="84" y="57"/>
                    <a:pt x="79" y="52"/>
                  </a:cubicBezTo>
                  <a:cubicBezTo>
                    <a:pt x="74" y="47"/>
                    <a:pt x="74" y="44"/>
                    <a:pt x="79" y="40"/>
                  </a:cubicBezTo>
                  <a:cubicBezTo>
                    <a:pt x="85" y="35"/>
                    <a:pt x="90" y="28"/>
                    <a:pt x="97" y="24"/>
                  </a:cubicBezTo>
                  <a:cubicBezTo>
                    <a:pt x="101" y="21"/>
                    <a:pt x="107" y="19"/>
                    <a:pt x="113" y="18"/>
                  </a:cubicBezTo>
                  <a:cubicBezTo>
                    <a:pt x="118" y="16"/>
                    <a:pt x="123" y="21"/>
                    <a:pt x="121" y="27"/>
                  </a:cubicBezTo>
                  <a:cubicBezTo>
                    <a:pt x="120" y="31"/>
                    <a:pt x="122" y="33"/>
                    <a:pt x="125" y="36"/>
                  </a:cubicBezTo>
                  <a:cubicBezTo>
                    <a:pt x="127" y="37"/>
                    <a:pt x="129" y="40"/>
                    <a:pt x="129" y="42"/>
                  </a:cubicBezTo>
                  <a:cubicBezTo>
                    <a:pt x="128" y="45"/>
                    <a:pt x="126" y="47"/>
                    <a:pt x="124" y="49"/>
                  </a:cubicBezTo>
                  <a:cubicBezTo>
                    <a:pt x="121" y="51"/>
                    <a:pt x="117" y="51"/>
                    <a:pt x="114" y="52"/>
                  </a:cubicBezTo>
                  <a:cubicBezTo>
                    <a:pt x="111" y="54"/>
                    <a:pt x="109" y="58"/>
                    <a:pt x="112" y="61"/>
                  </a:cubicBezTo>
                  <a:cubicBezTo>
                    <a:pt x="117" y="66"/>
                    <a:pt x="115" y="70"/>
                    <a:pt x="111" y="74"/>
                  </a:cubicBezTo>
                  <a:cubicBezTo>
                    <a:pt x="115" y="80"/>
                    <a:pt x="119" y="85"/>
                    <a:pt x="116" y="93"/>
                  </a:cubicBezTo>
                  <a:cubicBezTo>
                    <a:pt x="113" y="103"/>
                    <a:pt x="106" y="111"/>
                    <a:pt x="98" y="117"/>
                  </a:cubicBezTo>
                  <a:cubicBezTo>
                    <a:pt x="94" y="119"/>
                    <a:pt x="87" y="117"/>
                    <a:pt x="83" y="115"/>
                  </a:cubicBezTo>
                  <a:cubicBezTo>
                    <a:pt x="76" y="113"/>
                    <a:pt x="73" y="116"/>
                    <a:pt x="72" y="121"/>
                  </a:cubicBezTo>
                  <a:cubicBezTo>
                    <a:pt x="71" y="124"/>
                    <a:pt x="71" y="127"/>
                    <a:pt x="71" y="130"/>
                  </a:cubicBezTo>
                  <a:cubicBezTo>
                    <a:pt x="71" y="137"/>
                    <a:pt x="77" y="141"/>
                    <a:pt x="83" y="137"/>
                  </a:cubicBezTo>
                  <a:cubicBezTo>
                    <a:pt x="89" y="132"/>
                    <a:pt x="93" y="134"/>
                    <a:pt x="98" y="139"/>
                  </a:cubicBezTo>
                  <a:cubicBezTo>
                    <a:pt x="98" y="139"/>
                    <a:pt x="98" y="139"/>
                    <a:pt x="98" y="139"/>
                  </a:cubicBezTo>
                  <a:cubicBezTo>
                    <a:pt x="102" y="144"/>
                    <a:pt x="108" y="148"/>
                    <a:pt x="105" y="155"/>
                  </a:cubicBezTo>
                  <a:cubicBezTo>
                    <a:pt x="103" y="162"/>
                    <a:pt x="95" y="162"/>
                    <a:pt x="89" y="161"/>
                  </a:cubicBezTo>
                  <a:cubicBezTo>
                    <a:pt x="78" y="160"/>
                    <a:pt x="68" y="157"/>
                    <a:pt x="60" y="150"/>
                  </a:cubicBezTo>
                  <a:cubicBezTo>
                    <a:pt x="55" y="145"/>
                    <a:pt x="52" y="138"/>
                    <a:pt x="47" y="132"/>
                  </a:cubicBezTo>
                  <a:cubicBezTo>
                    <a:pt x="45" y="137"/>
                    <a:pt x="39" y="135"/>
                    <a:pt x="34" y="135"/>
                  </a:cubicBezTo>
                  <a:cubicBezTo>
                    <a:pt x="30" y="134"/>
                    <a:pt x="28" y="135"/>
                    <a:pt x="27" y="139"/>
                  </a:cubicBezTo>
                  <a:cubicBezTo>
                    <a:pt x="27" y="142"/>
                    <a:pt x="24" y="144"/>
                    <a:pt x="21" y="143"/>
                  </a:cubicBezTo>
                  <a:cubicBezTo>
                    <a:pt x="19" y="142"/>
                    <a:pt x="17" y="140"/>
                    <a:pt x="15" y="138"/>
                  </a:cubicBezTo>
                  <a:cubicBezTo>
                    <a:pt x="13" y="137"/>
                    <a:pt x="12" y="135"/>
                    <a:pt x="11" y="134"/>
                  </a:cubicBezTo>
                  <a:cubicBezTo>
                    <a:pt x="10" y="133"/>
                    <a:pt x="8" y="132"/>
                    <a:pt x="7" y="131"/>
                  </a:cubicBezTo>
                  <a:cubicBezTo>
                    <a:pt x="6" y="128"/>
                    <a:pt x="5" y="125"/>
                    <a:pt x="3" y="122"/>
                  </a:cubicBezTo>
                  <a:cubicBezTo>
                    <a:pt x="7" y="120"/>
                    <a:pt x="10" y="119"/>
                    <a:pt x="13" y="118"/>
                  </a:cubicBezTo>
                  <a:cubicBezTo>
                    <a:pt x="15" y="118"/>
                    <a:pt x="17" y="118"/>
                    <a:pt x="20" y="118"/>
                  </a:cubicBezTo>
                  <a:cubicBezTo>
                    <a:pt x="18" y="115"/>
                    <a:pt x="17" y="114"/>
                    <a:pt x="16" y="113"/>
                  </a:cubicBezTo>
                  <a:cubicBezTo>
                    <a:pt x="2" y="103"/>
                    <a:pt x="0" y="96"/>
                    <a:pt x="7" y="81"/>
                  </a:cubicBezTo>
                  <a:cubicBezTo>
                    <a:pt x="12" y="72"/>
                    <a:pt x="19" y="64"/>
                    <a:pt x="25" y="55"/>
                  </a:cubicBezTo>
                  <a:close/>
                  <a:moveTo>
                    <a:pt x="57" y="106"/>
                  </a:moveTo>
                  <a:cubicBezTo>
                    <a:pt x="50" y="107"/>
                    <a:pt x="45" y="107"/>
                    <a:pt x="39" y="108"/>
                  </a:cubicBezTo>
                  <a:cubicBezTo>
                    <a:pt x="43" y="113"/>
                    <a:pt x="38" y="116"/>
                    <a:pt x="34" y="121"/>
                  </a:cubicBezTo>
                  <a:cubicBezTo>
                    <a:pt x="40" y="122"/>
                    <a:pt x="45" y="124"/>
                    <a:pt x="50" y="125"/>
                  </a:cubicBezTo>
                  <a:cubicBezTo>
                    <a:pt x="52" y="119"/>
                    <a:pt x="55" y="113"/>
                    <a:pt x="57" y="106"/>
                  </a:cubicBezTo>
                  <a:close/>
                  <a:moveTo>
                    <a:pt x="21" y="105"/>
                  </a:moveTo>
                  <a:cubicBezTo>
                    <a:pt x="22" y="104"/>
                    <a:pt x="23" y="104"/>
                    <a:pt x="24" y="103"/>
                  </a:cubicBezTo>
                  <a:cubicBezTo>
                    <a:pt x="24" y="101"/>
                    <a:pt x="23" y="99"/>
                    <a:pt x="23" y="96"/>
                  </a:cubicBezTo>
                  <a:cubicBezTo>
                    <a:pt x="21" y="97"/>
                    <a:pt x="19" y="98"/>
                    <a:pt x="18" y="98"/>
                  </a:cubicBezTo>
                  <a:cubicBezTo>
                    <a:pt x="19" y="100"/>
                    <a:pt x="20" y="103"/>
                    <a:pt x="21" y="105"/>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3" name="Freeform 10">
              <a:extLst>
                <a:ext uri="{FF2B5EF4-FFF2-40B4-BE49-F238E27FC236}">
                  <a16:creationId xmlns:a16="http://schemas.microsoft.com/office/drawing/2014/main" id="{11CA5217-F472-46D2-B702-304345E08782}"/>
                </a:ext>
              </a:extLst>
            </p:cNvPr>
            <p:cNvSpPr>
              <a:spLocks noEditPoints="1"/>
            </p:cNvSpPr>
            <p:nvPr/>
          </p:nvSpPr>
          <p:spPr bwMode="auto">
            <a:xfrm>
              <a:off x="10338309" y="688190"/>
              <a:ext cx="597126" cy="578019"/>
            </a:xfrm>
            <a:custGeom>
              <a:avLst/>
              <a:gdLst>
                <a:gd name="T0" fmla="*/ 110 w 146"/>
                <a:gd name="T1" fmla="*/ 53 h 141"/>
                <a:gd name="T2" fmla="*/ 115 w 146"/>
                <a:gd name="T3" fmla="*/ 78 h 141"/>
                <a:gd name="T4" fmla="*/ 130 w 146"/>
                <a:gd name="T5" fmla="*/ 131 h 141"/>
                <a:gd name="T6" fmla="*/ 126 w 146"/>
                <a:gd name="T7" fmla="*/ 140 h 141"/>
                <a:gd name="T8" fmla="*/ 117 w 146"/>
                <a:gd name="T9" fmla="*/ 134 h 141"/>
                <a:gd name="T10" fmla="*/ 96 w 146"/>
                <a:gd name="T11" fmla="*/ 66 h 141"/>
                <a:gd name="T12" fmla="*/ 94 w 146"/>
                <a:gd name="T13" fmla="*/ 59 h 141"/>
                <a:gd name="T14" fmla="*/ 92 w 146"/>
                <a:gd name="T15" fmla="*/ 59 h 141"/>
                <a:gd name="T16" fmla="*/ 91 w 146"/>
                <a:gd name="T17" fmla="*/ 72 h 141"/>
                <a:gd name="T18" fmla="*/ 84 w 146"/>
                <a:gd name="T19" fmla="*/ 89 h 141"/>
                <a:gd name="T20" fmla="*/ 85 w 146"/>
                <a:gd name="T21" fmla="*/ 110 h 141"/>
                <a:gd name="T22" fmla="*/ 83 w 146"/>
                <a:gd name="T23" fmla="*/ 121 h 141"/>
                <a:gd name="T24" fmla="*/ 74 w 146"/>
                <a:gd name="T25" fmla="*/ 129 h 141"/>
                <a:gd name="T26" fmla="*/ 65 w 146"/>
                <a:gd name="T27" fmla="*/ 129 h 141"/>
                <a:gd name="T28" fmla="*/ 51 w 146"/>
                <a:gd name="T29" fmla="*/ 138 h 141"/>
                <a:gd name="T30" fmla="*/ 39 w 146"/>
                <a:gd name="T31" fmla="*/ 126 h 141"/>
                <a:gd name="T32" fmla="*/ 13 w 146"/>
                <a:gd name="T33" fmla="*/ 55 h 141"/>
                <a:gd name="T34" fmla="*/ 10 w 146"/>
                <a:gd name="T35" fmla="*/ 50 h 141"/>
                <a:gd name="T36" fmla="*/ 14 w 146"/>
                <a:gd name="T37" fmla="*/ 18 h 141"/>
                <a:gd name="T38" fmla="*/ 34 w 146"/>
                <a:gd name="T39" fmla="*/ 6 h 141"/>
                <a:gd name="T40" fmla="*/ 48 w 146"/>
                <a:gd name="T41" fmla="*/ 17 h 141"/>
                <a:gd name="T42" fmla="*/ 45 w 146"/>
                <a:gd name="T43" fmla="*/ 23 h 141"/>
                <a:gd name="T44" fmla="*/ 33 w 146"/>
                <a:gd name="T45" fmla="*/ 33 h 141"/>
                <a:gd name="T46" fmla="*/ 32 w 146"/>
                <a:gd name="T47" fmla="*/ 40 h 141"/>
                <a:gd name="T48" fmla="*/ 38 w 146"/>
                <a:gd name="T49" fmla="*/ 40 h 141"/>
                <a:gd name="T50" fmla="*/ 64 w 146"/>
                <a:gd name="T51" fmla="*/ 43 h 141"/>
                <a:gd name="T52" fmla="*/ 64 w 146"/>
                <a:gd name="T53" fmla="*/ 73 h 141"/>
                <a:gd name="T54" fmla="*/ 50 w 146"/>
                <a:gd name="T55" fmla="*/ 86 h 141"/>
                <a:gd name="T56" fmla="*/ 53 w 146"/>
                <a:gd name="T57" fmla="*/ 96 h 141"/>
                <a:gd name="T58" fmla="*/ 79 w 146"/>
                <a:gd name="T59" fmla="*/ 86 h 141"/>
                <a:gd name="T60" fmla="*/ 78 w 146"/>
                <a:gd name="T61" fmla="*/ 47 h 141"/>
                <a:gd name="T62" fmla="*/ 73 w 146"/>
                <a:gd name="T63" fmla="*/ 38 h 141"/>
                <a:gd name="T64" fmla="*/ 71 w 146"/>
                <a:gd name="T65" fmla="*/ 38 h 141"/>
                <a:gd name="T66" fmla="*/ 68 w 146"/>
                <a:gd name="T67" fmla="*/ 24 h 141"/>
                <a:gd name="T68" fmla="*/ 97 w 146"/>
                <a:gd name="T69" fmla="*/ 1 h 141"/>
                <a:gd name="T70" fmla="*/ 103 w 146"/>
                <a:gd name="T71" fmla="*/ 1 h 141"/>
                <a:gd name="T72" fmla="*/ 110 w 146"/>
                <a:gd name="T73" fmla="*/ 18 h 141"/>
                <a:gd name="T74" fmla="*/ 107 w 146"/>
                <a:gd name="T75" fmla="*/ 21 h 141"/>
                <a:gd name="T76" fmla="*/ 100 w 146"/>
                <a:gd name="T77" fmla="*/ 27 h 141"/>
                <a:gd name="T78" fmla="*/ 100 w 146"/>
                <a:gd name="T79" fmla="*/ 29 h 141"/>
                <a:gd name="T80" fmla="*/ 116 w 146"/>
                <a:gd name="T81" fmla="*/ 35 h 141"/>
                <a:gd name="T82" fmla="*/ 141 w 146"/>
                <a:gd name="T83" fmla="*/ 68 h 141"/>
                <a:gd name="T84" fmla="*/ 139 w 146"/>
                <a:gd name="T85" fmla="*/ 74 h 141"/>
                <a:gd name="T86" fmla="*/ 130 w 146"/>
                <a:gd name="T87" fmla="*/ 82 h 141"/>
                <a:gd name="T88" fmla="*/ 120 w 146"/>
                <a:gd name="T89" fmla="*/ 71 h 141"/>
                <a:gd name="T90" fmla="*/ 121 w 146"/>
                <a:gd name="T91" fmla="*/ 60 h 141"/>
                <a:gd name="T92" fmla="*/ 110 w 146"/>
                <a:gd name="T93" fmla="*/ 53 h 141"/>
                <a:gd name="T94" fmla="*/ 46 w 146"/>
                <a:gd name="T95" fmla="*/ 71 h 141"/>
                <a:gd name="T96" fmla="*/ 53 w 146"/>
                <a:gd name="T97" fmla="*/ 60 h 141"/>
                <a:gd name="T98" fmla="*/ 53 w 146"/>
                <a:gd name="T99" fmla="*/ 56 h 141"/>
                <a:gd name="T100" fmla="*/ 49 w 146"/>
                <a:gd name="T101" fmla="*/ 56 h 141"/>
                <a:gd name="T102" fmla="*/ 46 w 146"/>
                <a:gd name="T103" fmla="*/ 71 h 141"/>
                <a:gd name="T104" fmla="*/ 71 w 146"/>
                <a:gd name="T105" fmla="*/ 103 h 141"/>
                <a:gd name="T106" fmla="*/ 69 w 146"/>
                <a:gd name="T107" fmla="*/ 102 h 141"/>
                <a:gd name="T108" fmla="*/ 62 w 146"/>
                <a:gd name="T109" fmla="*/ 116 h 141"/>
                <a:gd name="T110" fmla="*/ 64 w 146"/>
                <a:gd name="T111" fmla="*/ 117 h 141"/>
                <a:gd name="T112" fmla="*/ 71 w 146"/>
                <a:gd name="T113" fmla="*/ 10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 h="141">
                  <a:moveTo>
                    <a:pt x="110" y="53"/>
                  </a:moveTo>
                  <a:cubicBezTo>
                    <a:pt x="112" y="61"/>
                    <a:pt x="113" y="70"/>
                    <a:pt x="115" y="78"/>
                  </a:cubicBezTo>
                  <a:cubicBezTo>
                    <a:pt x="120" y="96"/>
                    <a:pt x="125" y="114"/>
                    <a:pt x="130" y="131"/>
                  </a:cubicBezTo>
                  <a:cubicBezTo>
                    <a:pt x="132" y="136"/>
                    <a:pt x="130" y="139"/>
                    <a:pt x="126" y="140"/>
                  </a:cubicBezTo>
                  <a:cubicBezTo>
                    <a:pt x="122" y="141"/>
                    <a:pt x="118" y="139"/>
                    <a:pt x="117" y="134"/>
                  </a:cubicBezTo>
                  <a:cubicBezTo>
                    <a:pt x="110" y="112"/>
                    <a:pt x="103" y="89"/>
                    <a:pt x="96" y="66"/>
                  </a:cubicBezTo>
                  <a:cubicBezTo>
                    <a:pt x="96" y="64"/>
                    <a:pt x="95" y="61"/>
                    <a:pt x="94" y="59"/>
                  </a:cubicBezTo>
                  <a:cubicBezTo>
                    <a:pt x="93" y="59"/>
                    <a:pt x="93" y="59"/>
                    <a:pt x="92" y="59"/>
                  </a:cubicBezTo>
                  <a:cubicBezTo>
                    <a:pt x="92" y="63"/>
                    <a:pt x="91" y="68"/>
                    <a:pt x="91" y="72"/>
                  </a:cubicBezTo>
                  <a:cubicBezTo>
                    <a:pt x="91" y="78"/>
                    <a:pt x="95" y="85"/>
                    <a:pt x="84" y="89"/>
                  </a:cubicBezTo>
                  <a:cubicBezTo>
                    <a:pt x="91" y="96"/>
                    <a:pt x="88" y="103"/>
                    <a:pt x="85" y="110"/>
                  </a:cubicBezTo>
                  <a:cubicBezTo>
                    <a:pt x="84" y="114"/>
                    <a:pt x="84" y="118"/>
                    <a:pt x="83" y="121"/>
                  </a:cubicBezTo>
                  <a:cubicBezTo>
                    <a:pt x="82" y="126"/>
                    <a:pt x="80" y="130"/>
                    <a:pt x="74" y="129"/>
                  </a:cubicBezTo>
                  <a:cubicBezTo>
                    <a:pt x="71" y="129"/>
                    <a:pt x="68" y="129"/>
                    <a:pt x="65" y="129"/>
                  </a:cubicBezTo>
                  <a:cubicBezTo>
                    <a:pt x="61" y="139"/>
                    <a:pt x="61" y="139"/>
                    <a:pt x="51" y="138"/>
                  </a:cubicBezTo>
                  <a:cubicBezTo>
                    <a:pt x="44" y="138"/>
                    <a:pt x="40" y="133"/>
                    <a:pt x="39" y="126"/>
                  </a:cubicBezTo>
                  <a:cubicBezTo>
                    <a:pt x="36" y="100"/>
                    <a:pt x="25" y="77"/>
                    <a:pt x="13" y="55"/>
                  </a:cubicBezTo>
                  <a:cubicBezTo>
                    <a:pt x="12" y="54"/>
                    <a:pt x="11" y="52"/>
                    <a:pt x="10" y="50"/>
                  </a:cubicBezTo>
                  <a:cubicBezTo>
                    <a:pt x="0" y="32"/>
                    <a:pt x="1" y="35"/>
                    <a:pt x="14" y="18"/>
                  </a:cubicBezTo>
                  <a:cubicBezTo>
                    <a:pt x="19" y="12"/>
                    <a:pt x="24" y="5"/>
                    <a:pt x="34" y="6"/>
                  </a:cubicBezTo>
                  <a:cubicBezTo>
                    <a:pt x="38" y="6"/>
                    <a:pt x="48" y="13"/>
                    <a:pt x="48" y="17"/>
                  </a:cubicBezTo>
                  <a:cubicBezTo>
                    <a:pt x="48" y="19"/>
                    <a:pt x="47" y="22"/>
                    <a:pt x="45" y="23"/>
                  </a:cubicBezTo>
                  <a:cubicBezTo>
                    <a:pt x="41" y="27"/>
                    <a:pt x="37" y="30"/>
                    <a:pt x="33" y="33"/>
                  </a:cubicBezTo>
                  <a:cubicBezTo>
                    <a:pt x="32" y="35"/>
                    <a:pt x="32" y="38"/>
                    <a:pt x="32" y="40"/>
                  </a:cubicBezTo>
                  <a:cubicBezTo>
                    <a:pt x="34" y="40"/>
                    <a:pt x="36" y="41"/>
                    <a:pt x="38" y="40"/>
                  </a:cubicBezTo>
                  <a:cubicBezTo>
                    <a:pt x="49" y="34"/>
                    <a:pt x="58" y="35"/>
                    <a:pt x="64" y="43"/>
                  </a:cubicBezTo>
                  <a:cubicBezTo>
                    <a:pt x="71" y="51"/>
                    <a:pt x="73" y="65"/>
                    <a:pt x="64" y="73"/>
                  </a:cubicBezTo>
                  <a:cubicBezTo>
                    <a:pt x="60" y="77"/>
                    <a:pt x="55" y="81"/>
                    <a:pt x="50" y="86"/>
                  </a:cubicBezTo>
                  <a:cubicBezTo>
                    <a:pt x="51" y="89"/>
                    <a:pt x="52" y="92"/>
                    <a:pt x="53" y="96"/>
                  </a:cubicBezTo>
                  <a:cubicBezTo>
                    <a:pt x="62" y="92"/>
                    <a:pt x="67" y="82"/>
                    <a:pt x="79" y="86"/>
                  </a:cubicBezTo>
                  <a:cubicBezTo>
                    <a:pt x="71" y="73"/>
                    <a:pt x="75" y="60"/>
                    <a:pt x="78" y="47"/>
                  </a:cubicBezTo>
                  <a:cubicBezTo>
                    <a:pt x="79" y="42"/>
                    <a:pt x="78" y="39"/>
                    <a:pt x="73" y="38"/>
                  </a:cubicBezTo>
                  <a:cubicBezTo>
                    <a:pt x="72" y="38"/>
                    <a:pt x="72" y="38"/>
                    <a:pt x="71" y="38"/>
                  </a:cubicBezTo>
                  <a:cubicBezTo>
                    <a:pt x="60" y="34"/>
                    <a:pt x="59" y="32"/>
                    <a:pt x="68" y="24"/>
                  </a:cubicBezTo>
                  <a:cubicBezTo>
                    <a:pt x="76" y="15"/>
                    <a:pt x="87" y="8"/>
                    <a:pt x="97" y="1"/>
                  </a:cubicBezTo>
                  <a:cubicBezTo>
                    <a:pt x="98" y="0"/>
                    <a:pt x="102" y="0"/>
                    <a:pt x="103" y="1"/>
                  </a:cubicBezTo>
                  <a:cubicBezTo>
                    <a:pt x="106" y="7"/>
                    <a:pt x="108" y="12"/>
                    <a:pt x="110" y="18"/>
                  </a:cubicBezTo>
                  <a:cubicBezTo>
                    <a:pt x="110" y="18"/>
                    <a:pt x="108" y="20"/>
                    <a:pt x="107" y="21"/>
                  </a:cubicBezTo>
                  <a:cubicBezTo>
                    <a:pt x="105" y="23"/>
                    <a:pt x="103" y="25"/>
                    <a:pt x="100" y="27"/>
                  </a:cubicBezTo>
                  <a:cubicBezTo>
                    <a:pt x="100" y="28"/>
                    <a:pt x="100" y="29"/>
                    <a:pt x="100" y="29"/>
                  </a:cubicBezTo>
                  <a:cubicBezTo>
                    <a:pt x="105" y="31"/>
                    <a:pt x="111" y="35"/>
                    <a:pt x="116" y="35"/>
                  </a:cubicBezTo>
                  <a:cubicBezTo>
                    <a:pt x="135" y="32"/>
                    <a:pt x="146" y="51"/>
                    <a:pt x="141" y="68"/>
                  </a:cubicBezTo>
                  <a:cubicBezTo>
                    <a:pt x="140" y="70"/>
                    <a:pt x="139" y="72"/>
                    <a:pt x="139" y="74"/>
                  </a:cubicBezTo>
                  <a:cubicBezTo>
                    <a:pt x="138" y="79"/>
                    <a:pt x="137" y="84"/>
                    <a:pt x="130" y="82"/>
                  </a:cubicBezTo>
                  <a:cubicBezTo>
                    <a:pt x="123" y="81"/>
                    <a:pt x="119" y="78"/>
                    <a:pt x="120" y="71"/>
                  </a:cubicBezTo>
                  <a:cubicBezTo>
                    <a:pt x="120" y="68"/>
                    <a:pt x="120" y="64"/>
                    <a:pt x="121" y="60"/>
                  </a:cubicBezTo>
                  <a:cubicBezTo>
                    <a:pt x="121" y="54"/>
                    <a:pt x="118" y="52"/>
                    <a:pt x="110" y="53"/>
                  </a:cubicBezTo>
                  <a:close/>
                  <a:moveTo>
                    <a:pt x="46" y="71"/>
                  </a:moveTo>
                  <a:cubicBezTo>
                    <a:pt x="49" y="67"/>
                    <a:pt x="51" y="63"/>
                    <a:pt x="53" y="60"/>
                  </a:cubicBezTo>
                  <a:cubicBezTo>
                    <a:pt x="54" y="59"/>
                    <a:pt x="54" y="56"/>
                    <a:pt x="53" y="56"/>
                  </a:cubicBezTo>
                  <a:cubicBezTo>
                    <a:pt x="52" y="55"/>
                    <a:pt x="50" y="55"/>
                    <a:pt x="49" y="56"/>
                  </a:cubicBezTo>
                  <a:cubicBezTo>
                    <a:pt x="44" y="58"/>
                    <a:pt x="43" y="64"/>
                    <a:pt x="46" y="71"/>
                  </a:cubicBezTo>
                  <a:close/>
                  <a:moveTo>
                    <a:pt x="71" y="103"/>
                  </a:moveTo>
                  <a:cubicBezTo>
                    <a:pt x="70" y="102"/>
                    <a:pt x="69" y="102"/>
                    <a:pt x="69" y="102"/>
                  </a:cubicBezTo>
                  <a:cubicBezTo>
                    <a:pt x="66" y="106"/>
                    <a:pt x="64" y="111"/>
                    <a:pt x="62" y="116"/>
                  </a:cubicBezTo>
                  <a:cubicBezTo>
                    <a:pt x="62" y="116"/>
                    <a:pt x="63" y="116"/>
                    <a:pt x="64" y="117"/>
                  </a:cubicBezTo>
                  <a:cubicBezTo>
                    <a:pt x="67" y="113"/>
                    <a:pt x="71" y="109"/>
                    <a:pt x="71" y="103"/>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4" name="Freeform 11">
              <a:extLst>
                <a:ext uri="{FF2B5EF4-FFF2-40B4-BE49-F238E27FC236}">
                  <a16:creationId xmlns:a16="http://schemas.microsoft.com/office/drawing/2014/main" id="{9448A9CF-0762-4B26-B13A-4890AE7B37AF}"/>
                </a:ext>
              </a:extLst>
            </p:cNvPr>
            <p:cNvSpPr>
              <a:spLocks/>
            </p:cNvSpPr>
            <p:nvPr/>
          </p:nvSpPr>
          <p:spPr bwMode="auto">
            <a:xfrm>
              <a:off x="8673524" y="4187350"/>
              <a:ext cx="702221" cy="914798"/>
            </a:xfrm>
            <a:custGeom>
              <a:avLst/>
              <a:gdLst>
                <a:gd name="T0" fmla="*/ 27 w 172"/>
                <a:gd name="T1" fmla="*/ 100 h 223"/>
                <a:gd name="T2" fmla="*/ 114 w 172"/>
                <a:gd name="T3" fmla="*/ 103 h 223"/>
                <a:gd name="T4" fmla="*/ 96 w 172"/>
                <a:gd name="T5" fmla="*/ 66 h 223"/>
                <a:gd name="T6" fmla="*/ 24 w 172"/>
                <a:gd name="T7" fmla="*/ 94 h 223"/>
                <a:gd name="T8" fmla="*/ 17 w 172"/>
                <a:gd name="T9" fmla="*/ 75 h 223"/>
                <a:gd name="T10" fmla="*/ 20 w 172"/>
                <a:gd name="T11" fmla="*/ 69 h 223"/>
                <a:gd name="T12" fmla="*/ 59 w 172"/>
                <a:gd name="T13" fmla="*/ 27 h 223"/>
                <a:gd name="T14" fmla="*/ 63 w 172"/>
                <a:gd name="T15" fmla="*/ 20 h 223"/>
                <a:gd name="T16" fmla="*/ 5 w 172"/>
                <a:gd name="T17" fmla="*/ 43 h 223"/>
                <a:gd name="T18" fmla="*/ 0 w 172"/>
                <a:gd name="T19" fmla="*/ 31 h 223"/>
                <a:gd name="T20" fmla="*/ 80 w 172"/>
                <a:gd name="T21" fmla="*/ 0 h 223"/>
                <a:gd name="T22" fmla="*/ 88 w 172"/>
                <a:gd name="T23" fmla="*/ 19 h 223"/>
                <a:gd name="T24" fmla="*/ 86 w 172"/>
                <a:gd name="T25" fmla="*/ 25 h 223"/>
                <a:gd name="T26" fmla="*/ 50 w 172"/>
                <a:gd name="T27" fmla="*/ 64 h 223"/>
                <a:gd name="T28" fmla="*/ 44 w 172"/>
                <a:gd name="T29" fmla="*/ 72 h 223"/>
                <a:gd name="T30" fmla="*/ 99 w 172"/>
                <a:gd name="T31" fmla="*/ 51 h 223"/>
                <a:gd name="T32" fmla="*/ 143 w 172"/>
                <a:gd name="T33" fmla="*/ 135 h 223"/>
                <a:gd name="T34" fmla="*/ 115 w 172"/>
                <a:gd name="T35" fmla="*/ 155 h 223"/>
                <a:gd name="T36" fmla="*/ 132 w 172"/>
                <a:gd name="T37" fmla="*/ 180 h 223"/>
                <a:gd name="T38" fmla="*/ 161 w 172"/>
                <a:gd name="T39" fmla="*/ 160 h 223"/>
                <a:gd name="T40" fmla="*/ 172 w 172"/>
                <a:gd name="T41" fmla="*/ 175 h 223"/>
                <a:gd name="T42" fmla="*/ 101 w 172"/>
                <a:gd name="T43" fmla="*/ 223 h 223"/>
                <a:gd name="T44" fmla="*/ 90 w 172"/>
                <a:gd name="T45" fmla="*/ 208 h 223"/>
                <a:gd name="T46" fmla="*/ 123 w 172"/>
                <a:gd name="T47" fmla="*/ 185 h 223"/>
                <a:gd name="T48" fmla="*/ 107 w 172"/>
                <a:gd name="T49" fmla="*/ 160 h 223"/>
                <a:gd name="T50" fmla="*/ 74 w 172"/>
                <a:gd name="T51" fmla="*/ 182 h 223"/>
                <a:gd name="T52" fmla="*/ 63 w 172"/>
                <a:gd name="T53" fmla="*/ 167 h 223"/>
                <a:gd name="T54" fmla="*/ 129 w 172"/>
                <a:gd name="T55" fmla="*/ 122 h 223"/>
                <a:gd name="T56" fmla="*/ 129 w 172"/>
                <a:gd name="T57" fmla="*/ 120 h 223"/>
                <a:gd name="T58" fmla="*/ 48 w 172"/>
                <a:gd name="T59" fmla="*/ 118 h 223"/>
                <a:gd name="T60" fmla="*/ 66 w 172"/>
                <a:gd name="T61" fmla="*/ 152 h 223"/>
                <a:gd name="T62" fmla="*/ 57 w 172"/>
                <a:gd name="T63" fmla="*/ 157 h 223"/>
                <a:gd name="T64" fmla="*/ 27 w 172"/>
                <a:gd name="T65" fmla="*/ 10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223">
                  <a:moveTo>
                    <a:pt x="27" y="100"/>
                  </a:moveTo>
                  <a:cubicBezTo>
                    <a:pt x="57" y="101"/>
                    <a:pt x="85" y="102"/>
                    <a:pt x="114" y="103"/>
                  </a:cubicBezTo>
                  <a:cubicBezTo>
                    <a:pt x="108" y="90"/>
                    <a:pt x="102" y="79"/>
                    <a:pt x="96" y="66"/>
                  </a:cubicBezTo>
                  <a:cubicBezTo>
                    <a:pt x="72" y="76"/>
                    <a:pt x="48" y="85"/>
                    <a:pt x="24" y="94"/>
                  </a:cubicBezTo>
                  <a:cubicBezTo>
                    <a:pt x="22" y="87"/>
                    <a:pt x="19" y="81"/>
                    <a:pt x="17" y="75"/>
                  </a:cubicBezTo>
                  <a:cubicBezTo>
                    <a:pt x="17" y="74"/>
                    <a:pt x="18" y="71"/>
                    <a:pt x="20" y="69"/>
                  </a:cubicBezTo>
                  <a:cubicBezTo>
                    <a:pt x="33" y="55"/>
                    <a:pt x="46" y="41"/>
                    <a:pt x="59" y="27"/>
                  </a:cubicBezTo>
                  <a:cubicBezTo>
                    <a:pt x="61" y="25"/>
                    <a:pt x="62" y="23"/>
                    <a:pt x="63" y="20"/>
                  </a:cubicBezTo>
                  <a:cubicBezTo>
                    <a:pt x="44" y="28"/>
                    <a:pt x="25" y="35"/>
                    <a:pt x="5" y="43"/>
                  </a:cubicBezTo>
                  <a:cubicBezTo>
                    <a:pt x="3" y="39"/>
                    <a:pt x="2" y="35"/>
                    <a:pt x="0" y="31"/>
                  </a:cubicBezTo>
                  <a:cubicBezTo>
                    <a:pt x="27" y="20"/>
                    <a:pt x="53" y="10"/>
                    <a:pt x="80" y="0"/>
                  </a:cubicBezTo>
                  <a:cubicBezTo>
                    <a:pt x="83" y="7"/>
                    <a:pt x="86" y="13"/>
                    <a:pt x="88" y="19"/>
                  </a:cubicBezTo>
                  <a:cubicBezTo>
                    <a:pt x="88" y="21"/>
                    <a:pt x="87" y="23"/>
                    <a:pt x="86" y="25"/>
                  </a:cubicBezTo>
                  <a:cubicBezTo>
                    <a:pt x="74" y="38"/>
                    <a:pt x="62" y="51"/>
                    <a:pt x="50" y="64"/>
                  </a:cubicBezTo>
                  <a:cubicBezTo>
                    <a:pt x="48" y="66"/>
                    <a:pt x="46" y="68"/>
                    <a:pt x="44" y="72"/>
                  </a:cubicBezTo>
                  <a:cubicBezTo>
                    <a:pt x="63" y="65"/>
                    <a:pt x="81" y="58"/>
                    <a:pt x="99" y="51"/>
                  </a:cubicBezTo>
                  <a:cubicBezTo>
                    <a:pt x="113" y="79"/>
                    <a:pt x="128" y="107"/>
                    <a:pt x="143" y="135"/>
                  </a:cubicBezTo>
                  <a:cubicBezTo>
                    <a:pt x="135" y="141"/>
                    <a:pt x="125" y="148"/>
                    <a:pt x="115" y="155"/>
                  </a:cubicBezTo>
                  <a:cubicBezTo>
                    <a:pt x="120" y="163"/>
                    <a:pt x="126" y="171"/>
                    <a:pt x="132" y="180"/>
                  </a:cubicBezTo>
                  <a:cubicBezTo>
                    <a:pt x="142" y="173"/>
                    <a:pt x="151" y="166"/>
                    <a:pt x="161" y="160"/>
                  </a:cubicBezTo>
                  <a:cubicBezTo>
                    <a:pt x="165" y="165"/>
                    <a:pt x="168" y="169"/>
                    <a:pt x="172" y="175"/>
                  </a:cubicBezTo>
                  <a:cubicBezTo>
                    <a:pt x="148" y="191"/>
                    <a:pt x="125" y="207"/>
                    <a:pt x="101" y="223"/>
                  </a:cubicBezTo>
                  <a:cubicBezTo>
                    <a:pt x="97" y="218"/>
                    <a:pt x="94" y="213"/>
                    <a:pt x="90" y="208"/>
                  </a:cubicBezTo>
                  <a:cubicBezTo>
                    <a:pt x="101" y="200"/>
                    <a:pt x="112" y="193"/>
                    <a:pt x="123" y="185"/>
                  </a:cubicBezTo>
                  <a:cubicBezTo>
                    <a:pt x="118" y="177"/>
                    <a:pt x="112" y="169"/>
                    <a:pt x="107" y="160"/>
                  </a:cubicBezTo>
                  <a:cubicBezTo>
                    <a:pt x="95" y="168"/>
                    <a:pt x="85" y="175"/>
                    <a:pt x="74" y="182"/>
                  </a:cubicBezTo>
                  <a:cubicBezTo>
                    <a:pt x="70" y="178"/>
                    <a:pt x="67" y="173"/>
                    <a:pt x="63" y="167"/>
                  </a:cubicBezTo>
                  <a:cubicBezTo>
                    <a:pt x="85" y="152"/>
                    <a:pt x="107" y="137"/>
                    <a:pt x="129" y="122"/>
                  </a:cubicBezTo>
                  <a:cubicBezTo>
                    <a:pt x="129" y="121"/>
                    <a:pt x="129" y="121"/>
                    <a:pt x="129" y="120"/>
                  </a:cubicBezTo>
                  <a:cubicBezTo>
                    <a:pt x="102" y="119"/>
                    <a:pt x="76" y="119"/>
                    <a:pt x="48" y="118"/>
                  </a:cubicBezTo>
                  <a:cubicBezTo>
                    <a:pt x="54" y="130"/>
                    <a:pt x="60" y="141"/>
                    <a:pt x="66" y="152"/>
                  </a:cubicBezTo>
                  <a:cubicBezTo>
                    <a:pt x="63" y="154"/>
                    <a:pt x="60" y="155"/>
                    <a:pt x="57" y="157"/>
                  </a:cubicBezTo>
                  <a:cubicBezTo>
                    <a:pt x="47" y="138"/>
                    <a:pt x="38" y="120"/>
                    <a:pt x="27" y="100"/>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5" name="Freeform 12">
              <a:extLst>
                <a:ext uri="{FF2B5EF4-FFF2-40B4-BE49-F238E27FC236}">
                  <a16:creationId xmlns:a16="http://schemas.microsoft.com/office/drawing/2014/main" id="{67745CC0-63A6-459F-B086-F2C53EB9CE08}"/>
                </a:ext>
              </a:extLst>
            </p:cNvPr>
            <p:cNvSpPr>
              <a:spLocks/>
            </p:cNvSpPr>
            <p:nvPr/>
          </p:nvSpPr>
          <p:spPr bwMode="auto">
            <a:xfrm>
              <a:off x="8508715" y="2379252"/>
              <a:ext cx="666393" cy="549356"/>
            </a:xfrm>
            <a:custGeom>
              <a:avLst/>
              <a:gdLst>
                <a:gd name="T0" fmla="*/ 82 w 163"/>
                <a:gd name="T1" fmla="*/ 48 h 134"/>
                <a:gd name="T2" fmla="*/ 86 w 163"/>
                <a:gd name="T3" fmla="*/ 60 h 134"/>
                <a:gd name="T4" fmla="*/ 116 w 163"/>
                <a:gd name="T5" fmla="*/ 88 h 134"/>
                <a:gd name="T6" fmla="*/ 119 w 163"/>
                <a:gd name="T7" fmla="*/ 101 h 134"/>
                <a:gd name="T8" fmla="*/ 106 w 163"/>
                <a:gd name="T9" fmla="*/ 101 h 134"/>
                <a:gd name="T10" fmla="*/ 69 w 163"/>
                <a:gd name="T11" fmla="*/ 74 h 134"/>
                <a:gd name="T12" fmla="*/ 61 w 163"/>
                <a:gd name="T13" fmla="*/ 70 h 134"/>
                <a:gd name="T14" fmla="*/ 50 w 163"/>
                <a:gd name="T15" fmla="*/ 76 h 134"/>
                <a:gd name="T16" fmla="*/ 83 w 163"/>
                <a:gd name="T17" fmla="*/ 96 h 134"/>
                <a:gd name="T18" fmla="*/ 122 w 163"/>
                <a:gd name="T19" fmla="*/ 116 h 134"/>
                <a:gd name="T20" fmla="*/ 123 w 163"/>
                <a:gd name="T21" fmla="*/ 125 h 134"/>
                <a:gd name="T22" fmla="*/ 107 w 163"/>
                <a:gd name="T23" fmla="*/ 127 h 134"/>
                <a:gd name="T24" fmla="*/ 60 w 163"/>
                <a:gd name="T25" fmla="*/ 104 h 134"/>
                <a:gd name="T26" fmla="*/ 56 w 163"/>
                <a:gd name="T27" fmla="*/ 103 h 134"/>
                <a:gd name="T28" fmla="*/ 66 w 163"/>
                <a:gd name="T29" fmla="*/ 115 h 134"/>
                <a:gd name="T30" fmla="*/ 66 w 163"/>
                <a:gd name="T31" fmla="*/ 125 h 134"/>
                <a:gd name="T32" fmla="*/ 53 w 163"/>
                <a:gd name="T33" fmla="*/ 133 h 134"/>
                <a:gd name="T34" fmla="*/ 48 w 163"/>
                <a:gd name="T35" fmla="*/ 133 h 134"/>
                <a:gd name="T36" fmla="*/ 24 w 163"/>
                <a:gd name="T37" fmla="*/ 114 h 134"/>
                <a:gd name="T38" fmla="*/ 25 w 163"/>
                <a:gd name="T39" fmla="*/ 91 h 134"/>
                <a:gd name="T40" fmla="*/ 30 w 163"/>
                <a:gd name="T41" fmla="*/ 86 h 134"/>
                <a:gd name="T42" fmla="*/ 14 w 163"/>
                <a:gd name="T43" fmla="*/ 74 h 134"/>
                <a:gd name="T44" fmla="*/ 7 w 163"/>
                <a:gd name="T45" fmla="*/ 69 h 134"/>
                <a:gd name="T46" fmla="*/ 4 w 163"/>
                <a:gd name="T47" fmla="*/ 59 h 134"/>
                <a:gd name="T48" fmla="*/ 18 w 163"/>
                <a:gd name="T49" fmla="*/ 55 h 134"/>
                <a:gd name="T50" fmla="*/ 36 w 163"/>
                <a:gd name="T51" fmla="*/ 53 h 134"/>
                <a:gd name="T52" fmla="*/ 38 w 163"/>
                <a:gd name="T53" fmla="*/ 48 h 134"/>
                <a:gd name="T54" fmla="*/ 32 w 163"/>
                <a:gd name="T55" fmla="*/ 27 h 134"/>
                <a:gd name="T56" fmla="*/ 29 w 163"/>
                <a:gd name="T57" fmla="*/ 19 h 134"/>
                <a:gd name="T58" fmla="*/ 39 w 163"/>
                <a:gd name="T59" fmla="*/ 1 h 134"/>
                <a:gd name="T60" fmla="*/ 50 w 163"/>
                <a:gd name="T61" fmla="*/ 6 h 134"/>
                <a:gd name="T62" fmla="*/ 54 w 163"/>
                <a:gd name="T63" fmla="*/ 18 h 134"/>
                <a:gd name="T64" fmla="*/ 56 w 163"/>
                <a:gd name="T65" fmla="*/ 34 h 134"/>
                <a:gd name="T66" fmla="*/ 59 w 163"/>
                <a:gd name="T67" fmla="*/ 43 h 134"/>
                <a:gd name="T68" fmla="*/ 61 w 163"/>
                <a:gd name="T69" fmla="*/ 43 h 134"/>
                <a:gd name="T70" fmla="*/ 66 w 163"/>
                <a:gd name="T71" fmla="*/ 24 h 134"/>
                <a:gd name="T72" fmla="*/ 73 w 163"/>
                <a:gd name="T73" fmla="*/ 6 h 134"/>
                <a:gd name="T74" fmla="*/ 86 w 163"/>
                <a:gd name="T75" fmla="*/ 1 h 134"/>
                <a:gd name="T76" fmla="*/ 92 w 163"/>
                <a:gd name="T77" fmla="*/ 10 h 134"/>
                <a:gd name="T78" fmla="*/ 92 w 163"/>
                <a:gd name="T79" fmla="*/ 16 h 134"/>
                <a:gd name="T80" fmla="*/ 96 w 163"/>
                <a:gd name="T81" fmla="*/ 30 h 134"/>
                <a:gd name="T82" fmla="*/ 139 w 163"/>
                <a:gd name="T83" fmla="*/ 59 h 134"/>
                <a:gd name="T84" fmla="*/ 158 w 163"/>
                <a:gd name="T85" fmla="*/ 69 h 134"/>
                <a:gd name="T86" fmla="*/ 160 w 163"/>
                <a:gd name="T87" fmla="*/ 78 h 134"/>
                <a:gd name="T88" fmla="*/ 150 w 163"/>
                <a:gd name="T89" fmla="*/ 84 h 134"/>
                <a:gd name="T90" fmla="*/ 123 w 163"/>
                <a:gd name="T91" fmla="*/ 70 h 134"/>
                <a:gd name="T92" fmla="*/ 87 w 163"/>
                <a:gd name="T93" fmla="*/ 50 h 134"/>
                <a:gd name="T94" fmla="*/ 82 w 163"/>
                <a:gd name="T95" fmla="*/ 4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134">
                  <a:moveTo>
                    <a:pt x="82" y="48"/>
                  </a:moveTo>
                  <a:cubicBezTo>
                    <a:pt x="84" y="53"/>
                    <a:pt x="84" y="57"/>
                    <a:pt x="86" y="60"/>
                  </a:cubicBezTo>
                  <a:cubicBezTo>
                    <a:pt x="94" y="71"/>
                    <a:pt x="105" y="80"/>
                    <a:pt x="116" y="88"/>
                  </a:cubicBezTo>
                  <a:cubicBezTo>
                    <a:pt x="123" y="93"/>
                    <a:pt x="123" y="95"/>
                    <a:pt x="119" y="101"/>
                  </a:cubicBezTo>
                  <a:cubicBezTo>
                    <a:pt x="115" y="105"/>
                    <a:pt x="111" y="105"/>
                    <a:pt x="106" y="101"/>
                  </a:cubicBezTo>
                  <a:cubicBezTo>
                    <a:pt x="94" y="92"/>
                    <a:pt x="82" y="83"/>
                    <a:pt x="69" y="74"/>
                  </a:cubicBezTo>
                  <a:cubicBezTo>
                    <a:pt x="67" y="73"/>
                    <a:pt x="64" y="72"/>
                    <a:pt x="61" y="70"/>
                  </a:cubicBezTo>
                  <a:cubicBezTo>
                    <a:pt x="56" y="67"/>
                    <a:pt x="53" y="69"/>
                    <a:pt x="50" y="76"/>
                  </a:cubicBezTo>
                  <a:cubicBezTo>
                    <a:pt x="61" y="83"/>
                    <a:pt x="72" y="90"/>
                    <a:pt x="83" y="96"/>
                  </a:cubicBezTo>
                  <a:cubicBezTo>
                    <a:pt x="96" y="103"/>
                    <a:pt x="109" y="109"/>
                    <a:pt x="122" y="116"/>
                  </a:cubicBezTo>
                  <a:cubicBezTo>
                    <a:pt x="128" y="118"/>
                    <a:pt x="128" y="121"/>
                    <a:pt x="123" y="125"/>
                  </a:cubicBezTo>
                  <a:cubicBezTo>
                    <a:pt x="118" y="129"/>
                    <a:pt x="114" y="131"/>
                    <a:pt x="107" y="127"/>
                  </a:cubicBezTo>
                  <a:cubicBezTo>
                    <a:pt x="92" y="119"/>
                    <a:pt x="76" y="112"/>
                    <a:pt x="60" y="104"/>
                  </a:cubicBezTo>
                  <a:cubicBezTo>
                    <a:pt x="59" y="104"/>
                    <a:pt x="58" y="104"/>
                    <a:pt x="56" y="103"/>
                  </a:cubicBezTo>
                  <a:cubicBezTo>
                    <a:pt x="60" y="108"/>
                    <a:pt x="63" y="111"/>
                    <a:pt x="66" y="115"/>
                  </a:cubicBezTo>
                  <a:cubicBezTo>
                    <a:pt x="69" y="119"/>
                    <a:pt x="69" y="122"/>
                    <a:pt x="66" y="125"/>
                  </a:cubicBezTo>
                  <a:cubicBezTo>
                    <a:pt x="62" y="128"/>
                    <a:pt x="57" y="131"/>
                    <a:pt x="53" y="133"/>
                  </a:cubicBezTo>
                  <a:cubicBezTo>
                    <a:pt x="52" y="134"/>
                    <a:pt x="49" y="134"/>
                    <a:pt x="48" y="133"/>
                  </a:cubicBezTo>
                  <a:cubicBezTo>
                    <a:pt x="40" y="127"/>
                    <a:pt x="31" y="121"/>
                    <a:pt x="24" y="114"/>
                  </a:cubicBezTo>
                  <a:cubicBezTo>
                    <a:pt x="17" y="106"/>
                    <a:pt x="18" y="99"/>
                    <a:pt x="25" y="91"/>
                  </a:cubicBezTo>
                  <a:cubicBezTo>
                    <a:pt x="27" y="89"/>
                    <a:pt x="28" y="88"/>
                    <a:pt x="30" y="86"/>
                  </a:cubicBezTo>
                  <a:cubicBezTo>
                    <a:pt x="25" y="82"/>
                    <a:pt x="19" y="78"/>
                    <a:pt x="14" y="74"/>
                  </a:cubicBezTo>
                  <a:cubicBezTo>
                    <a:pt x="12" y="72"/>
                    <a:pt x="9" y="71"/>
                    <a:pt x="7" y="69"/>
                  </a:cubicBezTo>
                  <a:cubicBezTo>
                    <a:pt x="4" y="66"/>
                    <a:pt x="0" y="63"/>
                    <a:pt x="4" y="59"/>
                  </a:cubicBezTo>
                  <a:cubicBezTo>
                    <a:pt x="7" y="53"/>
                    <a:pt x="14" y="51"/>
                    <a:pt x="18" y="55"/>
                  </a:cubicBezTo>
                  <a:cubicBezTo>
                    <a:pt x="25" y="62"/>
                    <a:pt x="30" y="55"/>
                    <a:pt x="36" y="53"/>
                  </a:cubicBezTo>
                  <a:cubicBezTo>
                    <a:pt x="37" y="53"/>
                    <a:pt x="38" y="50"/>
                    <a:pt x="38" y="48"/>
                  </a:cubicBezTo>
                  <a:cubicBezTo>
                    <a:pt x="36" y="41"/>
                    <a:pt x="34" y="34"/>
                    <a:pt x="32" y="27"/>
                  </a:cubicBezTo>
                  <a:cubicBezTo>
                    <a:pt x="31" y="25"/>
                    <a:pt x="29" y="22"/>
                    <a:pt x="29" y="19"/>
                  </a:cubicBezTo>
                  <a:cubicBezTo>
                    <a:pt x="26" y="10"/>
                    <a:pt x="30" y="3"/>
                    <a:pt x="39" y="1"/>
                  </a:cubicBezTo>
                  <a:cubicBezTo>
                    <a:pt x="42" y="0"/>
                    <a:pt x="47" y="3"/>
                    <a:pt x="50" y="6"/>
                  </a:cubicBezTo>
                  <a:cubicBezTo>
                    <a:pt x="52" y="9"/>
                    <a:pt x="53" y="14"/>
                    <a:pt x="54" y="18"/>
                  </a:cubicBezTo>
                  <a:cubicBezTo>
                    <a:pt x="55" y="23"/>
                    <a:pt x="55" y="29"/>
                    <a:pt x="56" y="34"/>
                  </a:cubicBezTo>
                  <a:cubicBezTo>
                    <a:pt x="56" y="37"/>
                    <a:pt x="58" y="40"/>
                    <a:pt x="59" y="43"/>
                  </a:cubicBezTo>
                  <a:cubicBezTo>
                    <a:pt x="60" y="43"/>
                    <a:pt x="61" y="43"/>
                    <a:pt x="61" y="43"/>
                  </a:cubicBezTo>
                  <a:cubicBezTo>
                    <a:pt x="63" y="37"/>
                    <a:pt x="64" y="30"/>
                    <a:pt x="66" y="24"/>
                  </a:cubicBezTo>
                  <a:cubicBezTo>
                    <a:pt x="68" y="18"/>
                    <a:pt x="70" y="12"/>
                    <a:pt x="73" y="6"/>
                  </a:cubicBezTo>
                  <a:cubicBezTo>
                    <a:pt x="75" y="0"/>
                    <a:pt x="82" y="1"/>
                    <a:pt x="86" y="1"/>
                  </a:cubicBezTo>
                  <a:cubicBezTo>
                    <a:pt x="91" y="1"/>
                    <a:pt x="93" y="5"/>
                    <a:pt x="92" y="10"/>
                  </a:cubicBezTo>
                  <a:cubicBezTo>
                    <a:pt x="92" y="12"/>
                    <a:pt x="92" y="14"/>
                    <a:pt x="92" y="16"/>
                  </a:cubicBezTo>
                  <a:cubicBezTo>
                    <a:pt x="89" y="22"/>
                    <a:pt x="91" y="27"/>
                    <a:pt x="96" y="30"/>
                  </a:cubicBezTo>
                  <a:cubicBezTo>
                    <a:pt x="110" y="40"/>
                    <a:pt x="124" y="49"/>
                    <a:pt x="139" y="59"/>
                  </a:cubicBezTo>
                  <a:cubicBezTo>
                    <a:pt x="145" y="62"/>
                    <a:pt x="151" y="65"/>
                    <a:pt x="158" y="69"/>
                  </a:cubicBezTo>
                  <a:cubicBezTo>
                    <a:pt x="162" y="71"/>
                    <a:pt x="163" y="74"/>
                    <a:pt x="160" y="78"/>
                  </a:cubicBezTo>
                  <a:cubicBezTo>
                    <a:pt x="158" y="82"/>
                    <a:pt x="156" y="87"/>
                    <a:pt x="150" y="84"/>
                  </a:cubicBezTo>
                  <a:cubicBezTo>
                    <a:pt x="141" y="80"/>
                    <a:pt x="132" y="75"/>
                    <a:pt x="123" y="70"/>
                  </a:cubicBezTo>
                  <a:cubicBezTo>
                    <a:pt x="111" y="63"/>
                    <a:pt x="99" y="56"/>
                    <a:pt x="87" y="50"/>
                  </a:cubicBezTo>
                  <a:cubicBezTo>
                    <a:pt x="86" y="49"/>
                    <a:pt x="85" y="49"/>
                    <a:pt x="82" y="4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6" name="Freeform 13">
              <a:extLst>
                <a:ext uri="{FF2B5EF4-FFF2-40B4-BE49-F238E27FC236}">
                  <a16:creationId xmlns:a16="http://schemas.microsoft.com/office/drawing/2014/main" id="{0BC25210-6D38-4501-9FA3-59665D2A644A}"/>
                </a:ext>
              </a:extLst>
            </p:cNvPr>
            <p:cNvSpPr>
              <a:spLocks noEditPoints="1"/>
            </p:cNvSpPr>
            <p:nvPr/>
          </p:nvSpPr>
          <p:spPr bwMode="auto">
            <a:xfrm>
              <a:off x="13448144" y="2379252"/>
              <a:ext cx="613847" cy="661617"/>
            </a:xfrm>
            <a:custGeom>
              <a:avLst/>
              <a:gdLst>
                <a:gd name="T0" fmla="*/ 96 w 150"/>
                <a:gd name="T1" fmla="*/ 49 h 161"/>
                <a:gd name="T2" fmla="*/ 103 w 150"/>
                <a:gd name="T3" fmla="*/ 47 h 161"/>
                <a:gd name="T4" fmla="*/ 125 w 150"/>
                <a:gd name="T5" fmla="*/ 51 h 161"/>
                <a:gd name="T6" fmla="*/ 134 w 150"/>
                <a:gd name="T7" fmla="*/ 52 h 161"/>
                <a:gd name="T8" fmla="*/ 147 w 150"/>
                <a:gd name="T9" fmla="*/ 55 h 161"/>
                <a:gd name="T10" fmla="*/ 147 w 150"/>
                <a:gd name="T11" fmla="*/ 79 h 161"/>
                <a:gd name="T12" fmla="*/ 146 w 150"/>
                <a:gd name="T13" fmla="*/ 86 h 161"/>
                <a:gd name="T14" fmla="*/ 149 w 150"/>
                <a:gd name="T15" fmla="*/ 98 h 161"/>
                <a:gd name="T16" fmla="*/ 133 w 150"/>
                <a:gd name="T17" fmla="*/ 109 h 161"/>
                <a:gd name="T18" fmla="*/ 124 w 150"/>
                <a:gd name="T19" fmla="*/ 104 h 161"/>
                <a:gd name="T20" fmla="*/ 111 w 150"/>
                <a:gd name="T21" fmla="*/ 104 h 161"/>
                <a:gd name="T22" fmla="*/ 105 w 150"/>
                <a:gd name="T23" fmla="*/ 104 h 161"/>
                <a:gd name="T24" fmla="*/ 93 w 150"/>
                <a:gd name="T25" fmla="*/ 99 h 161"/>
                <a:gd name="T26" fmla="*/ 96 w 150"/>
                <a:gd name="T27" fmla="*/ 108 h 161"/>
                <a:gd name="T28" fmla="*/ 95 w 150"/>
                <a:gd name="T29" fmla="*/ 115 h 161"/>
                <a:gd name="T30" fmla="*/ 88 w 150"/>
                <a:gd name="T31" fmla="*/ 115 h 161"/>
                <a:gd name="T32" fmla="*/ 77 w 150"/>
                <a:gd name="T33" fmla="*/ 109 h 161"/>
                <a:gd name="T34" fmla="*/ 65 w 150"/>
                <a:gd name="T35" fmla="*/ 116 h 161"/>
                <a:gd name="T36" fmla="*/ 64 w 150"/>
                <a:gd name="T37" fmla="*/ 136 h 161"/>
                <a:gd name="T38" fmla="*/ 73 w 150"/>
                <a:gd name="T39" fmla="*/ 141 h 161"/>
                <a:gd name="T40" fmla="*/ 78 w 150"/>
                <a:gd name="T41" fmla="*/ 147 h 161"/>
                <a:gd name="T42" fmla="*/ 70 w 150"/>
                <a:gd name="T43" fmla="*/ 159 h 161"/>
                <a:gd name="T44" fmla="*/ 57 w 150"/>
                <a:gd name="T45" fmla="*/ 154 h 161"/>
                <a:gd name="T46" fmla="*/ 43 w 150"/>
                <a:gd name="T47" fmla="*/ 116 h 161"/>
                <a:gd name="T48" fmla="*/ 47 w 150"/>
                <a:gd name="T49" fmla="*/ 106 h 161"/>
                <a:gd name="T50" fmla="*/ 32 w 150"/>
                <a:gd name="T51" fmla="*/ 104 h 161"/>
                <a:gd name="T52" fmla="*/ 25 w 150"/>
                <a:gd name="T53" fmla="*/ 98 h 161"/>
                <a:gd name="T54" fmla="*/ 25 w 150"/>
                <a:gd name="T55" fmla="*/ 86 h 161"/>
                <a:gd name="T56" fmla="*/ 31 w 150"/>
                <a:gd name="T57" fmla="*/ 84 h 161"/>
                <a:gd name="T58" fmla="*/ 57 w 150"/>
                <a:gd name="T59" fmla="*/ 89 h 161"/>
                <a:gd name="T60" fmla="*/ 63 w 150"/>
                <a:gd name="T61" fmla="*/ 90 h 161"/>
                <a:gd name="T62" fmla="*/ 69 w 150"/>
                <a:gd name="T63" fmla="*/ 73 h 161"/>
                <a:gd name="T64" fmla="*/ 82 w 150"/>
                <a:gd name="T65" fmla="*/ 81 h 161"/>
                <a:gd name="T66" fmla="*/ 90 w 150"/>
                <a:gd name="T67" fmla="*/ 71 h 161"/>
                <a:gd name="T68" fmla="*/ 77 w 150"/>
                <a:gd name="T69" fmla="*/ 61 h 161"/>
                <a:gd name="T70" fmla="*/ 63 w 150"/>
                <a:gd name="T71" fmla="*/ 47 h 161"/>
                <a:gd name="T72" fmla="*/ 43 w 150"/>
                <a:gd name="T73" fmla="*/ 60 h 161"/>
                <a:gd name="T74" fmla="*/ 14 w 150"/>
                <a:gd name="T75" fmla="*/ 81 h 161"/>
                <a:gd name="T76" fmla="*/ 7 w 150"/>
                <a:gd name="T77" fmla="*/ 83 h 161"/>
                <a:gd name="T78" fmla="*/ 1 w 150"/>
                <a:gd name="T79" fmla="*/ 74 h 161"/>
                <a:gd name="T80" fmla="*/ 8 w 150"/>
                <a:gd name="T81" fmla="*/ 62 h 161"/>
                <a:gd name="T82" fmla="*/ 62 w 150"/>
                <a:gd name="T83" fmla="*/ 28 h 161"/>
                <a:gd name="T84" fmla="*/ 70 w 150"/>
                <a:gd name="T85" fmla="*/ 22 h 161"/>
                <a:gd name="T86" fmla="*/ 94 w 150"/>
                <a:gd name="T87" fmla="*/ 29 h 161"/>
                <a:gd name="T88" fmla="*/ 103 w 150"/>
                <a:gd name="T89" fmla="*/ 26 h 161"/>
                <a:gd name="T90" fmla="*/ 92 w 150"/>
                <a:gd name="T91" fmla="*/ 17 h 161"/>
                <a:gd name="T92" fmla="*/ 88 w 150"/>
                <a:gd name="T93" fmla="*/ 5 h 161"/>
                <a:gd name="T94" fmla="*/ 99 w 150"/>
                <a:gd name="T95" fmla="*/ 1 h 161"/>
                <a:gd name="T96" fmla="*/ 128 w 150"/>
                <a:gd name="T97" fmla="*/ 20 h 161"/>
                <a:gd name="T98" fmla="*/ 116 w 150"/>
                <a:gd name="T99" fmla="*/ 42 h 161"/>
                <a:gd name="T100" fmla="*/ 102 w 150"/>
                <a:gd name="T101" fmla="*/ 43 h 161"/>
                <a:gd name="T102" fmla="*/ 94 w 150"/>
                <a:gd name="T103" fmla="*/ 46 h 161"/>
                <a:gd name="T104" fmla="*/ 96 w 150"/>
                <a:gd name="T105" fmla="*/ 49 h 161"/>
                <a:gd name="T106" fmla="*/ 132 w 150"/>
                <a:gd name="T107" fmla="*/ 91 h 161"/>
                <a:gd name="T108" fmla="*/ 97 w 150"/>
                <a:gd name="T109" fmla="*/ 72 h 161"/>
                <a:gd name="T110" fmla="*/ 109 w 150"/>
                <a:gd name="T111" fmla="*/ 82 h 161"/>
                <a:gd name="T112" fmla="*/ 132 w 150"/>
                <a:gd name="T113" fmla="*/ 91 h 161"/>
                <a:gd name="T114" fmla="*/ 86 w 150"/>
                <a:gd name="T115" fmla="*/ 34 h 161"/>
                <a:gd name="T116" fmla="*/ 72 w 150"/>
                <a:gd name="T117" fmla="*/ 44 h 161"/>
                <a:gd name="T118" fmla="*/ 86 w 150"/>
                <a:gd name="T119" fmla="*/ 3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 h="161">
                  <a:moveTo>
                    <a:pt x="96" y="49"/>
                  </a:moveTo>
                  <a:cubicBezTo>
                    <a:pt x="98" y="48"/>
                    <a:pt x="101" y="48"/>
                    <a:pt x="103" y="47"/>
                  </a:cubicBezTo>
                  <a:cubicBezTo>
                    <a:pt x="112" y="43"/>
                    <a:pt x="119" y="46"/>
                    <a:pt x="125" y="51"/>
                  </a:cubicBezTo>
                  <a:cubicBezTo>
                    <a:pt x="128" y="54"/>
                    <a:pt x="131" y="54"/>
                    <a:pt x="134" y="52"/>
                  </a:cubicBezTo>
                  <a:cubicBezTo>
                    <a:pt x="140" y="48"/>
                    <a:pt x="143" y="49"/>
                    <a:pt x="147" y="55"/>
                  </a:cubicBezTo>
                  <a:cubicBezTo>
                    <a:pt x="150" y="63"/>
                    <a:pt x="150" y="71"/>
                    <a:pt x="147" y="79"/>
                  </a:cubicBezTo>
                  <a:cubicBezTo>
                    <a:pt x="146" y="81"/>
                    <a:pt x="146" y="84"/>
                    <a:pt x="146" y="86"/>
                  </a:cubicBezTo>
                  <a:cubicBezTo>
                    <a:pt x="147" y="90"/>
                    <a:pt x="149" y="94"/>
                    <a:pt x="149" y="98"/>
                  </a:cubicBezTo>
                  <a:cubicBezTo>
                    <a:pt x="150" y="109"/>
                    <a:pt x="142" y="113"/>
                    <a:pt x="133" y="109"/>
                  </a:cubicBezTo>
                  <a:cubicBezTo>
                    <a:pt x="130" y="107"/>
                    <a:pt x="127" y="106"/>
                    <a:pt x="124" y="104"/>
                  </a:cubicBezTo>
                  <a:cubicBezTo>
                    <a:pt x="120" y="102"/>
                    <a:pt x="116" y="100"/>
                    <a:pt x="111" y="104"/>
                  </a:cubicBezTo>
                  <a:cubicBezTo>
                    <a:pt x="110" y="105"/>
                    <a:pt x="107" y="104"/>
                    <a:pt x="105" y="104"/>
                  </a:cubicBezTo>
                  <a:cubicBezTo>
                    <a:pt x="101" y="103"/>
                    <a:pt x="98" y="101"/>
                    <a:pt x="93" y="99"/>
                  </a:cubicBezTo>
                  <a:cubicBezTo>
                    <a:pt x="95" y="103"/>
                    <a:pt x="96" y="105"/>
                    <a:pt x="96" y="108"/>
                  </a:cubicBezTo>
                  <a:cubicBezTo>
                    <a:pt x="97" y="110"/>
                    <a:pt x="96" y="113"/>
                    <a:pt x="95" y="115"/>
                  </a:cubicBezTo>
                  <a:cubicBezTo>
                    <a:pt x="94" y="116"/>
                    <a:pt x="90" y="116"/>
                    <a:pt x="88" y="115"/>
                  </a:cubicBezTo>
                  <a:cubicBezTo>
                    <a:pt x="84" y="114"/>
                    <a:pt x="81" y="111"/>
                    <a:pt x="77" y="109"/>
                  </a:cubicBezTo>
                  <a:cubicBezTo>
                    <a:pt x="73" y="111"/>
                    <a:pt x="69" y="113"/>
                    <a:pt x="65" y="116"/>
                  </a:cubicBezTo>
                  <a:cubicBezTo>
                    <a:pt x="55" y="121"/>
                    <a:pt x="55" y="129"/>
                    <a:pt x="64" y="136"/>
                  </a:cubicBezTo>
                  <a:cubicBezTo>
                    <a:pt x="67" y="138"/>
                    <a:pt x="70" y="140"/>
                    <a:pt x="73" y="141"/>
                  </a:cubicBezTo>
                  <a:cubicBezTo>
                    <a:pt x="78" y="141"/>
                    <a:pt x="79" y="143"/>
                    <a:pt x="78" y="147"/>
                  </a:cubicBezTo>
                  <a:cubicBezTo>
                    <a:pt x="77" y="152"/>
                    <a:pt x="76" y="157"/>
                    <a:pt x="70" y="159"/>
                  </a:cubicBezTo>
                  <a:cubicBezTo>
                    <a:pt x="65" y="161"/>
                    <a:pt x="61" y="158"/>
                    <a:pt x="57" y="154"/>
                  </a:cubicBezTo>
                  <a:cubicBezTo>
                    <a:pt x="47" y="143"/>
                    <a:pt x="39" y="132"/>
                    <a:pt x="43" y="116"/>
                  </a:cubicBezTo>
                  <a:cubicBezTo>
                    <a:pt x="44" y="113"/>
                    <a:pt x="45" y="110"/>
                    <a:pt x="47" y="106"/>
                  </a:cubicBezTo>
                  <a:cubicBezTo>
                    <a:pt x="42" y="105"/>
                    <a:pt x="37" y="105"/>
                    <a:pt x="32" y="104"/>
                  </a:cubicBezTo>
                  <a:cubicBezTo>
                    <a:pt x="29" y="103"/>
                    <a:pt x="26" y="100"/>
                    <a:pt x="25" y="98"/>
                  </a:cubicBezTo>
                  <a:cubicBezTo>
                    <a:pt x="24" y="94"/>
                    <a:pt x="24" y="90"/>
                    <a:pt x="25" y="86"/>
                  </a:cubicBezTo>
                  <a:cubicBezTo>
                    <a:pt x="25" y="85"/>
                    <a:pt x="29" y="84"/>
                    <a:pt x="31" y="84"/>
                  </a:cubicBezTo>
                  <a:cubicBezTo>
                    <a:pt x="40" y="85"/>
                    <a:pt x="49" y="87"/>
                    <a:pt x="57" y="89"/>
                  </a:cubicBezTo>
                  <a:cubicBezTo>
                    <a:pt x="59" y="89"/>
                    <a:pt x="60" y="89"/>
                    <a:pt x="63" y="90"/>
                  </a:cubicBezTo>
                  <a:cubicBezTo>
                    <a:pt x="62" y="83"/>
                    <a:pt x="61" y="76"/>
                    <a:pt x="69" y="73"/>
                  </a:cubicBezTo>
                  <a:cubicBezTo>
                    <a:pt x="76" y="71"/>
                    <a:pt x="78" y="79"/>
                    <a:pt x="82" y="81"/>
                  </a:cubicBezTo>
                  <a:cubicBezTo>
                    <a:pt x="84" y="78"/>
                    <a:pt x="87" y="74"/>
                    <a:pt x="90" y="71"/>
                  </a:cubicBezTo>
                  <a:cubicBezTo>
                    <a:pt x="87" y="67"/>
                    <a:pt x="84" y="63"/>
                    <a:pt x="77" y="61"/>
                  </a:cubicBezTo>
                  <a:cubicBezTo>
                    <a:pt x="72" y="59"/>
                    <a:pt x="69" y="52"/>
                    <a:pt x="63" y="47"/>
                  </a:cubicBezTo>
                  <a:cubicBezTo>
                    <a:pt x="57" y="51"/>
                    <a:pt x="50" y="56"/>
                    <a:pt x="43" y="60"/>
                  </a:cubicBezTo>
                  <a:cubicBezTo>
                    <a:pt x="33" y="67"/>
                    <a:pt x="24" y="75"/>
                    <a:pt x="14" y="81"/>
                  </a:cubicBezTo>
                  <a:cubicBezTo>
                    <a:pt x="12" y="83"/>
                    <a:pt x="8" y="84"/>
                    <a:pt x="7" y="83"/>
                  </a:cubicBezTo>
                  <a:cubicBezTo>
                    <a:pt x="4" y="81"/>
                    <a:pt x="1" y="77"/>
                    <a:pt x="1" y="74"/>
                  </a:cubicBezTo>
                  <a:cubicBezTo>
                    <a:pt x="0" y="69"/>
                    <a:pt x="4" y="65"/>
                    <a:pt x="8" y="62"/>
                  </a:cubicBezTo>
                  <a:cubicBezTo>
                    <a:pt x="26" y="51"/>
                    <a:pt x="44" y="40"/>
                    <a:pt x="62" y="28"/>
                  </a:cubicBezTo>
                  <a:cubicBezTo>
                    <a:pt x="65" y="27"/>
                    <a:pt x="68" y="25"/>
                    <a:pt x="70" y="22"/>
                  </a:cubicBezTo>
                  <a:cubicBezTo>
                    <a:pt x="82" y="12"/>
                    <a:pt x="88" y="14"/>
                    <a:pt x="94" y="29"/>
                  </a:cubicBezTo>
                  <a:cubicBezTo>
                    <a:pt x="96" y="28"/>
                    <a:pt x="99" y="27"/>
                    <a:pt x="103" y="26"/>
                  </a:cubicBezTo>
                  <a:cubicBezTo>
                    <a:pt x="99" y="22"/>
                    <a:pt x="96" y="19"/>
                    <a:pt x="92" y="17"/>
                  </a:cubicBezTo>
                  <a:cubicBezTo>
                    <a:pt x="88" y="14"/>
                    <a:pt x="86" y="10"/>
                    <a:pt x="88" y="5"/>
                  </a:cubicBezTo>
                  <a:cubicBezTo>
                    <a:pt x="90" y="0"/>
                    <a:pt x="95" y="0"/>
                    <a:pt x="99" y="1"/>
                  </a:cubicBezTo>
                  <a:cubicBezTo>
                    <a:pt x="111" y="4"/>
                    <a:pt x="120" y="12"/>
                    <a:pt x="128" y="20"/>
                  </a:cubicBezTo>
                  <a:cubicBezTo>
                    <a:pt x="135" y="27"/>
                    <a:pt x="127" y="40"/>
                    <a:pt x="116" y="42"/>
                  </a:cubicBezTo>
                  <a:cubicBezTo>
                    <a:pt x="112" y="43"/>
                    <a:pt x="107" y="43"/>
                    <a:pt x="102" y="43"/>
                  </a:cubicBezTo>
                  <a:cubicBezTo>
                    <a:pt x="99" y="44"/>
                    <a:pt x="97" y="45"/>
                    <a:pt x="94" y="46"/>
                  </a:cubicBezTo>
                  <a:cubicBezTo>
                    <a:pt x="95" y="47"/>
                    <a:pt x="95" y="48"/>
                    <a:pt x="96" y="49"/>
                  </a:cubicBezTo>
                  <a:close/>
                  <a:moveTo>
                    <a:pt x="132" y="91"/>
                  </a:moveTo>
                  <a:cubicBezTo>
                    <a:pt x="126" y="75"/>
                    <a:pt x="109" y="67"/>
                    <a:pt x="97" y="72"/>
                  </a:cubicBezTo>
                  <a:cubicBezTo>
                    <a:pt x="101" y="75"/>
                    <a:pt x="106" y="77"/>
                    <a:pt x="109" y="82"/>
                  </a:cubicBezTo>
                  <a:cubicBezTo>
                    <a:pt x="114" y="92"/>
                    <a:pt x="123" y="92"/>
                    <a:pt x="132" y="91"/>
                  </a:cubicBezTo>
                  <a:close/>
                  <a:moveTo>
                    <a:pt x="86" y="34"/>
                  </a:moveTo>
                  <a:cubicBezTo>
                    <a:pt x="81" y="37"/>
                    <a:pt x="77" y="40"/>
                    <a:pt x="72" y="44"/>
                  </a:cubicBezTo>
                  <a:cubicBezTo>
                    <a:pt x="79" y="48"/>
                    <a:pt x="81" y="47"/>
                    <a:pt x="86" y="34"/>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7" name="Freeform 14">
              <a:extLst>
                <a:ext uri="{FF2B5EF4-FFF2-40B4-BE49-F238E27FC236}">
                  <a16:creationId xmlns:a16="http://schemas.microsoft.com/office/drawing/2014/main" id="{A91ABD87-6A00-4D8D-8265-88E6623226B7}"/>
                </a:ext>
              </a:extLst>
            </p:cNvPr>
            <p:cNvSpPr>
              <a:spLocks noEditPoints="1"/>
            </p:cNvSpPr>
            <p:nvPr/>
          </p:nvSpPr>
          <p:spPr bwMode="auto">
            <a:xfrm>
              <a:off x="11291324" y="5744654"/>
              <a:ext cx="826422" cy="451428"/>
            </a:xfrm>
            <a:custGeom>
              <a:avLst/>
              <a:gdLst>
                <a:gd name="T0" fmla="*/ 139 w 202"/>
                <a:gd name="T1" fmla="*/ 82 h 110"/>
                <a:gd name="T2" fmla="*/ 171 w 202"/>
                <a:gd name="T3" fmla="*/ 77 h 110"/>
                <a:gd name="T4" fmla="*/ 179 w 202"/>
                <a:gd name="T5" fmla="*/ 57 h 110"/>
                <a:gd name="T6" fmla="*/ 170 w 202"/>
                <a:gd name="T7" fmla="*/ 50 h 110"/>
                <a:gd name="T8" fmla="*/ 153 w 202"/>
                <a:gd name="T9" fmla="*/ 49 h 110"/>
                <a:gd name="T10" fmla="*/ 130 w 202"/>
                <a:gd name="T11" fmla="*/ 45 h 110"/>
                <a:gd name="T12" fmla="*/ 109 w 202"/>
                <a:gd name="T13" fmla="*/ 62 h 110"/>
                <a:gd name="T14" fmla="*/ 139 w 202"/>
                <a:gd name="T15" fmla="*/ 96 h 110"/>
                <a:gd name="T16" fmla="*/ 120 w 202"/>
                <a:gd name="T17" fmla="*/ 99 h 110"/>
                <a:gd name="T18" fmla="*/ 114 w 202"/>
                <a:gd name="T19" fmla="*/ 96 h 110"/>
                <a:gd name="T20" fmla="*/ 91 w 202"/>
                <a:gd name="T21" fmla="*/ 66 h 110"/>
                <a:gd name="T22" fmla="*/ 84 w 202"/>
                <a:gd name="T23" fmla="*/ 60 h 110"/>
                <a:gd name="T24" fmla="*/ 88 w 202"/>
                <a:gd name="T25" fmla="*/ 88 h 110"/>
                <a:gd name="T26" fmla="*/ 89 w 202"/>
                <a:gd name="T27" fmla="*/ 93 h 110"/>
                <a:gd name="T28" fmla="*/ 80 w 202"/>
                <a:gd name="T29" fmla="*/ 106 h 110"/>
                <a:gd name="T30" fmla="*/ 71 w 202"/>
                <a:gd name="T31" fmla="*/ 99 h 110"/>
                <a:gd name="T32" fmla="*/ 62 w 202"/>
                <a:gd name="T33" fmla="*/ 40 h 110"/>
                <a:gd name="T34" fmla="*/ 51 w 202"/>
                <a:gd name="T35" fmla="*/ 32 h 110"/>
                <a:gd name="T36" fmla="*/ 28 w 202"/>
                <a:gd name="T37" fmla="*/ 33 h 110"/>
                <a:gd name="T38" fmla="*/ 20 w 202"/>
                <a:gd name="T39" fmla="*/ 41 h 110"/>
                <a:gd name="T40" fmla="*/ 21 w 202"/>
                <a:gd name="T41" fmla="*/ 52 h 110"/>
                <a:gd name="T42" fmla="*/ 29 w 202"/>
                <a:gd name="T43" fmla="*/ 59 h 110"/>
                <a:gd name="T44" fmla="*/ 54 w 202"/>
                <a:gd name="T45" fmla="*/ 58 h 110"/>
                <a:gd name="T46" fmla="*/ 55 w 202"/>
                <a:gd name="T47" fmla="*/ 68 h 110"/>
                <a:gd name="T48" fmla="*/ 28 w 202"/>
                <a:gd name="T49" fmla="*/ 69 h 110"/>
                <a:gd name="T50" fmla="*/ 22 w 202"/>
                <a:gd name="T51" fmla="*/ 76 h 110"/>
                <a:gd name="T52" fmla="*/ 23 w 202"/>
                <a:gd name="T53" fmla="*/ 99 h 110"/>
                <a:gd name="T54" fmla="*/ 62 w 202"/>
                <a:gd name="T55" fmla="*/ 98 h 110"/>
                <a:gd name="T56" fmla="*/ 56 w 202"/>
                <a:gd name="T57" fmla="*/ 108 h 110"/>
                <a:gd name="T58" fmla="*/ 5 w 202"/>
                <a:gd name="T59" fmla="*/ 110 h 110"/>
                <a:gd name="T60" fmla="*/ 3 w 202"/>
                <a:gd name="T61" fmla="*/ 79 h 110"/>
                <a:gd name="T62" fmla="*/ 1 w 202"/>
                <a:gd name="T63" fmla="*/ 30 h 110"/>
                <a:gd name="T64" fmla="*/ 6 w 202"/>
                <a:gd name="T65" fmla="*/ 24 h 110"/>
                <a:gd name="T66" fmla="*/ 99 w 202"/>
                <a:gd name="T67" fmla="*/ 15 h 110"/>
                <a:gd name="T68" fmla="*/ 125 w 202"/>
                <a:gd name="T69" fmla="*/ 23 h 110"/>
                <a:gd name="T70" fmla="*/ 175 w 202"/>
                <a:gd name="T71" fmla="*/ 0 h 110"/>
                <a:gd name="T72" fmla="*/ 185 w 202"/>
                <a:gd name="T73" fmla="*/ 8 h 110"/>
                <a:gd name="T74" fmla="*/ 184 w 202"/>
                <a:gd name="T75" fmla="*/ 10 h 110"/>
                <a:gd name="T76" fmla="*/ 177 w 202"/>
                <a:gd name="T77" fmla="*/ 10 h 110"/>
                <a:gd name="T78" fmla="*/ 151 w 202"/>
                <a:gd name="T79" fmla="*/ 16 h 110"/>
                <a:gd name="T80" fmla="*/ 146 w 202"/>
                <a:gd name="T81" fmla="*/ 26 h 110"/>
                <a:gd name="T82" fmla="*/ 154 w 202"/>
                <a:gd name="T83" fmla="*/ 32 h 110"/>
                <a:gd name="T84" fmla="*/ 178 w 202"/>
                <a:gd name="T85" fmla="*/ 33 h 110"/>
                <a:gd name="T86" fmla="*/ 200 w 202"/>
                <a:gd name="T87" fmla="*/ 53 h 110"/>
                <a:gd name="T88" fmla="*/ 188 w 202"/>
                <a:gd name="T89" fmla="*/ 82 h 110"/>
                <a:gd name="T90" fmla="*/ 150 w 202"/>
                <a:gd name="T91" fmla="*/ 90 h 110"/>
                <a:gd name="T92" fmla="*/ 139 w 202"/>
                <a:gd name="T93" fmla="*/ 82 h 110"/>
                <a:gd name="T94" fmla="*/ 84 w 202"/>
                <a:gd name="T95" fmla="*/ 58 h 110"/>
                <a:gd name="T96" fmla="*/ 103 w 202"/>
                <a:gd name="T97" fmla="*/ 55 h 110"/>
                <a:gd name="T98" fmla="*/ 113 w 202"/>
                <a:gd name="T99" fmla="*/ 39 h 110"/>
                <a:gd name="T100" fmla="*/ 98 w 202"/>
                <a:gd name="T101" fmla="*/ 26 h 110"/>
                <a:gd name="T102" fmla="*/ 84 w 202"/>
                <a:gd name="T103" fmla="*/ 28 h 110"/>
                <a:gd name="T104" fmla="*/ 80 w 202"/>
                <a:gd name="T105" fmla="*/ 32 h 110"/>
                <a:gd name="T106" fmla="*/ 84 w 202"/>
                <a:gd name="T107" fmla="*/ 5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110">
                  <a:moveTo>
                    <a:pt x="139" y="82"/>
                  </a:moveTo>
                  <a:cubicBezTo>
                    <a:pt x="151" y="80"/>
                    <a:pt x="161" y="80"/>
                    <a:pt x="171" y="77"/>
                  </a:cubicBezTo>
                  <a:cubicBezTo>
                    <a:pt x="181" y="74"/>
                    <a:pt x="184" y="66"/>
                    <a:pt x="179" y="57"/>
                  </a:cubicBezTo>
                  <a:cubicBezTo>
                    <a:pt x="178" y="54"/>
                    <a:pt x="174" y="51"/>
                    <a:pt x="170" y="50"/>
                  </a:cubicBezTo>
                  <a:cubicBezTo>
                    <a:pt x="165" y="49"/>
                    <a:pt x="159" y="50"/>
                    <a:pt x="153" y="49"/>
                  </a:cubicBezTo>
                  <a:cubicBezTo>
                    <a:pt x="146" y="48"/>
                    <a:pt x="138" y="47"/>
                    <a:pt x="130" y="45"/>
                  </a:cubicBezTo>
                  <a:cubicBezTo>
                    <a:pt x="128" y="53"/>
                    <a:pt x="120" y="59"/>
                    <a:pt x="109" y="62"/>
                  </a:cubicBezTo>
                  <a:cubicBezTo>
                    <a:pt x="119" y="74"/>
                    <a:pt x="129" y="84"/>
                    <a:pt x="139" y="96"/>
                  </a:cubicBezTo>
                  <a:cubicBezTo>
                    <a:pt x="131" y="97"/>
                    <a:pt x="126" y="99"/>
                    <a:pt x="120" y="99"/>
                  </a:cubicBezTo>
                  <a:cubicBezTo>
                    <a:pt x="118" y="99"/>
                    <a:pt x="116" y="97"/>
                    <a:pt x="114" y="96"/>
                  </a:cubicBezTo>
                  <a:cubicBezTo>
                    <a:pt x="106" y="86"/>
                    <a:pt x="99" y="76"/>
                    <a:pt x="91" y="66"/>
                  </a:cubicBezTo>
                  <a:cubicBezTo>
                    <a:pt x="89" y="64"/>
                    <a:pt x="87" y="62"/>
                    <a:pt x="84" y="60"/>
                  </a:cubicBezTo>
                  <a:cubicBezTo>
                    <a:pt x="85" y="69"/>
                    <a:pt x="87" y="79"/>
                    <a:pt x="88" y="88"/>
                  </a:cubicBezTo>
                  <a:cubicBezTo>
                    <a:pt x="88" y="89"/>
                    <a:pt x="89" y="91"/>
                    <a:pt x="89" y="93"/>
                  </a:cubicBezTo>
                  <a:cubicBezTo>
                    <a:pt x="90" y="103"/>
                    <a:pt x="90" y="103"/>
                    <a:pt x="80" y="106"/>
                  </a:cubicBezTo>
                  <a:cubicBezTo>
                    <a:pt x="74" y="107"/>
                    <a:pt x="72" y="105"/>
                    <a:pt x="71" y="99"/>
                  </a:cubicBezTo>
                  <a:cubicBezTo>
                    <a:pt x="68" y="79"/>
                    <a:pt x="65" y="60"/>
                    <a:pt x="62" y="40"/>
                  </a:cubicBezTo>
                  <a:cubicBezTo>
                    <a:pt x="60" y="31"/>
                    <a:pt x="60" y="31"/>
                    <a:pt x="51" y="32"/>
                  </a:cubicBezTo>
                  <a:cubicBezTo>
                    <a:pt x="44" y="32"/>
                    <a:pt x="36" y="33"/>
                    <a:pt x="28" y="33"/>
                  </a:cubicBezTo>
                  <a:cubicBezTo>
                    <a:pt x="22" y="33"/>
                    <a:pt x="19" y="35"/>
                    <a:pt x="20" y="41"/>
                  </a:cubicBezTo>
                  <a:cubicBezTo>
                    <a:pt x="21" y="45"/>
                    <a:pt x="21" y="48"/>
                    <a:pt x="21" y="52"/>
                  </a:cubicBezTo>
                  <a:cubicBezTo>
                    <a:pt x="20" y="58"/>
                    <a:pt x="23" y="60"/>
                    <a:pt x="29" y="59"/>
                  </a:cubicBezTo>
                  <a:cubicBezTo>
                    <a:pt x="37" y="59"/>
                    <a:pt x="45" y="59"/>
                    <a:pt x="54" y="58"/>
                  </a:cubicBezTo>
                  <a:cubicBezTo>
                    <a:pt x="54" y="62"/>
                    <a:pt x="54" y="64"/>
                    <a:pt x="55" y="68"/>
                  </a:cubicBezTo>
                  <a:cubicBezTo>
                    <a:pt x="46" y="68"/>
                    <a:pt x="37" y="69"/>
                    <a:pt x="28" y="69"/>
                  </a:cubicBezTo>
                  <a:cubicBezTo>
                    <a:pt x="24" y="69"/>
                    <a:pt x="22" y="71"/>
                    <a:pt x="22" y="76"/>
                  </a:cubicBezTo>
                  <a:cubicBezTo>
                    <a:pt x="23" y="83"/>
                    <a:pt x="23" y="91"/>
                    <a:pt x="23" y="99"/>
                  </a:cubicBezTo>
                  <a:cubicBezTo>
                    <a:pt x="37" y="99"/>
                    <a:pt x="49" y="98"/>
                    <a:pt x="62" y="98"/>
                  </a:cubicBezTo>
                  <a:cubicBezTo>
                    <a:pt x="65" y="107"/>
                    <a:pt x="65" y="107"/>
                    <a:pt x="56" y="108"/>
                  </a:cubicBezTo>
                  <a:cubicBezTo>
                    <a:pt x="39" y="109"/>
                    <a:pt x="22" y="110"/>
                    <a:pt x="5" y="110"/>
                  </a:cubicBezTo>
                  <a:cubicBezTo>
                    <a:pt x="4" y="99"/>
                    <a:pt x="4" y="89"/>
                    <a:pt x="3" y="79"/>
                  </a:cubicBezTo>
                  <a:cubicBezTo>
                    <a:pt x="2" y="62"/>
                    <a:pt x="2" y="46"/>
                    <a:pt x="1" y="30"/>
                  </a:cubicBezTo>
                  <a:cubicBezTo>
                    <a:pt x="0" y="25"/>
                    <a:pt x="2" y="24"/>
                    <a:pt x="6" y="24"/>
                  </a:cubicBezTo>
                  <a:cubicBezTo>
                    <a:pt x="38" y="23"/>
                    <a:pt x="69" y="21"/>
                    <a:pt x="99" y="15"/>
                  </a:cubicBezTo>
                  <a:cubicBezTo>
                    <a:pt x="109" y="14"/>
                    <a:pt x="118" y="15"/>
                    <a:pt x="125" y="23"/>
                  </a:cubicBezTo>
                  <a:cubicBezTo>
                    <a:pt x="136" y="2"/>
                    <a:pt x="156" y="1"/>
                    <a:pt x="175" y="0"/>
                  </a:cubicBezTo>
                  <a:cubicBezTo>
                    <a:pt x="178" y="0"/>
                    <a:pt x="182" y="5"/>
                    <a:pt x="185" y="8"/>
                  </a:cubicBezTo>
                  <a:cubicBezTo>
                    <a:pt x="185" y="9"/>
                    <a:pt x="184" y="10"/>
                    <a:pt x="184" y="10"/>
                  </a:cubicBezTo>
                  <a:cubicBezTo>
                    <a:pt x="182" y="10"/>
                    <a:pt x="179" y="10"/>
                    <a:pt x="177" y="10"/>
                  </a:cubicBezTo>
                  <a:cubicBezTo>
                    <a:pt x="168" y="12"/>
                    <a:pt x="159" y="14"/>
                    <a:pt x="151" y="16"/>
                  </a:cubicBezTo>
                  <a:cubicBezTo>
                    <a:pt x="146" y="17"/>
                    <a:pt x="144" y="22"/>
                    <a:pt x="146" y="26"/>
                  </a:cubicBezTo>
                  <a:cubicBezTo>
                    <a:pt x="147" y="29"/>
                    <a:pt x="151" y="31"/>
                    <a:pt x="154" y="32"/>
                  </a:cubicBezTo>
                  <a:cubicBezTo>
                    <a:pt x="162" y="33"/>
                    <a:pt x="170" y="32"/>
                    <a:pt x="178" y="33"/>
                  </a:cubicBezTo>
                  <a:cubicBezTo>
                    <a:pt x="191" y="34"/>
                    <a:pt x="197" y="40"/>
                    <a:pt x="200" y="53"/>
                  </a:cubicBezTo>
                  <a:cubicBezTo>
                    <a:pt x="202" y="66"/>
                    <a:pt x="199" y="76"/>
                    <a:pt x="188" y="82"/>
                  </a:cubicBezTo>
                  <a:cubicBezTo>
                    <a:pt x="177" y="88"/>
                    <a:pt x="164" y="91"/>
                    <a:pt x="150" y="90"/>
                  </a:cubicBezTo>
                  <a:cubicBezTo>
                    <a:pt x="147" y="90"/>
                    <a:pt x="143" y="85"/>
                    <a:pt x="139" y="82"/>
                  </a:cubicBezTo>
                  <a:close/>
                  <a:moveTo>
                    <a:pt x="84" y="58"/>
                  </a:moveTo>
                  <a:cubicBezTo>
                    <a:pt x="91" y="57"/>
                    <a:pt x="97" y="56"/>
                    <a:pt x="103" y="55"/>
                  </a:cubicBezTo>
                  <a:cubicBezTo>
                    <a:pt x="111" y="53"/>
                    <a:pt x="114" y="47"/>
                    <a:pt x="113" y="39"/>
                  </a:cubicBezTo>
                  <a:cubicBezTo>
                    <a:pt x="112" y="30"/>
                    <a:pt x="106" y="25"/>
                    <a:pt x="98" y="26"/>
                  </a:cubicBezTo>
                  <a:cubicBezTo>
                    <a:pt x="93" y="26"/>
                    <a:pt x="88" y="27"/>
                    <a:pt x="84" y="28"/>
                  </a:cubicBezTo>
                  <a:cubicBezTo>
                    <a:pt x="82" y="28"/>
                    <a:pt x="80" y="31"/>
                    <a:pt x="80" y="32"/>
                  </a:cubicBezTo>
                  <a:cubicBezTo>
                    <a:pt x="81" y="41"/>
                    <a:pt x="82" y="49"/>
                    <a:pt x="84" y="5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8" name="Freeform 15">
              <a:extLst>
                <a:ext uri="{FF2B5EF4-FFF2-40B4-BE49-F238E27FC236}">
                  <a16:creationId xmlns:a16="http://schemas.microsoft.com/office/drawing/2014/main" id="{33C0A63E-756A-4D51-BFF7-40A8FB0E5C33}"/>
                </a:ext>
              </a:extLst>
            </p:cNvPr>
            <p:cNvSpPr>
              <a:spLocks/>
            </p:cNvSpPr>
            <p:nvPr/>
          </p:nvSpPr>
          <p:spPr bwMode="auto">
            <a:xfrm>
              <a:off x="9253929" y="1268597"/>
              <a:ext cx="585184" cy="623400"/>
            </a:xfrm>
            <a:custGeom>
              <a:avLst/>
              <a:gdLst>
                <a:gd name="T0" fmla="*/ 55 w 143"/>
                <a:gd name="T1" fmla="*/ 57 h 152"/>
                <a:gd name="T2" fmla="*/ 60 w 143"/>
                <a:gd name="T3" fmla="*/ 36 h 152"/>
                <a:gd name="T4" fmla="*/ 55 w 143"/>
                <a:gd name="T5" fmla="*/ 24 h 152"/>
                <a:gd name="T6" fmla="*/ 63 w 143"/>
                <a:gd name="T7" fmla="*/ 2 h 152"/>
                <a:gd name="T8" fmla="*/ 71 w 143"/>
                <a:gd name="T9" fmla="*/ 4 h 152"/>
                <a:gd name="T10" fmla="*/ 86 w 143"/>
                <a:gd name="T11" fmla="*/ 26 h 152"/>
                <a:gd name="T12" fmla="*/ 107 w 143"/>
                <a:gd name="T13" fmla="*/ 58 h 152"/>
                <a:gd name="T14" fmla="*/ 131 w 143"/>
                <a:gd name="T15" fmla="*/ 95 h 152"/>
                <a:gd name="T16" fmla="*/ 139 w 143"/>
                <a:gd name="T17" fmla="*/ 106 h 152"/>
                <a:gd name="T18" fmla="*/ 138 w 143"/>
                <a:gd name="T19" fmla="*/ 121 h 152"/>
                <a:gd name="T20" fmla="*/ 129 w 143"/>
                <a:gd name="T21" fmla="*/ 120 h 152"/>
                <a:gd name="T22" fmla="*/ 102 w 143"/>
                <a:gd name="T23" fmla="*/ 83 h 152"/>
                <a:gd name="T24" fmla="*/ 83 w 143"/>
                <a:gd name="T25" fmla="*/ 56 h 152"/>
                <a:gd name="T26" fmla="*/ 61 w 143"/>
                <a:gd name="T27" fmla="*/ 65 h 152"/>
                <a:gd name="T28" fmla="*/ 90 w 143"/>
                <a:gd name="T29" fmla="*/ 102 h 152"/>
                <a:gd name="T30" fmla="*/ 94 w 143"/>
                <a:gd name="T31" fmla="*/ 113 h 152"/>
                <a:gd name="T32" fmla="*/ 81 w 143"/>
                <a:gd name="T33" fmla="*/ 115 h 152"/>
                <a:gd name="T34" fmla="*/ 64 w 143"/>
                <a:gd name="T35" fmla="*/ 99 h 152"/>
                <a:gd name="T36" fmla="*/ 58 w 143"/>
                <a:gd name="T37" fmla="*/ 94 h 152"/>
                <a:gd name="T38" fmla="*/ 56 w 143"/>
                <a:gd name="T39" fmla="*/ 95 h 152"/>
                <a:gd name="T40" fmla="*/ 60 w 143"/>
                <a:gd name="T41" fmla="*/ 106 h 152"/>
                <a:gd name="T42" fmla="*/ 72 w 143"/>
                <a:gd name="T43" fmla="*/ 134 h 152"/>
                <a:gd name="T44" fmla="*/ 73 w 143"/>
                <a:gd name="T45" fmla="*/ 138 h 152"/>
                <a:gd name="T46" fmla="*/ 68 w 143"/>
                <a:gd name="T47" fmla="*/ 150 h 152"/>
                <a:gd name="T48" fmla="*/ 58 w 143"/>
                <a:gd name="T49" fmla="*/ 145 h 152"/>
                <a:gd name="T50" fmla="*/ 37 w 143"/>
                <a:gd name="T51" fmla="*/ 106 h 152"/>
                <a:gd name="T52" fmla="*/ 34 w 143"/>
                <a:gd name="T53" fmla="*/ 103 h 152"/>
                <a:gd name="T54" fmla="*/ 20 w 143"/>
                <a:gd name="T55" fmla="*/ 120 h 152"/>
                <a:gd name="T56" fmla="*/ 10 w 143"/>
                <a:gd name="T57" fmla="*/ 111 h 152"/>
                <a:gd name="T58" fmla="*/ 8 w 143"/>
                <a:gd name="T59" fmla="*/ 94 h 152"/>
                <a:gd name="T60" fmla="*/ 10 w 143"/>
                <a:gd name="T61" fmla="*/ 92 h 152"/>
                <a:gd name="T62" fmla="*/ 13 w 143"/>
                <a:gd name="T63" fmla="*/ 73 h 152"/>
                <a:gd name="T64" fmla="*/ 5 w 143"/>
                <a:gd name="T65" fmla="*/ 55 h 152"/>
                <a:gd name="T66" fmla="*/ 8 w 143"/>
                <a:gd name="T67" fmla="*/ 48 h 152"/>
                <a:gd name="T68" fmla="*/ 18 w 143"/>
                <a:gd name="T69" fmla="*/ 48 h 152"/>
                <a:gd name="T70" fmla="*/ 36 w 143"/>
                <a:gd name="T71" fmla="*/ 71 h 152"/>
                <a:gd name="T72" fmla="*/ 42 w 143"/>
                <a:gd name="T73" fmla="*/ 79 h 152"/>
                <a:gd name="T74" fmla="*/ 44 w 143"/>
                <a:gd name="T75" fmla="*/ 78 h 152"/>
                <a:gd name="T76" fmla="*/ 34 w 143"/>
                <a:gd name="T77" fmla="*/ 62 h 152"/>
                <a:gd name="T78" fmla="*/ 29 w 143"/>
                <a:gd name="T79" fmla="*/ 41 h 152"/>
                <a:gd name="T80" fmla="*/ 39 w 143"/>
                <a:gd name="T81" fmla="*/ 38 h 152"/>
                <a:gd name="T82" fmla="*/ 55 w 143"/>
                <a:gd name="T83"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152">
                  <a:moveTo>
                    <a:pt x="55" y="57"/>
                  </a:moveTo>
                  <a:cubicBezTo>
                    <a:pt x="65" y="48"/>
                    <a:pt x="65" y="48"/>
                    <a:pt x="60" y="36"/>
                  </a:cubicBezTo>
                  <a:cubicBezTo>
                    <a:pt x="58" y="32"/>
                    <a:pt x="57" y="28"/>
                    <a:pt x="55" y="24"/>
                  </a:cubicBezTo>
                  <a:cubicBezTo>
                    <a:pt x="52" y="15"/>
                    <a:pt x="55" y="7"/>
                    <a:pt x="63" y="2"/>
                  </a:cubicBezTo>
                  <a:cubicBezTo>
                    <a:pt x="67" y="0"/>
                    <a:pt x="69" y="0"/>
                    <a:pt x="71" y="4"/>
                  </a:cubicBezTo>
                  <a:cubicBezTo>
                    <a:pt x="76" y="11"/>
                    <a:pt x="81" y="18"/>
                    <a:pt x="86" y="26"/>
                  </a:cubicBezTo>
                  <a:cubicBezTo>
                    <a:pt x="93" y="37"/>
                    <a:pt x="100" y="47"/>
                    <a:pt x="107" y="58"/>
                  </a:cubicBezTo>
                  <a:cubicBezTo>
                    <a:pt x="115" y="70"/>
                    <a:pt x="123" y="83"/>
                    <a:pt x="131" y="95"/>
                  </a:cubicBezTo>
                  <a:cubicBezTo>
                    <a:pt x="133" y="98"/>
                    <a:pt x="136" y="102"/>
                    <a:pt x="139" y="106"/>
                  </a:cubicBezTo>
                  <a:cubicBezTo>
                    <a:pt x="143" y="110"/>
                    <a:pt x="143" y="117"/>
                    <a:pt x="138" y="121"/>
                  </a:cubicBezTo>
                  <a:cubicBezTo>
                    <a:pt x="135" y="123"/>
                    <a:pt x="132" y="123"/>
                    <a:pt x="129" y="120"/>
                  </a:cubicBezTo>
                  <a:cubicBezTo>
                    <a:pt x="120" y="107"/>
                    <a:pt x="111" y="95"/>
                    <a:pt x="102" y="83"/>
                  </a:cubicBezTo>
                  <a:cubicBezTo>
                    <a:pt x="96" y="74"/>
                    <a:pt x="90" y="66"/>
                    <a:pt x="83" y="56"/>
                  </a:cubicBezTo>
                  <a:cubicBezTo>
                    <a:pt x="79" y="67"/>
                    <a:pt x="72" y="69"/>
                    <a:pt x="61" y="65"/>
                  </a:cubicBezTo>
                  <a:cubicBezTo>
                    <a:pt x="70" y="80"/>
                    <a:pt x="78" y="93"/>
                    <a:pt x="90" y="102"/>
                  </a:cubicBezTo>
                  <a:cubicBezTo>
                    <a:pt x="94" y="105"/>
                    <a:pt x="98" y="107"/>
                    <a:pt x="94" y="113"/>
                  </a:cubicBezTo>
                  <a:cubicBezTo>
                    <a:pt x="90" y="118"/>
                    <a:pt x="87" y="120"/>
                    <a:pt x="81" y="115"/>
                  </a:cubicBezTo>
                  <a:cubicBezTo>
                    <a:pt x="75" y="111"/>
                    <a:pt x="70" y="105"/>
                    <a:pt x="64" y="99"/>
                  </a:cubicBezTo>
                  <a:cubicBezTo>
                    <a:pt x="62" y="97"/>
                    <a:pt x="60" y="96"/>
                    <a:pt x="58" y="94"/>
                  </a:cubicBezTo>
                  <a:cubicBezTo>
                    <a:pt x="58" y="95"/>
                    <a:pt x="57" y="95"/>
                    <a:pt x="56" y="95"/>
                  </a:cubicBezTo>
                  <a:cubicBezTo>
                    <a:pt x="57" y="99"/>
                    <a:pt x="58" y="103"/>
                    <a:pt x="60" y="106"/>
                  </a:cubicBezTo>
                  <a:cubicBezTo>
                    <a:pt x="64" y="115"/>
                    <a:pt x="68" y="125"/>
                    <a:pt x="72" y="134"/>
                  </a:cubicBezTo>
                  <a:cubicBezTo>
                    <a:pt x="72" y="135"/>
                    <a:pt x="72" y="137"/>
                    <a:pt x="73" y="138"/>
                  </a:cubicBezTo>
                  <a:cubicBezTo>
                    <a:pt x="76" y="145"/>
                    <a:pt x="75" y="147"/>
                    <a:pt x="68" y="150"/>
                  </a:cubicBezTo>
                  <a:cubicBezTo>
                    <a:pt x="62" y="152"/>
                    <a:pt x="59" y="150"/>
                    <a:pt x="58" y="145"/>
                  </a:cubicBezTo>
                  <a:cubicBezTo>
                    <a:pt x="54" y="130"/>
                    <a:pt x="47" y="118"/>
                    <a:pt x="37" y="106"/>
                  </a:cubicBezTo>
                  <a:cubicBezTo>
                    <a:pt x="37" y="105"/>
                    <a:pt x="36" y="104"/>
                    <a:pt x="34" y="103"/>
                  </a:cubicBezTo>
                  <a:cubicBezTo>
                    <a:pt x="35" y="111"/>
                    <a:pt x="27" y="120"/>
                    <a:pt x="20" y="120"/>
                  </a:cubicBezTo>
                  <a:cubicBezTo>
                    <a:pt x="14" y="121"/>
                    <a:pt x="11" y="115"/>
                    <a:pt x="10" y="111"/>
                  </a:cubicBezTo>
                  <a:cubicBezTo>
                    <a:pt x="8" y="106"/>
                    <a:pt x="0" y="101"/>
                    <a:pt x="8" y="94"/>
                  </a:cubicBezTo>
                  <a:cubicBezTo>
                    <a:pt x="8" y="93"/>
                    <a:pt x="9" y="92"/>
                    <a:pt x="10" y="92"/>
                  </a:cubicBezTo>
                  <a:cubicBezTo>
                    <a:pt x="18" y="86"/>
                    <a:pt x="18" y="82"/>
                    <a:pt x="13" y="73"/>
                  </a:cubicBezTo>
                  <a:cubicBezTo>
                    <a:pt x="9" y="68"/>
                    <a:pt x="7" y="61"/>
                    <a:pt x="5" y="55"/>
                  </a:cubicBezTo>
                  <a:cubicBezTo>
                    <a:pt x="5" y="53"/>
                    <a:pt x="6" y="49"/>
                    <a:pt x="8" y="48"/>
                  </a:cubicBezTo>
                  <a:cubicBezTo>
                    <a:pt x="11" y="46"/>
                    <a:pt x="14" y="44"/>
                    <a:pt x="18" y="48"/>
                  </a:cubicBezTo>
                  <a:cubicBezTo>
                    <a:pt x="24" y="56"/>
                    <a:pt x="30" y="63"/>
                    <a:pt x="36" y="71"/>
                  </a:cubicBezTo>
                  <a:cubicBezTo>
                    <a:pt x="38" y="73"/>
                    <a:pt x="40" y="76"/>
                    <a:pt x="42" y="79"/>
                  </a:cubicBezTo>
                  <a:cubicBezTo>
                    <a:pt x="43" y="78"/>
                    <a:pt x="43" y="78"/>
                    <a:pt x="44" y="78"/>
                  </a:cubicBezTo>
                  <a:cubicBezTo>
                    <a:pt x="41" y="72"/>
                    <a:pt x="37" y="67"/>
                    <a:pt x="34" y="62"/>
                  </a:cubicBezTo>
                  <a:cubicBezTo>
                    <a:pt x="30" y="55"/>
                    <a:pt x="27" y="49"/>
                    <a:pt x="29" y="41"/>
                  </a:cubicBezTo>
                  <a:cubicBezTo>
                    <a:pt x="30" y="34"/>
                    <a:pt x="34" y="33"/>
                    <a:pt x="39" y="38"/>
                  </a:cubicBezTo>
                  <a:cubicBezTo>
                    <a:pt x="45" y="44"/>
                    <a:pt x="50" y="50"/>
                    <a:pt x="55" y="5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9" name="Freeform 16">
              <a:extLst>
                <a:ext uri="{FF2B5EF4-FFF2-40B4-BE49-F238E27FC236}">
                  <a16:creationId xmlns:a16="http://schemas.microsoft.com/office/drawing/2014/main" id="{2164AFB2-360F-4D50-B0DC-9071D0CC89ED}"/>
                </a:ext>
              </a:extLst>
            </p:cNvPr>
            <p:cNvSpPr>
              <a:spLocks noEditPoints="1"/>
            </p:cNvSpPr>
            <p:nvPr/>
          </p:nvSpPr>
          <p:spPr bwMode="auto">
            <a:xfrm>
              <a:off x="12848629" y="1347418"/>
              <a:ext cx="539803" cy="487256"/>
            </a:xfrm>
            <a:custGeom>
              <a:avLst/>
              <a:gdLst>
                <a:gd name="T0" fmla="*/ 61 w 132"/>
                <a:gd name="T1" fmla="*/ 50 h 119"/>
                <a:gd name="T2" fmla="*/ 84 w 132"/>
                <a:gd name="T3" fmla="*/ 27 h 119"/>
                <a:gd name="T4" fmla="*/ 104 w 132"/>
                <a:gd name="T5" fmla="*/ 1 h 119"/>
                <a:gd name="T6" fmla="*/ 109 w 132"/>
                <a:gd name="T7" fmla="*/ 15 h 119"/>
                <a:gd name="T8" fmla="*/ 100 w 132"/>
                <a:gd name="T9" fmla="*/ 31 h 119"/>
                <a:gd name="T10" fmla="*/ 126 w 132"/>
                <a:gd name="T11" fmla="*/ 33 h 119"/>
                <a:gd name="T12" fmla="*/ 131 w 132"/>
                <a:gd name="T13" fmla="*/ 34 h 119"/>
                <a:gd name="T14" fmla="*/ 131 w 132"/>
                <a:gd name="T15" fmla="*/ 40 h 119"/>
                <a:gd name="T16" fmla="*/ 128 w 132"/>
                <a:gd name="T17" fmla="*/ 62 h 119"/>
                <a:gd name="T18" fmla="*/ 113 w 132"/>
                <a:gd name="T19" fmla="*/ 87 h 119"/>
                <a:gd name="T20" fmla="*/ 107 w 132"/>
                <a:gd name="T21" fmla="*/ 89 h 119"/>
                <a:gd name="T22" fmla="*/ 111 w 132"/>
                <a:gd name="T23" fmla="*/ 95 h 119"/>
                <a:gd name="T24" fmla="*/ 104 w 132"/>
                <a:gd name="T25" fmla="*/ 116 h 119"/>
                <a:gd name="T26" fmla="*/ 80 w 132"/>
                <a:gd name="T27" fmla="*/ 109 h 119"/>
                <a:gd name="T28" fmla="*/ 78 w 132"/>
                <a:gd name="T29" fmla="*/ 106 h 119"/>
                <a:gd name="T30" fmla="*/ 95 w 132"/>
                <a:gd name="T31" fmla="*/ 104 h 119"/>
                <a:gd name="T32" fmla="*/ 87 w 132"/>
                <a:gd name="T33" fmla="*/ 94 h 119"/>
                <a:gd name="T34" fmla="*/ 43 w 132"/>
                <a:gd name="T35" fmla="*/ 67 h 119"/>
                <a:gd name="T36" fmla="*/ 19 w 132"/>
                <a:gd name="T37" fmla="*/ 65 h 119"/>
                <a:gd name="T38" fmla="*/ 4 w 132"/>
                <a:gd name="T39" fmla="*/ 56 h 119"/>
                <a:gd name="T40" fmla="*/ 7 w 132"/>
                <a:gd name="T41" fmla="*/ 44 h 119"/>
                <a:gd name="T42" fmla="*/ 39 w 132"/>
                <a:gd name="T43" fmla="*/ 43 h 119"/>
                <a:gd name="T44" fmla="*/ 46 w 132"/>
                <a:gd name="T45" fmla="*/ 43 h 119"/>
                <a:gd name="T46" fmla="*/ 62 w 132"/>
                <a:gd name="T47" fmla="*/ 20 h 119"/>
                <a:gd name="T48" fmla="*/ 70 w 132"/>
                <a:gd name="T49" fmla="*/ 5 h 119"/>
                <a:gd name="T50" fmla="*/ 79 w 132"/>
                <a:gd name="T51" fmla="*/ 6 h 119"/>
                <a:gd name="T52" fmla="*/ 77 w 132"/>
                <a:gd name="T53" fmla="*/ 25 h 119"/>
                <a:gd name="T54" fmla="*/ 61 w 132"/>
                <a:gd name="T55" fmla="*/ 45 h 119"/>
                <a:gd name="T56" fmla="*/ 60 w 132"/>
                <a:gd name="T57" fmla="*/ 48 h 119"/>
                <a:gd name="T58" fmla="*/ 61 w 132"/>
                <a:gd name="T59" fmla="*/ 50 h 119"/>
                <a:gd name="T60" fmla="*/ 111 w 132"/>
                <a:gd name="T61" fmla="*/ 62 h 119"/>
                <a:gd name="T62" fmla="*/ 86 w 132"/>
                <a:gd name="T63" fmla="*/ 68 h 119"/>
                <a:gd name="T64" fmla="*/ 78 w 132"/>
                <a:gd name="T65" fmla="*/ 62 h 119"/>
                <a:gd name="T66" fmla="*/ 74 w 132"/>
                <a:gd name="T67" fmla="*/ 61 h 119"/>
                <a:gd name="T68" fmla="*/ 74 w 132"/>
                <a:gd name="T69" fmla="*/ 64 h 119"/>
                <a:gd name="T70" fmla="*/ 104 w 132"/>
                <a:gd name="T71" fmla="*/ 78 h 119"/>
                <a:gd name="T72" fmla="*/ 111 w 132"/>
                <a:gd name="T73" fmla="*/ 62 h 119"/>
                <a:gd name="T74" fmla="*/ 105 w 132"/>
                <a:gd name="T75" fmla="*/ 54 h 119"/>
                <a:gd name="T76" fmla="*/ 89 w 132"/>
                <a:gd name="T77" fmla="*/ 52 h 119"/>
                <a:gd name="T78" fmla="*/ 87 w 132"/>
                <a:gd name="T79" fmla="*/ 57 h 119"/>
                <a:gd name="T80" fmla="*/ 93 w 132"/>
                <a:gd name="T81" fmla="*/ 59 h 119"/>
                <a:gd name="T82" fmla="*/ 105 w 132"/>
                <a:gd name="T83" fmla="*/ 54 h 119"/>
                <a:gd name="T84" fmla="*/ 94 w 132"/>
                <a:gd name="T85" fmla="*/ 37 h 119"/>
                <a:gd name="T86" fmla="*/ 94 w 132"/>
                <a:gd name="T87" fmla="*/ 40 h 119"/>
                <a:gd name="T88" fmla="*/ 111 w 132"/>
                <a:gd name="T89" fmla="*/ 43 h 119"/>
                <a:gd name="T90" fmla="*/ 112 w 132"/>
                <a:gd name="T91" fmla="*/ 40 h 119"/>
                <a:gd name="T92" fmla="*/ 94 w 132"/>
                <a:gd name="T93" fmla="*/ 3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 h="119">
                  <a:moveTo>
                    <a:pt x="61" y="50"/>
                  </a:moveTo>
                  <a:cubicBezTo>
                    <a:pt x="69" y="42"/>
                    <a:pt x="77" y="35"/>
                    <a:pt x="84" y="27"/>
                  </a:cubicBezTo>
                  <a:cubicBezTo>
                    <a:pt x="91" y="19"/>
                    <a:pt x="98" y="10"/>
                    <a:pt x="104" y="1"/>
                  </a:cubicBezTo>
                  <a:cubicBezTo>
                    <a:pt x="111" y="5"/>
                    <a:pt x="113" y="8"/>
                    <a:pt x="109" y="15"/>
                  </a:cubicBezTo>
                  <a:cubicBezTo>
                    <a:pt x="107" y="20"/>
                    <a:pt x="104" y="24"/>
                    <a:pt x="100" y="31"/>
                  </a:cubicBezTo>
                  <a:cubicBezTo>
                    <a:pt x="109" y="30"/>
                    <a:pt x="117" y="37"/>
                    <a:pt x="126" y="33"/>
                  </a:cubicBezTo>
                  <a:cubicBezTo>
                    <a:pt x="127" y="32"/>
                    <a:pt x="131" y="33"/>
                    <a:pt x="131" y="34"/>
                  </a:cubicBezTo>
                  <a:cubicBezTo>
                    <a:pt x="132" y="36"/>
                    <a:pt x="132" y="38"/>
                    <a:pt x="131" y="40"/>
                  </a:cubicBezTo>
                  <a:cubicBezTo>
                    <a:pt x="126" y="49"/>
                    <a:pt x="126" y="53"/>
                    <a:pt x="128" y="62"/>
                  </a:cubicBezTo>
                  <a:cubicBezTo>
                    <a:pt x="131" y="73"/>
                    <a:pt x="125" y="84"/>
                    <a:pt x="113" y="87"/>
                  </a:cubicBezTo>
                  <a:cubicBezTo>
                    <a:pt x="111" y="88"/>
                    <a:pt x="110" y="88"/>
                    <a:pt x="107" y="89"/>
                  </a:cubicBezTo>
                  <a:cubicBezTo>
                    <a:pt x="109" y="91"/>
                    <a:pt x="110" y="93"/>
                    <a:pt x="111" y="95"/>
                  </a:cubicBezTo>
                  <a:cubicBezTo>
                    <a:pt x="118" y="106"/>
                    <a:pt x="116" y="113"/>
                    <a:pt x="104" y="116"/>
                  </a:cubicBezTo>
                  <a:cubicBezTo>
                    <a:pt x="94" y="119"/>
                    <a:pt x="84" y="116"/>
                    <a:pt x="80" y="109"/>
                  </a:cubicBezTo>
                  <a:cubicBezTo>
                    <a:pt x="79" y="109"/>
                    <a:pt x="79" y="107"/>
                    <a:pt x="78" y="106"/>
                  </a:cubicBezTo>
                  <a:cubicBezTo>
                    <a:pt x="84" y="105"/>
                    <a:pt x="88" y="105"/>
                    <a:pt x="95" y="104"/>
                  </a:cubicBezTo>
                  <a:cubicBezTo>
                    <a:pt x="92" y="100"/>
                    <a:pt x="90" y="96"/>
                    <a:pt x="87" y="94"/>
                  </a:cubicBezTo>
                  <a:cubicBezTo>
                    <a:pt x="73" y="85"/>
                    <a:pt x="58" y="76"/>
                    <a:pt x="43" y="67"/>
                  </a:cubicBezTo>
                  <a:cubicBezTo>
                    <a:pt x="35" y="63"/>
                    <a:pt x="27" y="63"/>
                    <a:pt x="19" y="65"/>
                  </a:cubicBezTo>
                  <a:cubicBezTo>
                    <a:pt x="11" y="67"/>
                    <a:pt x="7" y="61"/>
                    <a:pt x="4" y="56"/>
                  </a:cubicBezTo>
                  <a:cubicBezTo>
                    <a:pt x="0" y="52"/>
                    <a:pt x="4" y="48"/>
                    <a:pt x="7" y="44"/>
                  </a:cubicBezTo>
                  <a:cubicBezTo>
                    <a:pt x="15" y="34"/>
                    <a:pt x="29" y="34"/>
                    <a:pt x="39" y="43"/>
                  </a:cubicBezTo>
                  <a:cubicBezTo>
                    <a:pt x="42" y="46"/>
                    <a:pt x="44" y="46"/>
                    <a:pt x="46" y="43"/>
                  </a:cubicBezTo>
                  <a:cubicBezTo>
                    <a:pt x="52" y="35"/>
                    <a:pt x="57" y="28"/>
                    <a:pt x="62" y="20"/>
                  </a:cubicBezTo>
                  <a:cubicBezTo>
                    <a:pt x="65" y="15"/>
                    <a:pt x="67" y="10"/>
                    <a:pt x="70" y="5"/>
                  </a:cubicBezTo>
                  <a:cubicBezTo>
                    <a:pt x="73" y="0"/>
                    <a:pt x="76" y="1"/>
                    <a:pt x="79" y="6"/>
                  </a:cubicBezTo>
                  <a:cubicBezTo>
                    <a:pt x="82" y="13"/>
                    <a:pt x="81" y="19"/>
                    <a:pt x="77" y="25"/>
                  </a:cubicBezTo>
                  <a:cubicBezTo>
                    <a:pt x="72" y="32"/>
                    <a:pt x="66" y="39"/>
                    <a:pt x="61" y="45"/>
                  </a:cubicBezTo>
                  <a:cubicBezTo>
                    <a:pt x="61" y="46"/>
                    <a:pt x="60" y="47"/>
                    <a:pt x="60" y="48"/>
                  </a:cubicBezTo>
                  <a:cubicBezTo>
                    <a:pt x="60" y="49"/>
                    <a:pt x="61" y="49"/>
                    <a:pt x="61" y="50"/>
                  </a:cubicBezTo>
                  <a:close/>
                  <a:moveTo>
                    <a:pt x="111" y="62"/>
                  </a:moveTo>
                  <a:cubicBezTo>
                    <a:pt x="104" y="72"/>
                    <a:pt x="96" y="74"/>
                    <a:pt x="86" y="68"/>
                  </a:cubicBezTo>
                  <a:cubicBezTo>
                    <a:pt x="83" y="67"/>
                    <a:pt x="81" y="64"/>
                    <a:pt x="78" y="62"/>
                  </a:cubicBezTo>
                  <a:cubicBezTo>
                    <a:pt x="77" y="61"/>
                    <a:pt x="75" y="61"/>
                    <a:pt x="74" y="61"/>
                  </a:cubicBezTo>
                  <a:cubicBezTo>
                    <a:pt x="74" y="62"/>
                    <a:pt x="73" y="64"/>
                    <a:pt x="74" y="64"/>
                  </a:cubicBezTo>
                  <a:cubicBezTo>
                    <a:pt x="82" y="71"/>
                    <a:pt x="91" y="78"/>
                    <a:pt x="104" y="78"/>
                  </a:cubicBezTo>
                  <a:cubicBezTo>
                    <a:pt x="113" y="78"/>
                    <a:pt x="116" y="72"/>
                    <a:pt x="111" y="62"/>
                  </a:cubicBezTo>
                  <a:close/>
                  <a:moveTo>
                    <a:pt x="105" y="54"/>
                  </a:moveTo>
                  <a:cubicBezTo>
                    <a:pt x="100" y="46"/>
                    <a:pt x="93" y="45"/>
                    <a:pt x="89" y="52"/>
                  </a:cubicBezTo>
                  <a:cubicBezTo>
                    <a:pt x="88" y="53"/>
                    <a:pt x="87" y="56"/>
                    <a:pt x="87" y="57"/>
                  </a:cubicBezTo>
                  <a:cubicBezTo>
                    <a:pt x="89" y="59"/>
                    <a:pt x="92" y="60"/>
                    <a:pt x="93" y="59"/>
                  </a:cubicBezTo>
                  <a:cubicBezTo>
                    <a:pt x="98" y="58"/>
                    <a:pt x="101" y="56"/>
                    <a:pt x="105" y="54"/>
                  </a:cubicBezTo>
                  <a:close/>
                  <a:moveTo>
                    <a:pt x="94" y="37"/>
                  </a:moveTo>
                  <a:cubicBezTo>
                    <a:pt x="94" y="38"/>
                    <a:pt x="94" y="39"/>
                    <a:pt x="94" y="40"/>
                  </a:cubicBezTo>
                  <a:cubicBezTo>
                    <a:pt x="100" y="41"/>
                    <a:pt x="106" y="42"/>
                    <a:pt x="111" y="43"/>
                  </a:cubicBezTo>
                  <a:cubicBezTo>
                    <a:pt x="112" y="42"/>
                    <a:pt x="112" y="41"/>
                    <a:pt x="112" y="40"/>
                  </a:cubicBezTo>
                  <a:cubicBezTo>
                    <a:pt x="106" y="39"/>
                    <a:pt x="100" y="38"/>
                    <a:pt x="94" y="3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0" name="Freeform 17">
              <a:extLst>
                <a:ext uri="{FF2B5EF4-FFF2-40B4-BE49-F238E27FC236}">
                  <a16:creationId xmlns:a16="http://schemas.microsoft.com/office/drawing/2014/main" id="{4A183196-D7A3-4CCB-A479-2881C0BC96A1}"/>
                </a:ext>
              </a:extLst>
            </p:cNvPr>
            <p:cNvSpPr>
              <a:spLocks/>
            </p:cNvSpPr>
            <p:nvPr/>
          </p:nvSpPr>
          <p:spPr bwMode="auto">
            <a:xfrm>
              <a:off x="10715693" y="5801979"/>
              <a:ext cx="568463" cy="398881"/>
            </a:xfrm>
            <a:custGeom>
              <a:avLst/>
              <a:gdLst>
                <a:gd name="T0" fmla="*/ 59 w 139"/>
                <a:gd name="T1" fmla="*/ 78 h 97"/>
                <a:gd name="T2" fmla="*/ 48 w 139"/>
                <a:gd name="T3" fmla="*/ 89 h 97"/>
                <a:gd name="T4" fmla="*/ 30 w 139"/>
                <a:gd name="T5" fmla="*/ 88 h 97"/>
                <a:gd name="T6" fmla="*/ 2 w 139"/>
                <a:gd name="T7" fmla="*/ 50 h 97"/>
                <a:gd name="T8" fmla="*/ 9 w 139"/>
                <a:gd name="T9" fmla="*/ 19 h 97"/>
                <a:gd name="T10" fmla="*/ 31 w 139"/>
                <a:gd name="T11" fmla="*/ 2 h 97"/>
                <a:gd name="T12" fmla="*/ 70 w 139"/>
                <a:gd name="T13" fmla="*/ 10 h 97"/>
                <a:gd name="T14" fmla="*/ 88 w 139"/>
                <a:gd name="T15" fmla="*/ 8 h 97"/>
                <a:gd name="T16" fmla="*/ 90 w 139"/>
                <a:gd name="T17" fmla="*/ 13 h 97"/>
                <a:gd name="T18" fmla="*/ 88 w 139"/>
                <a:gd name="T19" fmla="*/ 44 h 97"/>
                <a:gd name="T20" fmla="*/ 114 w 139"/>
                <a:gd name="T21" fmla="*/ 45 h 97"/>
                <a:gd name="T22" fmla="*/ 118 w 139"/>
                <a:gd name="T23" fmla="*/ 41 h 97"/>
                <a:gd name="T24" fmla="*/ 120 w 139"/>
                <a:gd name="T25" fmla="*/ 16 h 97"/>
                <a:gd name="T26" fmla="*/ 126 w 139"/>
                <a:gd name="T27" fmla="*/ 10 h 97"/>
                <a:gd name="T28" fmla="*/ 138 w 139"/>
                <a:gd name="T29" fmla="*/ 23 h 97"/>
                <a:gd name="T30" fmla="*/ 134 w 139"/>
                <a:gd name="T31" fmla="*/ 91 h 97"/>
                <a:gd name="T32" fmla="*/ 129 w 139"/>
                <a:gd name="T33" fmla="*/ 96 h 97"/>
                <a:gd name="T34" fmla="*/ 116 w 139"/>
                <a:gd name="T35" fmla="*/ 96 h 97"/>
                <a:gd name="T36" fmla="*/ 116 w 139"/>
                <a:gd name="T37" fmla="*/ 87 h 97"/>
                <a:gd name="T38" fmla="*/ 117 w 139"/>
                <a:gd name="T39" fmla="*/ 61 h 97"/>
                <a:gd name="T40" fmla="*/ 113 w 139"/>
                <a:gd name="T41" fmla="*/ 55 h 97"/>
                <a:gd name="T42" fmla="*/ 94 w 139"/>
                <a:gd name="T43" fmla="*/ 54 h 97"/>
                <a:gd name="T44" fmla="*/ 87 w 139"/>
                <a:gd name="T45" fmla="*/ 60 h 97"/>
                <a:gd name="T46" fmla="*/ 86 w 139"/>
                <a:gd name="T47" fmla="*/ 87 h 97"/>
                <a:gd name="T48" fmla="*/ 79 w 139"/>
                <a:gd name="T49" fmla="*/ 94 h 97"/>
                <a:gd name="T50" fmla="*/ 67 w 139"/>
                <a:gd name="T51" fmla="*/ 81 h 97"/>
                <a:gd name="T52" fmla="*/ 70 w 139"/>
                <a:gd name="T53" fmla="*/ 29 h 97"/>
                <a:gd name="T54" fmla="*/ 65 w 139"/>
                <a:gd name="T55" fmla="*/ 19 h 97"/>
                <a:gd name="T56" fmla="*/ 45 w 139"/>
                <a:gd name="T57" fmla="*/ 13 h 97"/>
                <a:gd name="T58" fmla="*/ 30 w 139"/>
                <a:gd name="T59" fmla="*/ 21 h 97"/>
                <a:gd name="T60" fmla="*/ 22 w 139"/>
                <a:gd name="T61" fmla="*/ 64 h 97"/>
                <a:gd name="T62" fmla="*/ 37 w 139"/>
                <a:gd name="T63" fmla="*/ 78 h 97"/>
                <a:gd name="T64" fmla="*/ 59 w 139"/>
                <a:gd name="T65" fmla="*/ 7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97">
                  <a:moveTo>
                    <a:pt x="59" y="78"/>
                  </a:moveTo>
                  <a:cubicBezTo>
                    <a:pt x="59" y="88"/>
                    <a:pt x="58" y="89"/>
                    <a:pt x="48" y="89"/>
                  </a:cubicBezTo>
                  <a:cubicBezTo>
                    <a:pt x="42" y="89"/>
                    <a:pt x="36" y="89"/>
                    <a:pt x="30" y="88"/>
                  </a:cubicBezTo>
                  <a:cubicBezTo>
                    <a:pt x="9" y="83"/>
                    <a:pt x="0" y="72"/>
                    <a:pt x="2" y="50"/>
                  </a:cubicBezTo>
                  <a:cubicBezTo>
                    <a:pt x="2" y="40"/>
                    <a:pt x="5" y="29"/>
                    <a:pt x="9" y="19"/>
                  </a:cubicBezTo>
                  <a:cubicBezTo>
                    <a:pt x="12" y="9"/>
                    <a:pt x="20" y="3"/>
                    <a:pt x="31" y="2"/>
                  </a:cubicBezTo>
                  <a:cubicBezTo>
                    <a:pt x="45" y="0"/>
                    <a:pt x="57" y="4"/>
                    <a:pt x="70" y="10"/>
                  </a:cubicBezTo>
                  <a:cubicBezTo>
                    <a:pt x="72" y="8"/>
                    <a:pt x="85" y="6"/>
                    <a:pt x="88" y="8"/>
                  </a:cubicBezTo>
                  <a:cubicBezTo>
                    <a:pt x="89" y="9"/>
                    <a:pt x="90" y="11"/>
                    <a:pt x="90" y="13"/>
                  </a:cubicBezTo>
                  <a:cubicBezTo>
                    <a:pt x="89" y="23"/>
                    <a:pt x="89" y="33"/>
                    <a:pt x="88" y="44"/>
                  </a:cubicBezTo>
                  <a:cubicBezTo>
                    <a:pt x="97" y="45"/>
                    <a:pt x="106" y="45"/>
                    <a:pt x="114" y="45"/>
                  </a:cubicBezTo>
                  <a:cubicBezTo>
                    <a:pt x="115" y="45"/>
                    <a:pt x="118" y="43"/>
                    <a:pt x="118" y="41"/>
                  </a:cubicBezTo>
                  <a:cubicBezTo>
                    <a:pt x="119" y="33"/>
                    <a:pt x="120" y="24"/>
                    <a:pt x="120" y="16"/>
                  </a:cubicBezTo>
                  <a:cubicBezTo>
                    <a:pt x="120" y="11"/>
                    <a:pt x="122" y="10"/>
                    <a:pt x="126" y="10"/>
                  </a:cubicBezTo>
                  <a:cubicBezTo>
                    <a:pt x="139" y="10"/>
                    <a:pt x="139" y="10"/>
                    <a:pt x="138" y="23"/>
                  </a:cubicBezTo>
                  <a:cubicBezTo>
                    <a:pt x="137" y="46"/>
                    <a:pt x="136" y="68"/>
                    <a:pt x="134" y="91"/>
                  </a:cubicBezTo>
                  <a:cubicBezTo>
                    <a:pt x="134" y="95"/>
                    <a:pt x="133" y="97"/>
                    <a:pt x="129" y="96"/>
                  </a:cubicBezTo>
                  <a:cubicBezTo>
                    <a:pt x="125" y="96"/>
                    <a:pt x="121" y="96"/>
                    <a:pt x="116" y="96"/>
                  </a:cubicBezTo>
                  <a:cubicBezTo>
                    <a:pt x="116" y="93"/>
                    <a:pt x="115" y="90"/>
                    <a:pt x="116" y="87"/>
                  </a:cubicBezTo>
                  <a:cubicBezTo>
                    <a:pt x="116" y="78"/>
                    <a:pt x="117" y="69"/>
                    <a:pt x="117" y="61"/>
                  </a:cubicBezTo>
                  <a:cubicBezTo>
                    <a:pt x="118" y="57"/>
                    <a:pt x="116" y="56"/>
                    <a:pt x="113" y="55"/>
                  </a:cubicBezTo>
                  <a:cubicBezTo>
                    <a:pt x="106" y="55"/>
                    <a:pt x="100" y="55"/>
                    <a:pt x="94" y="54"/>
                  </a:cubicBezTo>
                  <a:cubicBezTo>
                    <a:pt x="89" y="54"/>
                    <a:pt x="87" y="55"/>
                    <a:pt x="87" y="60"/>
                  </a:cubicBezTo>
                  <a:cubicBezTo>
                    <a:pt x="87" y="69"/>
                    <a:pt x="86" y="78"/>
                    <a:pt x="86" y="87"/>
                  </a:cubicBezTo>
                  <a:cubicBezTo>
                    <a:pt x="86" y="92"/>
                    <a:pt x="84" y="94"/>
                    <a:pt x="79" y="94"/>
                  </a:cubicBezTo>
                  <a:cubicBezTo>
                    <a:pt x="65" y="93"/>
                    <a:pt x="66" y="95"/>
                    <a:pt x="67" y="81"/>
                  </a:cubicBezTo>
                  <a:cubicBezTo>
                    <a:pt x="68" y="64"/>
                    <a:pt x="69" y="47"/>
                    <a:pt x="70" y="29"/>
                  </a:cubicBezTo>
                  <a:cubicBezTo>
                    <a:pt x="70" y="24"/>
                    <a:pt x="69" y="21"/>
                    <a:pt x="65" y="19"/>
                  </a:cubicBezTo>
                  <a:cubicBezTo>
                    <a:pt x="58" y="17"/>
                    <a:pt x="52" y="14"/>
                    <a:pt x="45" y="13"/>
                  </a:cubicBezTo>
                  <a:cubicBezTo>
                    <a:pt x="38" y="12"/>
                    <a:pt x="33" y="15"/>
                    <a:pt x="30" y="21"/>
                  </a:cubicBezTo>
                  <a:cubicBezTo>
                    <a:pt x="22" y="34"/>
                    <a:pt x="21" y="49"/>
                    <a:pt x="22" y="64"/>
                  </a:cubicBezTo>
                  <a:cubicBezTo>
                    <a:pt x="23" y="73"/>
                    <a:pt x="29" y="78"/>
                    <a:pt x="37" y="78"/>
                  </a:cubicBezTo>
                  <a:cubicBezTo>
                    <a:pt x="45" y="79"/>
                    <a:pt x="52" y="78"/>
                    <a:pt x="59" y="7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1" name="Freeform 18">
              <a:extLst>
                <a:ext uri="{FF2B5EF4-FFF2-40B4-BE49-F238E27FC236}">
                  <a16:creationId xmlns:a16="http://schemas.microsoft.com/office/drawing/2014/main" id="{24DF924F-FB74-4CD6-800A-CCFF617C72EB}"/>
                </a:ext>
              </a:extLst>
            </p:cNvPr>
            <p:cNvSpPr>
              <a:spLocks/>
            </p:cNvSpPr>
            <p:nvPr/>
          </p:nvSpPr>
          <p:spPr bwMode="auto">
            <a:xfrm>
              <a:off x="13510244" y="3774139"/>
              <a:ext cx="487254" cy="728496"/>
            </a:xfrm>
            <a:custGeom>
              <a:avLst/>
              <a:gdLst>
                <a:gd name="T0" fmla="*/ 86 w 119"/>
                <a:gd name="T1" fmla="*/ 161 h 178"/>
                <a:gd name="T2" fmla="*/ 79 w 119"/>
                <a:gd name="T3" fmla="*/ 178 h 178"/>
                <a:gd name="T4" fmla="*/ 0 w 119"/>
                <a:gd name="T5" fmla="*/ 146 h 178"/>
                <a:gd name="T6" fmla="*/ 10 w 119"/>
                <a:gd name="T7" fmla="*/ 120 h 178"/>
                <a:gd name="T8" fmla="*/ 30 w 119"/>
                <a:gd name="T9" fmla="*/ 56 h 178"/>
                <a:gd name="T10" fmla="*/ 35 w 119"/>
                <a:gd name="T11" fmla="*/ 50 h 178"/>
                <a:gd name="T12" fmla="*/ 67 w 119"/>
                <a:gd name="T13" fmla="*/ 38 h 178"/>
                <a:gd name="T14" fmla="*/ 62 w 119"/>
                <a:gd name="T15" fmla="*/ 33 h 178"/>
                <a:gd name="T16" fmla="*/ 46 w 119"/>
                <a:gd name="T17" fmla="*/ 18 h 178"/>
                <a:gd name="T18" fmla="*/ 42 w 119"/>
                <a:gd name="T19" fmla="*/ 0 h 178"/>
                <a:gd name="T20" fmla="*/ 66 w 119"/>
                <a:gd name="T21" fmla="*/ 24 h 178"/>
                <a:gd name="T22" fmla="*/ 98 w 119"/>
                <a:gd name="T23" fmla="*/ 39 h 178"/>
                <a:gd name="T24" fmla="*/ 115 w 119"/>
                <a:gd name="T25" fmla="*/ 43 h 178"/>
                <a:gd name="T26" fmla="*/ 119 w 119"/>
                <a:gd name="T27" fmla="*/ 48 h 178"/>
                <a:gd name="T28" fmla="*/ 116 w 119"/>
                <a:gd name="T29" fmla="*/ 62 h 178"/>
                <a:gd name="T30" fmla="*/ 80 w 119"/>
                <a:gd name="T31" fmla="*/ 55 h 178"/>
                <a:gd name="T32" fmla="*/ 73 w 119"/>
                <a:gd name="T33" fmla="*/ 54 h 178"/>
                <a:gd name="T34" fmla="*/ 40 w 119"/>
                <a:gd name="T35" fmla="*/ 67 h 178"/>
                <a:gd name="T36" fmla="*/ 37 w 119"/>
                <a:gd name="T37" fmla="*/ 70 h 178"/>
                <a:gd name="T38" fmla="*/ 30 w 119"/>
                <a:gd name="T39" fmla="*/ 91 h 178"/>
                <a:gd name="T40" fmla="*/ 102 w 119"/>
                <a:gd name="T41" fmla="*/ 114 h 178"/>
                <a:gd name="T42" fmla="*/ 97 w 119"/>
                <a:gd name="T43" fmla="*/ 132 h 178"/>
                <a:gd name="T44" fmla="*/ 24 w 119"/>
                <a:gd name="T45" fmla="*/ 109 h 178"/>
                <a:gd name="T46" fmla="*/ 17 w 119"/>
                <a:gd name="T47" fmla="*/ 133 h 178"/>
                <a:gd name="T48" fmla="*/ 86 w 119"/>
                <a:gd name="T49" fmla="*/ 16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78">
                  <a:moveTo>
                    <a:pt x="86" y="161"/>
                  </a:moveTo>
                  <a:cubicBezTo>
                    <a:pt x="84" y="167"/>
                    <a:pt x="82" y="172"/>
                    <a:pt x="79" y="178"/>
                  </a:cubicBezTo>
                  <a:cubicBezTo>
                    <a:pt x="53" y="168"/>
                    <a:pt x="26" y="157"/>
                    <a:pt x="0" y="146"/>
                  </a:cubicBezTo>
                  <a:cubicBezTo>
                    <a:pt x="3" y="137"/>
                    <a:pt x="7" y="129"/>
                    <a:pt x="10" y="120"/>
                  </a:cubicBezTo>
                  <a:cubicBezTo>
                    <a:pt x="17" y="99"/>
                    <a:pt x="23" y="77"/>
                    <a:pt x="30" y="56"/>
                  </a:cubicBezTo>
                  <a:cubicBezTo>
                    <a:pt x="30" y="53"/>
                    <a:pt x="33" y="50"/>
                    <a:pt x="35" y="50"/>
                  </a:cubicBezTo>
                  <a:cubicBezTo>
                    <a:pt x="45" y="45"/>
                    <a:pt x="56" y="42"/>
                    <a:pt x="67" y="38"/>
                  </a:cubicBezTo>
                  <a:cubicBezTo>
                    <a:pt x="65" y="36"/>
                    <a:pt x="64" y="34"/>
                    <a:pt x="62" y="33"/>
                  </a:cubicBezTo>
                  <a:cubicBezTo>
                    <a:pt x="57" y="28"/>
                    <a:pt x="51" y="22"/>
                    <a:pt x="46" y="18"/>
                  </a:cubicBezTo>
                  <a:cubicBezTo>
                    <a:pt x="39" y="13"/>
                    <a:pt x="38" y="8"/>
                    <a:pt x="42" y="0"/>
                  </a:cubicBezTo>
                  <a:cubicBezTo>
                    <a:pt x="50" y="8"/>
                    <a:pt x="59" y="15"/>
                    <a:pt x="66" y="24"/>
                  </a:cubicBezTo>
                  <a:cubicBezTo>
                    <a:pt x="75" y="33"/>
                    <a:pt x="85" y="38"/>
                    <a:pt x="98" y="39"/>
                  </a:cubicBezTo>
                  <a:cubicBezTo>
                    <a:pt x="104" y="40"/>
                    <a:pt x="110" y="41"/>
                    <a:pt x="115" y="43"/>
                  </a:cubicBezTo>
                  <a:cubicBezTo>
                    <a:pt x="117" y="43"/>
                    <a:pt x="119" y="46"/>
                    <a:pt x="119" y="48"/>
                  </a:cubicBezTo>
                  <a:cubicBezTo>
                    <a:pt x="118" y="52"/>
                    <a:pt x="117" y="57"/>
                    <a:pt x="116" y="62"/>
                  </a:cubicBezTo>
                  <a:cubicBezTo>
                    <a:pt x="104" y="60"/>
                    <a:pt x="92" y="57"/>
                    <a:pt x="80" y="55"/>
                  </a:cubicBezTo>
                  <a:cubicBezTo>
                    <a:pt x="78" y="54"/>
                    <a:pt x="75" y="54"/>
                    <a:pt x="73" y="54"/>
                  </a:cubicBezTo>
                  <a:cubicBezTo>
                    <a:pt x="62" y="58"/>
                    <a:pt x="51" y="63"/>
                    <a:pt x="40" y="67"/>
                  </a:cubicBezTo>
                  <a:cubicBezTo>
                    <a:pt x="39" y="67"/>
                    <a:pt x="37" y="69"/>
                    <a:pt x="37" y="70"/>
                  </a:cubicBezTo>
                  <a:cubicBezTo>
                    <a:pt x="35" y="76"/>
                    <a:pt x="33" y="83"/>
                    <a:pt x="30" y="91"/>
                  </a:cubicBezTo>
                  <a:cubicBezTo>
                    <a:pt x="54" y="99"/>
                    <a:pt x="78" y="106"/>
                    <a:pt x="102" y="114"/>
                  </a:cubicBezTo>
                  <a:cubicBezTo>
                    <a:pt x="100" y="120"/>
                    <a:pt x="99" y="126"/>
                    <a:pt x="97" y="132"/>
                  </a:cubicBezTo>
                  <a:cubicBezTo>
                    <a:pt x="72" y="124"/>
                    <a:pt x="49" y="117"/>
                    <a:pt x="24" y="109"/>
                  </a:cubicBezTo>
                  <a:cubicBezTo>
                    <a:pt x="22" y="117"/>
                    <a:pt x="19" y="124"/>
                    <a:pt x="17" y="133"/>
                  </a:cubicBezTo>
                  <a:cubicBezTo>
                    <a:pt x="40" y="142"/>
                    <a:pt x="63" y="151"/>
                    <a:pt x="86" y="161"/>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2" name="Freeform 19">
              <a:extLst>
                <a:ext uri="{FF2B5EF4-FFF2-40B4-BE49-F238E27FC236}">
                  <a16:creationId xmlns:a16="http://schemas.microsoft.com/office/drawing/2014/main" id="{25D99008-9F4E-4A18-A084-1912BB8AACDE}"/>
                </a:ext>
              </a:extLst>
            </p:cNvPr>
            <p:cNvSpPr>
              <a:spLocks/>
            </p:cNvSpPr>
            <p:nvPr/>
          </p:nvSpPr>
          <p:spPr bwMode="auto">
            <a:xfrm>
              <a:off x="9946595" y="5493863"/>
              <a:ext cx="535026" cy="542191"/>
            </a:xfrm>
            <a:custGeom>
              <a:avLst/>
              <a:gdLst>
                <a:gd name="T0" fmla="*/ 20 w 131"/>
                <a:gd name="T1" fmla="*/ 0 h 132"/>
                <a:gd name="T2" fmla="*/ 131 w 131"/>
                <a:gd name="T3" fmla="*/ 54 h 132"/>
                <a:gd name="T4" fmla="*/ 128 w 131"/>
                <a:gd name="T5" fmla="*/ 61 h 132"/>
                <a:gd name="T6" fmla="*/ 91 w 131"/>
                <a:gd name="T7" fmla="*/ 46 h 132"/>
                <a:gd name="T8" fmla="*/ 82 w 131"/>
                <a:gd name="T9" fmla="*/ 70 h 132"/>
                <a:gd name="T10" fmla="*/ 112 w 131"/>
                <a:gd name="T11" fmla="*/ 83 h 132"/>
                <a:gd name="T12" fmla="*/ 108 w 131"/>
                <a:gd name="T13" fmla="*/ 92 h 132"/>
                <a:gd name="T14" fmla="*/ 82 w 131"/>
                <a:gd name="T15" fmla="*/ 82 h 132"/>
                <a:gd name="T16" fmla="*/ 76 w 131"/>
                <a:gd name="T17" fmla="*/ 84 h 132"/>
                <a:gd name="T18" fmla="*/ 68 w 131"/>
                <a:gd name="T19" fmla="*/ 102 h 132"/>
                <a:gd name="T20" fmla="*/ 71 w 131"/>
                <a:gd name="T21" fmla="*/ 109 h 132"/>
                <a:gd name="T22" fmla="*/ 103 w 131"/>
                <a:gd name="T23" fmla="*/ 123 h 132"/>
                <a:gd name="T24" fmla="*/ 99 w 131"/>
                <a:gd name="T25" fmla="*/ 132 h 132"/>
                <a:gd name="T26" fmla="*/ 45 w 131"/>
                <a:gd name="T27" fmla="*/ 109 h 132"/>
                <a:gd name="T28" fmla="*/ 62 w 131"/>
                <a:gd name="T29" fmla="*/ 69 h 132"/>
                <a:gd name="T30" fmla="*/ 72 w 131"/>
                <a:gd name="T31" fmla="*/ 44 h 132"/>
                <a:gd name="T32" fmla="*/ 69 w 131"/>
                <a:gd name="T33" fmla="*/ 37 h 132"/>
                <a:gd name="T34" fmla="*/ 53 w 131"/>
                <a:gd name="T35" fmla="*/ 28 h 132"/>
                <a:gd name="T36" fmla="*/ 17 w 131"/>
                <a:gd name="T37" fmla="*/ 95 h 132"/>
                <a:gd name="T38" fmla="*/ 0 w 131"/>
                <a:gd name="T39" fmla="*/ 86 h 132"/>
                <a:gd name="T40" fmla="*/ 19 w 131"/>
                <a:gd name="T41" fmla="*/ 51 h 132"/>
                <a:gd name="T42" fmla="*/ 33 w 131"/>
                <a:gd name="T43" fmla="*/ 25 h 132"/>
                <a:gd name="T44" fmla="*/ 30 w 131"/>
                <a:gd name="T45" fmla="*/ 16 h 132"/>
                <a:gd name="T46" fmla="*/ 22 w 131"/>
                <a:gd name="T47" fmla="*/ 11 h 132"/>
                <a:gd name="T48" fmla="*/ 20 w 131"/>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1" h="132">
                  <a:moveTo>
                    <a:pt x="20" y="0"/>
                  </a:moveTo>
                  <a:cubicBezTo>
                    <a:pt x="57" y="18"/>
                    <a:pt x="94" y="36"/>
                    <a:pt x="131" y="54"/>
                  </a:cubicBezTo>
                  <a:cubicBezTo>
                    <a:pt x="130" y="55"/>
                    <a:pt x="129" y="58"/>
                    <a:pt x="128" y="61"/>
                  </a:cubicBezTo>
                  <a:cubicBezTo>
                    <a:pt x="116" y="56"/>
                    <a:pt x="104" y="51"/>
                    <a:pt x="91" y="46"/>
                  </a:cubicBezTo>
                  <a:cubicBezTo>
                    <a:pt x="88" y="55"/>
                    <a:pt x="85" y="62"/>
                    <a:pt x="82" y="70"/>
                  </a:cubicBezTo>
                  <a:cubicBezTo>
                    <a:pt x="92" y="75"/>
                    <a:pt x="101" y="79"/>
                    <a:pt x="112" y="83"/>
                  </a:cubicBezTo>
                  <a:cubicBezTo>
                    <a:pt x="110" y="86"/>
                    <a:pt x="109" y="89"/>
                    <a:pt x="108" y="92"/>
                  </a:cubicBezTo>
                  <a:cubicBezTo>
                    <a:pt x="99" y="88"/>
                    <a:pt x="91" y="85"/>
                    <a:pt x="82" y="82"/>
                  </a:cubicBezTo>
                  <a:cubicBezTo>
                    <a:pt x="79" y="80"/>
                    <a:pt x="77" y="80"/>
                    <a:pt x="76" y="84"/>
                  </a:cubicBezTo>
                  <a:cubicBezTo>
                    <a:pt x="73" y="90"/>
                    <a:pt x="71" y="97"/>
                    <a:pt x="68" y="102"/>
                  </a:cubicBezTo>
                  <a:cubicBezTo>
                    <a:pt x="66" y="106"/>
                    <a:pt x="67" y="108"/>
                    <a:pt x="71" y="109"/>
                  </a:cubicBezTo>
                  <a:cubicBezTo>
                    <a:pt x="82" y="113"/>
                    <a:pt x="92" y="118"/>
                    <a:pt x="103" y="123"/>
                  </a:cubicBezTo>
                  <a:cubicBezTo>
                    <a:pt x="102" y="126"/>
                    <a:pt x="101" y="128"/>
                    <a:pt x="99" y="132"/>
                  </a:cubicBezTo>
                  <a:cubicBezTo>
                    <a:pt x="81" y="124"/>
                    <a:pt x="63" y="117"/>
                    <a:pt x="45" y="109"/>
                  </a:cubicBezTo>
                  <a:cubicBezTo>
                    <a:pt x="51" y="95"/>
                    <a:pt x="56" y="82"/>
                    <a:pt x="62" y="69"/>
                  </a:cubicBezTo>
                  <a:cubicBezTo>
                    <a:pt x="65" y="61"/>
                    <a:pt x="68" y="52"/>
                    <a:pt x="72" y="44"/>
                  </a:cubicBezTo>
                  <a:cubicBezTo>
                    <a:pt x="73" y="41"/>
                    <a:pt x="73" y="38"/>
                    <a:pt x="69" y="37"/>
                  </a:cubicBezTo>
                  <a:cubicBezTo>
                    <a:pt x="64" y="34"/>
                    <a:pt x="59" y="31"/>
                    <a:pt x="53" y="28"/>
                  </a:cubicBezTo>
                  <a:cubicBezTo>
                    <a:pt x="41" y="50"/>
                    <a:pt x="29" y="72"/>
                    <a:pt x="17" y="95"/>
                  </a:cubicBezTo>
                  <a:cubicBezTo>
                    <a:pt x="11" y="92"/>
                    <a:pt x="6" y="89"/>
                    <a:pt x="0" y="86"/>
                  </a:cubicBezTo>
                  <a:cubicBezTo>
                    <a:pt x="7" y="74"/>
                    <a:pt x="13" y="62"/>
                    <a:pt x="19" y="51"/>
                  </a:cubicBezTo>
                  <a:cubicBezTo>
                    <a:pt x="24" y="42"/>
                    <a:pt x="28" y="33"/>
                    <a:pt x="33" y="25"/>
                  </a:cubicBezTo>
                  <a:cubicBezTo>
                    <a:pt x="36" y="20"/>
                    <a:pt x="35" y="18"/>
                    <a:pt x="30" y="16"/>
                  </a:cubicBezTo>
                  <a:cubicBezTo>
                    <a:pt x="28" y="15"/>
                    <a:pt x="25" y="13"/>
                    <a:pt x="22" y="11"/>
                  </a:cubicBezTo>
                  <a:cubicBezTo>
                    <a:pt x="15" y="7"/>
                    <a:pt x="15" y="7"/>
                    <a:pt x="20" y="0"/>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3" name="Freeform 20">
              <a:extLst>
                <a:ext uri="{FF2B5EF4-FFF2-40B4-BE49-F238E27FC236}">
                  <a16:creationId xmlns:a16="http://schemas.microsoft.com/office/drawing/2014/main" id="{802AB13C-78A9-429A-A823-84037727A881}"/>
                </a:ext>
              </a:extLst>
            </p:cNvPr>
            <p:cNvSpPr>
              <a:spLocks/>
            </p:cNvSpPr>
            <p:nvPr/>
          </p:nvSpPr>
          <p:spPr bwMode="auto">
            <a:xfrm>
              <a:off x="12590671" y="5307560"/>
              <a:ext cx="427542" cy="446651"/>
            </a:xfrm>
            <a:custGeom>
              <a:avLst/>
              <a:gdLst>
                <a:gd name="T0" fmla="*/ 79 w 105"/>
                <a:gd name="T1" fmla="*/ 55 h 109"/>
                <a:gd name="T2" fmla="*/ 44 w 105"/>
                <a:gd name="T3" fmla="*/ 8 h 109"/>
                <a:gd name="T4" fmla="*/ 55 w 105"/>
                <a:gd name="T5" fmla="*/ 0 h 109"/>
                <a:gd name="T6" fmla="*/ 105 w 105"/>
                <a:gd name="T7" fmla="*/ 69 h 109"/>
                <a:gd name="T8" fmla="*/ 89 w 105"/>
                <a:gd name="T9" fmla="*/ 81 h 109"/>
                <a:gd name="T10" fmla="*/ 82 w 105"/>
                <a:gd name="T11" fmla="*/ 80 h 109"/>
                <a:gd name="T12" fmla="*/ 31 w 105"/>
                <a:gd name="T13" fmla="*/ 52 h 109"/>
                <a:gd name="T14" fmla="*/ 25 w 105"/>
                <a:gd name="T15" fmla="*/ 51 h 109"/>
                <a:gd name="T16" fmla="*/ 61 w 105"/>
                <a:gd name="T17" fmla="*/ 101 h 109"/>
                <a:gd name="T18" fmla="*/ 50 w 105"/>
                <a:gd name="T19" fmla="*/ 109 h 109"/>
                <a:gd name="T20" fmla="*/ 0 w 105"/>
                <a:gd name="T21" fmla="*/ 39 h 109"/>
                <a:gd name="T22" fmla="*/ 17 w 105"/>
                <a:gd name="T23" fmla="*/ 27 h 109"/>
                <a:gd name="T24" fmla="*/ 24 w 105"/>
                <a:gd name="T25" fmla="*/ 28 h 109"/>
                <a:gd name="T26" fmla="*/ 70 w 105"/>
                <a:gd name="T27" fmla="*/ 53 h 109"/>
                <a:gd name="T28" fmla="*/ 78 w 105"/>
                <a:gd name="T29" fmla="*/ 56 h 109"/>
                <a:gd name="T30" fmla="*/ 79 w 105"/>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09">
                  <a:moveTo>
                    <a:pt x="79" y="55"/>
                  </a:moveTo>
                  <a:cubicBezTo>
                    <a:pt x="67" y="39"/>
                    <a:pt x="56" y="24"/>
                    <a:pt x="44" y="8"/>
                  </a:cubicBezTo>
                  <a:cubicBezTo>
                    <a:pt x="48" y="5"/>
                    <a:pt x="51" y="3"/>
                    <a:pt x="55" y="0"/>
                  </a:cubicBezTo>
                  <a:cubicBezTo>
                    <a:pt x="72" y="23"/>
                    <a:pt x="88" y="46"/>
                    <a:pt x="105" y="69"/>
                  </a:cubicBezTo>
                  <a:cubicBezTo>
                    <a:pt x="100" y="73"/>
                    <a:pt x="95" y="77"/>
                    <a:pt x="89" y="81"/>
                  </a:cubicBezTo>
                  <a:cubicBezTo>
                    <a:pt x="88" y="82"/>
                    <a:pt x="84" y="81"/>
                    <a:pt x="82" y="80"/>
                  </a:cubicBezTo>
                  <a:cubicBezTo>
                    <a:pt x="65" y="70"/>
                    <a:pt x="48" y="61"/>
                    <a:pt x="31" y="52"/>
                  </a:cubicBezTo>
                  <a:cubicBezTo>
                    <a:pt x="29" y="51"/>
                    <a:pt x="28" y="50"/>
                    <a:pt x="25" y="51"/>
                  </a:cubicBezTo>
                  <a:cubicBezTo>
                    <a:pt x="36" y="67"/>
                    <a:pt x="48" y="84"/>
                    <a:pt x="61" y="101"/>
                  </a:cubicBezTo>
                  <a:cubicBezTo>
                    <a:pt x="57" y="104"/>
                    <a:pt x="54" y="106"/>
                    <a:pt x="50" y="109"/>
                  </a:cubicBezTo>
                  <a:cubicBezTo>
                    <a:pt x="33" y="86"/>
                    <a:pt x="17" y="63"/>
                    <a:pt x="0" y="39"/>
                  </a:cubicBezTo>
                  <a:cubicBezTo>
                    <a:pt x="6" y="35"/>
                    <a:pt x="11" y="31"/>
                    <a:pt x="17" y="27"/>
                  </a:cubicBezTo>
                  <a:cubicBezTo>
                    <a:pt x="19" y="26"/>
                    <a:pt x="22" y="27"/>
                    <a:pt x="24" y="28"/>
                  </a:cubicBezTo>
                  <a:cubicBezTo>
                    <a:pt x="39" y="36"/>
                    <a:pt x="55" y="45"/>
                    <a:pt x="70" y="53"/>
                  </a:cubicBezTo>
                  <a:cubicBezTo>
                    <a:pt x="73" y="54"/>
                    <a:pt x="75" y="55"/>
                    <a:pt x="78" y="56"/>
                  </a:cubicBezTo>
                  <a:cubicBezTo>
                    <a:pt x="78" y="56"/>
                    <a:pt x="78" y="56"/>
                    <a:pt x="79" y="55"/>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4" name="Freeform 21">
              <a:extLst>
                <a:ext uri="{FF2B5EF4-FFF2-40B4-BE49-F238E27FC236}">
                  <a16:creationId xmlns:a16="http://schemas.microsoft.com/office/drawing/2014/main" id="{550DA99C-4055-4B50-8493-BC1C0E464A16}"/>
                </a:ext>
              </a:extLst>
            </p:cNvPr>
            <p:cNvSpPr>
              <a:spLocks noEditPoints="1"/>
            </p:cNvSpPr>
            <p:nvPr/>
          </p:nvSpPr>
          <p:spPr bwMode="auto">
            <a:xfrm>
              <a:off x="9146448" y="4958837"/>
              <a:ext cx="386938" cy="348721"/>
            </a:xfrm>
            <a:custGeom>
              <a:avLst/>
              <a:gdLst>
                <a:gd name="T0" fmla="*/ 39 w 94"/>
                <a:gd name="T1" fmla="*/ 85 h 85"/>
                <a:gd name="T2" fmla="*/ 7 w 94"/>
                <a:gd name="T3" fmla="*/ 60 h 85"/>
                <a:gd name="T4" fmla="*/ 11 w 94"/>
                <a:gd name="T5" fmla="*/ 27 h 85"/>
                <a:gd name="T6" fmla="*/ 47 w 94"/>
                <a:gd name="T7" fmla="*/ 1 h 85"/>
                <a:gd name="T8" fmla="*/ 66 w 94"/>
                <a:gd name="T9" fmla="*/ 3 h 85"/>
                <a:gd name="T10" fmla="*/ 89 w 94"/>
                <a:gd name="T11" fmla="*/ 46 h 85"/>
                <a:gd name="T12" fmla="*/ 88 w 94"/>
                <a:gd name="T13" fmla="*/ 50 h 85"/>
                <a:gd name="T14" fmla="*/ 48 w 94"/>
                <a:gd name="T15" fmla="*/ 84 h 85"/>
                <a:gd name="T16" fmla="*/ 45 w 94"/>
                <a:gd name="T17" fmla="*/ 85 h 85"/>
                <a:gd name="T18" fmla="*/ 39 w 94"/>
                <a:gd name="T19" fmla="*/ 85 h 85"/>
                <a:gd name="T20" fmla="*/ 33 w 94"/>
                <a:gd name="T21" fmla="*/ 69 h 85"/>
                <a:gd name="T22" fmla="*/ 74 w 94"/>
                <a:gd name="T23" fmla="*/ 37 h 85"/>
                <a:gd name="T24" fmla="*/ 70 w 94"/>
                <a:gd name="T25" fmla="*/ 20 h 85"/>
                <a:gd name="T26" fmla="*/ 54 w 94"/>
                <a:gd name="T27" fmla="*/ 17 h 85"/>
                <a:gd name="T28" fmla="*/ 21 w 94"/>
                <a:gd name="T29" fmla="*/ 47 h 85"/>
                <a:gd name="T30" fmla="*/ 21 w 94"/>
                <a:gd name="T31" fmla="*/ 61 h 85"/>
                <a:gd name="T32" fmla="*/ 33 w 94"/>
                <a:gd name="T33"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85">
                  <a:moveTo>
                    <a:pt x="39" y="85"/>
                  </a:moveTo>
                  <a:cubicBezTo>
                    <a:pt x="24" y="84"/>
                    <a:pt x="14" y="73"/>
                    <a:pt x="7" y="60"/>
                  </a:cubicBezTo>
                  <a:cubicBezTo>
                    <a:pt x="0" y="48"/>
                    <a:pt x="3" y="37"/>
                    <a:pt x="11" y="27"/>
                  </a:cubicBezTo>
                  <a:cubicBezTo>
                    <a:pt x="21" y="15"/>
                    <a:pt x="32" y="5"/>
                    <a:pt x="47" y="1"/>
                  </a:cubicBezTo>
                  <a:cubicBezTo>
                    <a:pt x="53" y="0"/>
                    <a:pt x="60" y="1"/>
                    <a:pt x="66" y="3"/>
                  </a:cubicBezTo>
                  <a:cubicBezTo>
                    <a:pt x="83" y="10"/>
                    <a:pt x="94" y="31"/>
                    <a:pt x="89" y="46"/>
                  </a:cubicBezTo>
                  <a:cubicBezTo>
                    <a:pt x="89" y="47"/>
                    <a:pt x="89" y="49"/>
                    <a:pt x="88" y="50"/>
                  </a:cubicBezTo>
                  <a:cubicBezTo>
                    <a:pt x="79" y="66"/>
                    <a:pt x="66" y="77"/>
                    <a:pt x="48" y="84"/>
                  </a:cubicBezTo>
                  <a:cubicBezTo>
                    <a:pt x="47" y="84"/>
                    <a:pt x="46" y="84"/>
                    <a:pt x="45" y="85"/>
                  </a:cubicBezTo>
                  <a:cubicBezTo>
                    <a:pt x="43" y="85"/>
                    <a:pt x="42" y="85"/>
                    <a:pt x="39" y="85"/>
                  </a:cubicBezTo>
                  <a:close/>
                  <a:moveTo>
                    <a:pt x="33" y="69"/>
                  </a:moveTo>
                  <a:cubicBezTo>
                    <a:pt x="51" y="64"/>
                    <a:pt x="64" y="52"/>
                    <a:pt x="74" y="37"/>
                  </a:cubicBezTo>
                  <a:cubicBezTo>
                    <a:pt x="77" y="31"/>
                    <a:pt x="75" y="25"/>
                    <a:pt x="70" y="20"/>
                  </a:cubicBezTo>
                  <a:cubicBezTo>
                    <a:pt x="65" y="15"/>
                    <a:pt x="60" y="14"/>
                    <a:pt x="54" y="17"/>
                  </a:cubicBezTo>
                  <a:cubicBezTo>
                    <a:pt x="40" y="24"/>
                    <a:pt x="29" y="34"/>
                    <a:pt x="21" y="47"/>
                  </a:cubicBezTo>
                  <a:cubicBezTo>
                    <a:pt x="19" y="51"/>
                    <a:pt x="19" y="57"/>
                    <a:pt x="21" y="61"/>
                  </a:cubicBezTo>
                  <a:cubicBezTo>
                    <a:pt x="23" y="66"/>
                    <a:pt x="27" y="69"/>
                    <a:pt x="33" y="69"/>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5" name="Freeform 22">
              <a:extLst>
                <a:ext uri="{FF2B5EF4-FFF2-40B4-BE49-F238E27FC236}">
                  <a16:creationId xmlns:a16="http://schemas.microsoft.com/office/drawing/2014/main" id="{159DD6B6-3DF3-47B0-9258-5F7A02B25D40}"/>
                </a:ext>
              </a:extLst>
            </p:cNvPr>
            <p:cNvSpPr>
              <a:spLocks/>
            </p:cNvSpPr>
            <p:nvPr/>
          </p:nvSpPr>
          <p:spPr bwMode="auto">
            <a:xfrm>
              <a:off x="9361413" y="5126033"/>
              <a:ext cx="413212" cy="422765"/>
            </a:xfrm>
            <a:custGeom>
              <a:avLst/>
              <a:gdLst>
                <a:gd name="T0" fmla="*/ 89 w 101"/>
                <a:gd name="T1" fmla="*/ 34 h 103"/>
                <a:gd name="T2" fmla="*/ 101 w 101"/>
                <a:gd name="T3" fmla="*/ 45 h 103"/>
                <a:gd name="T4" fmla="*/ 89 w 101"/>
                <a:gd name="T5" fmla="*/ 59 h 103"/>
                <a:gd name="T6" fmla="*/ 61 w 101"/>
                <a:gd name="T7" fmla="*/ 90 h 103"/>
                <a:gd name="T8" fmla="*/ 27 w 101"/>
                <a:gd name="T9" fmla="*/ 95 h 103"/>
                <a:gd name="T10" fmla="*/ 8 w 101"/>
                <a:gd name="T11" fmla="*/ 76 h 103"/>
                <a:gd name="T12" fmla="*/ 8 w 101"/>
                <a:gd name="T13" fmla="*/ 48 h 103"/>
                <a:gd name="T14" fmla="*/ 43 w 101"/>
                <a:gd name="T15" fmla="*/ 9 h 103"/>
                <a:gd name="T16" fmla="*/ 51 w 101"/>
                <a:gd name="T17" fmla="*/ 0 h 103"/>
                <a:gd name="T18" fmla="*/ 65 w 101"/>
                <a:gd name="T19" fmla="*/ 13 h 103"/>
                <a:gd name="T20" fmla="*/ 51 w 101"/>
                <a:gd name="T21" fmla="*/ 28 h 103"/>
                <a:gd name="T22" fmla="*/ 25 w 101"/>
                <a:gd name="T23" fmla="*/ 57 h 103"/>
                <a:gd name="T24" fmla="*/ 26 w 101"/>
                <a:gd name="T25" fmla="*/ 81 h 103"/>
                <a:gd name="T26" fmla="*/ 49 w 101"/>
                <a:gd name="T27" fmla="*/ 80 h 103"/>
                <a:gd name="T28" fmla="*/ 85 w 101"/>
                <a:gd name="T29" fmla="*/ 40 h 103"/>
                <a:gd name="T30" fmla="*/ 89 w 101"/>
                <a:gd name="T31" fmla="*/ 3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03">
                  <a:moveTo>
                    <a:pt x="89" y="34"/>
                  </a:moveTo>
                  <a:cubicBezTo>
                    <a:pt x="94" y="38"/>
                    <a:pt x="97" y="42"/>
                    <a:pt x="101" y="45"/>
                  </a:cubicBezTo>
                  <a:cubicBezTo>
                    <a:pt x="97" y="50"/>
                    <a:pt x="93" y="54"/>
                    <a:pt x="89" y="59"/>
                  </a:cubicBezTo>
                  <a:cubicBezTo>
                    <a:pt x="80" y="69"/>
                    <a:pt x="71" y="79"/>
                    <a:pt x="61" y="90"/>
                  </a:cubicBezTo>
                  <a:cubicBezTo>
                    <a:pt x="51" y="101"/>
                    <a:pt x="40" y="103"/>
                    <a:pt x="27" y="95"/>
                  </a:cubicBezTo>
                  <a:cubicBezTo>
                    <a:pt x="20" y="90"/>
                    <a:pt x="14" y="83"/>
                    <a:pt x="8" y="76"/>
                  </a:cubicBezTo>
                  <a:cubicBezTo>
                    <a:pt x="0" y="67"/>
                    <a:pt x="1" y="57"/>
                    <a:pt x="8" y="48"/>
                  </a:cubicBezTo>
                  <a:cubicBezTo>
                    <a:pt x="19" y="34"/>
                    <a:pt x="31" y="22"/>
                    <a:pt x="43" y="9"/>
                  </a:cubicBezTo>
                  <a:cubicBezTo>
                    <a:pt x="45" y="6"/>
                    <a:pt x="48" y="3"/>
                    <a:pt x="51" y="0"/>
                  </a:cubicBezTo>
                  <a:cubicBezTo>
                    <a:pt x="56" y="4"/>
                    <a:pt x="60" y="8"/>
                    <a:pt x="65" y="13"/>
                  </a:cubicBezTo>
                  <a:cubicBezTo>
                    <a:pt x="60" y="18"/>
                    <a:pt x="56" y="23"/>
                    <a:pt x="51" y="28"/>
                  </a:cubicBezTo>
                  <a:cubicBezTo>
                    <a:pt x="43" y="38"/>
                    <a:pt x="33" y="47"/>
                    <a:pt x="25" y="57"/>
                  </a:cubicBezTo>
                  <a:cubicBezTo>
                    <a:pt x="17" y="65"/>
                    <a:pt x="18" y="73"/>
                    <a:pt x="26" y="81"/>
                  </a:cubicBezTo>
                  <a:cubicBezTo>
                    <a:pt x="34" y="88"/>
                    <a:pt x="42" y="88"/>
                    <a:pt x="49" y="80"/>
                  </a:cubicBezTo>
                  <a:cubicBezTo>
                    <a:pt x="61" y="66"/>
                    <a:pt x="73" y="53"/>
                    <a:pt x="85" y="40"/>
                  </a:cubicBezTo>
                  <a:cubicBezTo>
                    <a:pt x="87" y="38"/>
                    <a:pt x="88" y="36"/>
                    <a:pt x="89" y="34"/>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6" name="Freeform 23">
              <a:extLst>
                <a:ext uri="{FF2B5EF4-FFF2-40B4-BE49-F238E27FC236}">
                  <a16:creationId xmlns:a16="http://schemas.microsoft.com/office/drawing/2014/main" id="{F9DFF8A9-BE4D-4867-A530-84FC47DF6FC0}"/>
                </a:ext>
              </a:extLst>
            </p:cNvPr>
            <p:cNvSpPr>
              <a:spLocks/>
            </p:cNvSpPr>
            <p:nvPr/>
          </p:nvSpPr>
          <p:spPr bwMode="auto">
            <a:xfrm>
              <a:off x="12335099" y="5474754"/>
              <a:ext cx="394105" cy="417989"/>
            </a:xfrm>
            <a:custGeom>
              <a:avLst/>
              <a:gdLst>
                <a:gd name="T0" fmla="*/ 46 w 96"/>
                <a:gd name="T1" fmla="*/ 7 h 102"/>
                <a:gd name="T2" fmla="*/ 59 w 96"/>
                <a:gd name="T3" fmla="*/ 0 h 102"/>
                <a:gd name="T4" fmla="*/ 62 w 96"/>
                <a:gd name="T5" fmla="*/ 4 h 102"/>
                <a:gd name="T6" fmla="*/ 88 w 96"/>
                <a:gd name="T7" fmla="*/ 51 h 102"/>
                <a:gd name="T8" fmla="*/ 80 w 96"/>
                <a:gd name="T9" fmla="*/ 87 h 102"/>
                <a:gd name="T10" fmla="*/ 60 w 96"/>
                <a:gd name="T11" fmla="*/ 98 h 102"/>
                <a:gd name="T12" fmla="*/ 31 w 96"/>
                <a:gd name="T13" fmla="*/ 88 h 102"/>
                <a:gd name="T14" fmla="*/ 0 w 96"/>
                <a:gd name="T15" fmla="*/ 33 h 102"/>
                <a:gd name="T16" fmla="*/ 17 w 96"/>
                <a:gd name="T17" fmla="*/ 23 h 102"/>
                <a:gd name="T18" fmla="*/ 39 w 96"/>
                <a:gd name="T19" fmla="*/ 64 h 102"/>
                <a:gd name="T20" fmla="*/ 47 w 96"/>
                <a:gd name="T21" fmla="*/ 77 h 102"/>
                <a:gd name="T22" fmla="*/ 70 w 96"/>
                <a:gd name="T23" fmla="*/ 82 h 102"/>
                <a:gd name="T24" fmla="*/ 76 w 96"/>
                <a:gd name="T25" fmla="*/ 61 h 102"/>
                <a:gd name="T26" fmla="*/ 49 w 96"/>
                <a:gd name="T27" fmla="*/ 14 h 102"/>
                <a:gd name="T28" fmla="*/ 46 w 96"/>
                <a:gd name="T29"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02">
                  <a:moveTo>
                    <a:pt x="46" y="7"/>
                  </a:moveTo>
                  <a:cubicBezTo>
                    <a:pt x="51" y="5"/>
                    <a:pt x="55" y="2"/>
                    <a:pt x="59" y="0"/>
                  </a:cubicBezTo>
                  <a:cubicBezTo>
                    <a:pt x="60" y="1"/>
                    <a:pt x="61" y="2"/>
                    <a:pt x="62" y="4"/>
                  </a:cubicBezTo>
                  <a:cubicBezTo>
                    <a:pt x="71" y="20"/>
                    <a:pt x="80" y="35"/>
                    <a:pt x="88" y="51"/>
                  </a:cubicBezTo>
                  <a:cubicBezTo>
                    <a:pt x="96" y="66"/>
                    <a:pt x="94" y="77"/>
                    <a:pt x="80" y="87"/>
                  </a:cubicBezTo>
                  <a:cubicBezTo>
                    <a:pt x="74" y="92"/>
                    <a:pt x="67" y="95"/>
                    <a:pt x="60" y="98"/>
                  </a:cubicBezTo>
                  <a:cubicBezTo>
                    <a:pt x="47" y="102"/>
                    <a:pt x="38" y="99"/>
                    <a:pt x="31" y="88"/>
                  </a:cubicBezTo>
                  <a:cubicBezTo>
                    <a:pt x="20" y="70"/>
                    <a:pt x="11" y="52"/>
                    <a:pt x="0" y="33"/>
                  </a:cubicBezTo>
                  <a:cubicBezTo>
                    <a:pt x="6" y="30"/>
                    <a:pt x="11" y="27"/>
                    <a:pt x="17" y="23"/>
                  </a:cubicBezTo>
                  <a:cubicBezTo>
                    <a:pt x="24" y="37"/>
                    <a:pt x="32" y="50"/>
                    <a:pt x="39" y="64"/>
                  </a:cubicBezTo>
                  <a:cubicBezTo>
                    <a:pt x="42" y="68"/>
                    <a:pt x="44" y="73"/>
                    <a:pt x="47" y="77"/>
                  </a:cubicBezTo>
                  <a:cubicBezTo>
                    <a:pt x="52" y="86"/>
                    <a:pt x="60" y="87"/>
                    <a:pt x="70" y="82"/>
                  </a:cubicBezTo>
                  <a:cubicBezTo>
                    <a:pt x="78" y="77"/>
                    <a:pt x="80" y="69"/>
                    <a:pt x="76" y="61"/>
                  </a:cubicBezTo>
                  <a:cubicBezTo>
                    <a:pt x="67" y="45"/>
                    <a:pt x="58" y="29"/>
                    <a:pt x="49" y="14"/>
                  </a:cubicBezTo>
                  <a:cubicBezTo>
                    <a:pt x="48" y="12"/>
                    <a:pt x="48" y="10"/>
                    <a:pt x="46" y="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7" name="Freeform 24">
              <a:extLst>
                <a:ext uri="{FF2B5EF4-FFF2-40B4-BE49-F238E27FC236}">
                  <a16:creationId xmlns:a16="http://schemas.microsoft.com/office/drawing/2014/main" id="{1230E59C-6101-4983-BBB1-ABB90D398553}"/>
                </a:ext>
              </a:extLst>
            </p:cNvPr>
            <p:cNvSpPr>
              <a:spLocks/>
            </p:cNvSpPr>
            <p:nvPr/>
          </p:nvSpPr>
          <p:spPr bwMode="auto">
            <a:xfrm>
              <a:off x="12839076" y="1643593"/>
              <a:ext cx="320061" cy="298563"/>
            </a:xfrm>
            <a:custGeom>
              <a:avLst/>
              <a:gdLst>
                <a:gd name="T0" fmla="*/ 50 w 78"/>
                <a:gd name="T1" fmla="*/ 29 h 73"/>
                <a:gd name="T2" fmla="*/ 35 w 78"/>
                <a:gd name="T3" fmla="*/ 23 h 73"/>
                <a:gd name="T4" fmla="*/ 26 w 78"/>
                <a:gd name="T5" fmla="*/ 11 h 73"/>
                <a:gd name="T6" fmla="*/ 42 w 78"/>
                <a:gd name="T7" fmla="*/ 2 h 73"/>
                <a:gd name="T8" fmla="*/ 70 w 78"/>
                <a:gd name="T9" fmla="*/ 19 h 73"/>
                <a:gd name="T10" fmla="*/ 78 w 78"/>
                <a:gd name="T11" fmla="*/ 37 h 73"/>
                <a:gd name="T12" fmla="*/ 65 w 78"/>
                <a:gd name="T13" fmla="*/ 45 h 73"/>
                <a:gd name="T14" fmla="*/ 53 w 78"/>
                <a:gd name="T15" fmla="*/ 41 h 73"/>
                <a:gd name="T16" fmla="*/ 52 w 78"/>
                <a:gd name="T17" fmla="*/ 43 h 73"/>
                <a:gd name="T18" fmla="*/ 57 w 78"/>
                <a:gd name="T19" fmla="*/ 48 h 73"/>
                <a:gd name="T20" fmla="*/ 64 w 78"/>
                <a:gd name="T21" fmla="*/ 55 h 73"/>
                <a:gd name="T22" fmla="*/ 66 w 78"/>
                <a:gd name="T23" fmla="*/ 69 h 73"/>
                <a:gd name="T24" fmla="*/ 53 w 78"/>
                <a:gd name="T25" fmla="*/ 66 h 73"/>
                <a:gd name="T26" fmla="*/ 42 w 78"/>
                <a:gd name="T27" fmla="*/ 56 h 73"/>
                <a:gd name="T28" fmla="*/ 37 w 78"/>
                <a:gd name="T29" fmla="*/ 64 h 73"/>
                <a:gd name="T30" fmla="*/ 29 w 78"/>
                <a:gd name="T31" fmla="*/ 72 h 73"/>
                <a:gd name="T32" fmla="*/ 22 w 78"/>
                <a:gd name="T33" fmla="*/ 72 h 73"/>
                <a:gd name="T34" fmla="*/ 13 w 78"/>
                <a:gd name="T35" fmla="*/ 53 h 73"/>
                <a:gd name="T36" fmla="*/ 19 w 78"/>
                <a:gd name="T37" fmla="*/ 49 h 73"/>
                <a:gd name="T38" fmla="*/ 26 w 78"/>
                <a:gd name="T39" fmla="*/ 49 h 73"/>
                <a:gd name="T40" fmla="*/ 23 w 78"/>
                <a:gd name="T41" fmla="*/ 42 h 73"/>
                <a:gd name="T42" fmla="*/ 5 w 78"/>
                <a:gd name="T43" fmla="*/ 32 h 73"/>
                <a:gd name="T44" fmla="*/ 3 w 78"/>
                <a:gd name="T45" fmla="*/ 20 h 73"/>
                <a:gd name="T46" fmla="*/ 13 w 78"/>
                <a:gd name="T47" fmla="*/ 19 h 73"/>
                <a:gd name="T48" fmla="*/ 31 w 78"/>
                <a:gd name="T49" fmla="*/ 28 h 73"/>
                <a:gd name="T50" fmla="*/ 50 w 78"/>
                <a:gd name="T51"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3">
                  <a:moveTo>
                    <a:pt x="50" y="29"/>
                  </a:moveTo>
                  <a:cubicBezTo>
                    <a:pt x="44" y="27"/>
                    <a:pt x="39" y="25"/>
                    <a:pt x="35" y="23"/>
                  </a:cubicBezTo>
                  <a:cubicBezTo>
                    <a:pt x="28" y="21"/>
                    <a:pt x="25" y="16"/>
                    <a:pt x="26" y="11"/>
                  </a:cubicBezTo>
                  <a:cubicBezTo>
                    <a:pt x="28" y="4"/>
                    <a:pt x="35" y="0"/>
                    <a:pt x="42" y="2"/>
                  </a:cubicBezTo>
                  <a:cubicBezTo>
                    <a:pt x="53" y="4"/>
                    <a:pt x="61" y="12"/>
                    <a:pt x="70" y="19"/>
                  </a:cubicBezTo>
                  <a:cubicBezTo>
                    <a:pt x="76" y="24"/>
                    <a:pt x="78" y="30"/>
                    <a:pt x="78" y="37"/>
                  </a:cubicBezTo>
                  <a:cubicBezTo>
                    <a:pt x="78" y="45"/>
                    <a:pt x="72" y="48"/>
                    <a:pt x="65" y="45"/>
                  </a:cubicBezTo>
                  <a:cubicBezTo>
                    <a:pt x="61" y="43"/>
                    <a:pt x="57" y="42"/>
                    <a:pt x="53" y="41"/>
                  </a:cubicBezTo>
                  <a:cubicBezTo>
                    <a:pt x="52" y="42"/>
                    <a:pt x="52" y="42"/>
                    <a:pt x="52" y="43"/>
                  </a:cubicBezTo>
                  <a:cubicBezTo>
                    <a:pt x="53" y="45"/>
                    <a:pt x="55" y="47"/>
                    <a:pt x="57" y="48"/>
                  </a:cubicBezTo>
                  <a:cubicBezTo>
                    <a:pt x="59" y="51"/>
                    <a:pt x="62" y="53"/>
                    <a:pt x="64" y="55"/>
                  </a:cubicBezTo>
                  <a:cubicBezTo>
                    <a:pt x="69" y="60"/>
                    <a:pt x="69" y="66"/>
                    <a:pt x="66" y="69"/>
                  </a:cubicBezTo>
                  <a:cubicBezTo>
                    <a:pt x="61" y="73"/>
                    <a:pt x="57" y="69"/>
                    <a:pt x="53" y="66"/>
                  </a:cubicBezTo>
                  <a:cubicBezTo>
                    <a:pt x="50" y="63"/>
                    <a:pt x="46" y="60"/>
                    <a:pt x="42" y="56"/>
                  </a:cubicBezTo>
                  <a:cubicBezTo>
                    <a:pt x="40" y="59"/>
                    <a:pt x="39" y="61"/>
                    <a:pt x="37" y="64"/>
                  </a:cubicBezTo>
                  <a:cubicBezTo>
                    <a:pt x="35" y="66"/>
                    <a:pt x="32" y="70"/>
                    <a:pt x="29" y="72"/>
                  </a:cubicBezTo>
                  <a:cubicBezTo>
                    <a:pt x="28" y="73"/>
                    <a:pt x="23" y="73"/>
                    <a:pt x="22" y="72"/>
                  </a:cubicBezTo>
                  <a:cubicBezTo>
                    <a:pt x="17" y="67"/>
                    <a:pt x="12" y="61"/>
                    <a:pt x="13" y="53"/>
                  </a:cubicBezTo>
                  <a:cubicBezTo>
                    <a:pt x="13" y="49"/>
                    <a:pt x="14" y="46"/>
                    <a:pt x="19" y="49"/>
                  </a:cubicBezTo>
                  <a:cubicBezTo>
                    <a:pt x="21" y="52"/>
                    <a:pt x="24" y="52"/>
                    <a:pt x="26" y="49"/>
                  </a:cubicBezTo>
                  <a:cubicBezTo>
                    <a:pt x="28" y="45"/>
                    <a:pt x="26" y="43"/>
                    <a:pt x="23" y="42"/>
                  </a:cubicBezTo>
                  <a:cubicBezTo>
                    <a:pt x="17" y="39"/>
                    <a:pt x="11" y="35"/>
                    <a:pt x="5" y="32"/>
                  </a:cubicBezTo>
                  <a:cubicBezTo>
                    <a:pt x="2" y="29"/>
                    <a:pt x="0" y="25"/>
                    <a:pt x="3" y="20"/>
                  </a:cubicBezTo>
                  <a:cubicBezTo>
                    <a:pt x="6" y="15"/>
                    <a:pt x="10" y="17"/>
                    <a:pt x="13" y="19"/>
                  </a:cubicBezTo>
                  <a:cubicBezTo>
                    <a:pt x="19" y="22"/>
                    <a:pt x="25" y="25"/>
                    <a:pt x="31" y="28"/>
                  </a:cubicBezTo>
                  <a:cubicBezTo>
                    <a:pt x="36" y="31"/>
                    <a:pt x="42" y="33"/>
                    <a:pt x="50" y="29"/>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8" name="Freeform 25">
              <a:extLst>
                <a:ext uri="{FF2B5EF4-FFF2-40B4-BE49-F238E27FC236}">
                  <a16:creationId xmlns:a16="http://schemas.microsoft.com/office/drawing/2014/main" id="{01239949-1C8B-499E-8197-BE79E1C29565}"/>
                </a:ext>
              </a:extLst>
            </p:cNvPr>
            <p:cNvSpPr>
              <a:spLocks noEditPoints="1"/>
            </p:cNvSpPr>
            <p:nvPr/>
          </p:nvSpPr>
          <p:spPr bwMode="auto">
            <a:xfrm>
              <a:off x="10366972" y="5737491"/>
              <a:ext cx="315282" cy="396491"/>
            </a:xfrm>
            <a:custGeom>
              <a:avLst/>
              <a:gdLst>
                <a:gd name="T0" fmla="*/ 77 w 77"/>
                <a:gd name="T1" fmla="*/ 97 h 97"/>
                <a:gd name="T2" fmla="*/ 62 w 77"/>
                <a:gd name="T3" fmla="*/ 92 h 97"/>
                <a:gd name="T4" fmla="*/ 59 w 77"/>
                <a:gd name="T5" fmla="*/ 88 h 97"/>
                <a:gd name="T6" fmla="*/ 56 w 77"/>
                <a:gd name="T7" fmla="*/ 70 h 97"/>
                <a:gd name="T8" fmla="*/ 39 w 77"/>
                <a:gd name="T9" fmla="*/ 64 h 97"/>
                <a:gd name="T10" fmla="*/ 15 w 77"/>
                <a:gd name="T11" fmla="*/ 72 h 97"/>
                <a:gd name="T12" fmla="*/ 0 w 77"/>
                <a:gd name="T13" fmla="*/ 73 h 97"/>
                <a:gd name="T14" fmla="*/ 16 w 77"/>
                <a:gd name="T15" fmla="*/ 50 h 97"/>
                <a:gd name="T16" fmla="*/ 48 w 77"/>
                <a:gd name="T17" fmla="*/ 4 h 97"/>
                <a:gd name="T18" fmla="*/ 56 w 77"/>
                <a:gd name="T19" fmla="*/ 1 h 97"/>
                <a:gd name="T20" fmla="*/ 73 w 77"/>
                <a:gd name="T21" fmla="*/ 22 h 97"/>
                <a:gd name="T22" fmla="*/ 77 w 77"/>
                <a:gd name="T23" fmla="*/ 87 h 97"/>
                <a:gd name="T24" fmla="*/ 77 w 77"/>
                <a:gd name="T25" fmla="*/ 97 h 97"/>
                <a:gd name="T26" fmla="*/ 31 w 77"/>
                <a:gd name="T27" fmla="*/ 50 h 97"/>
                <a:gd name="T28" fmla="*/ 57 w 77"/>
                <a:gd name="T29" fmla="*/ 57 h 97"/>
                <a:gd name="T30" fmla="*/ 55 w 77"/>
                <a:gd name="T31" fmla="*/ 19 h 97"/>
                <a:gd name="T32" fmla="*/ 53 w 77"/>
                <a:gd name="T33" fmla="*/ 18 h 97"/>
                <a:gd name="T34" fmla="*/ 31 w 77"/>
                <a:gd name="T35"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97">
                  <a:moveTo>
                    <a:pt x="77" y="97"/>
                  </a:moveTo>
                  <a:cubicBezTo>
                    <a:pt x="71" y="95"/>
                    <a:pt x="66" y="94"/>
                    <a:pt x="62" y="92"/>
                  </a:cubicBezTo>
                  <a:cubicBezTo>
                    <a:pt x="61" y="92"/>
                    <a:pt x="59" y="89"/>
                    <a:pt x="59" y="88"/>
                  </a:cubicBezTo>
                  <a:cubicBezTo>
                    <a:pt x="58" y="82"/>
                    <a:pt x="59" y="74"/>
                    <a:pt x="56" y="70"/>
                  </a:cubicBezTo>
                  <a:cubicBezTo>
                    <a:pt x="52" y="66"/>
                    <a:pt x="45" y="66"/>
                    <a:pt x="39" y="64"/>
                  </a:cubicBezTo>
                  <a:cubicBezTo>
                    <a:pt x="24" y="60"/>
                    <a:pt x="24" y="60"/>
                    <a:pt x="15" y="72"/>
                  </a:cubicBezTo>
                  <a:cubicBezTo>
                    <a:pt x="11" y="78"/>
                    <a:pt x="8" y="78"/>
                    <a:pt x="0" y="73"/>
                  </a:cubicBezTo>
                  <a:cubicBezTo>
                    <a:pt x="5" y="66"/>
                    <a:pt x="10" y="58"/>
                    <a:pt x="16" y="50"/>
                  </a:cubicBezTo>
                  <a:cubicBezTo>
                    <a:pt x="27" y="35"/>
                    <a:pt x="38" y="19"/>
                    <a:pt x="48" y="4"/>
                  </a:cubicBezTo>
                  <a:cubicBezTo>
                    <a:pt x="50" y="1"/>
                    <a:pt x="52" y="0"/>
                    <a:pt x="56" y="1"/>
                  </a:cubicBezTo>
                  <a:cubicBezTo>
                    <a:pt x="72" y="5"/>
                    <a:pt x="72" y="5"/>
                    <a:pt x="73" y="22"/>
                  </a:cubicBezTo>
                  <a:cubicBezTo>
                    <a:pt x="74" y="44"/>
                    <a:pt x="75" y="65"/>
                    <a:pt x="77" y="87"/>
                  </a:cubicBezTo>
                  <a:cubicBezTo>
                    <a:pt x="77" y="90"/>
                    <a:pt x="77" y="93"/>
                    <a:pt x="77" y="97"/>
                  </a:cubicBezTo>
                  <a:close/>
                  <a:moveTo>
                    <a:pt x="31" y="50"/>
                  </a:moveTo>
                  <a:cubicBezTo>
                    <a:pt x="40" y="52"/>
                    <a:pt x="48" y="54"/>
                    <a:pt x="57" y="57"/>
                  </a:cubicBezTo>
                  <a:cubicBezTo>
                    <a:pt x="56" y="43"/>
                    <a:pt x="55" y="31"/>
                    <a:pt x="55" y="19"/>
                  </a:cubicBezTo>
                  <a:cubicBezTo>
                    <a:pt x="54" y="19"/>
                    <a:pt x="54" y="19"/>
                    <a:pt x="53" y="18"/>
                  </a:cubicBezTo>
                  <a:cubicBezTo>
                    <a:pt x="46" y="28"/>
                    <a:pt x="39" y="38"/>
                    <a:pt x="31" y="50"/>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9" name="Freeform 26">
              <a:extLst>
                <a:ext uri="{FF2B5EF4-FFF2-40B4-BE49-F238E27FC236}">
                  <a16:creationId xmlns:a16="http://schemas.microsoft.com/office/drawing/2014/main" id="{8DC03CAC-160C-442A-BD04-30C8AE5D031D}"/>
                </a:ext>
              </a:extLst>
            </p:cNvPr>
            <p:cNvSpPr>
              <a:spLocks/>
            </p:cNvSpPr>
            <p:nvPr/>
          </p:nvSpPr>
          <p:spPr bwMode="auto">
            <a:xfrm>
              <a:off x="8566040" y="3793248"/>
              <a:ext cx="401268" cy="370219"/>
            </a:xfrm>
            <a:custGeom>
              <a:avLst/>
              <a:gdLst>
                <a:gd name="T0" fmla="*/ 98 w 98"/>
                <a:gd name="T1" fmla="*/ 68 h 90"/>
                <a:gd name="T2" fmla="*/ 62 w 98"/>
                <a:gd name="T3" fmla="*/ 54 h 90"/>
                <a:gd name="T4" fmla="*/ 51 w 98"/>
                <a:gd name="T5" fmla="*/ 56 h 90"/>
                <a:gd name="T6" fmla="*/ 15 w 98"/>
                <a:gd name="T7" fmla="*/ 90 h 90"/>
                <a:gd name="T8" fmla="*/ 11 w 98"/>
                <a:gd name="T9" fmla="*/ 69 h 90"/>
                <a:gd name="T10" fmla="*/ 14 w 98"/>
                <a:gd name="T11" fmla="*/ 64 h 90"/>
                <a:gd name="T12" fmla="*/ 35 w 98"/>
                <a:gd name="T13" fmla="*/ 44 h 90"/>
                <a:gd name="T14" fmla="*/ 10 w 98"/>
                <a:gd name="T15" fmla="*/ 33 h 90"/>
                <a:gd name="T16" fmla="*/ 0 w 98"/>
                <a:gd name="T17" fmla="*/ 17 h 90"/>
                <a:gd name="T18" fmla="*/ 27 w 98"/>
                <a:gd name="T19" fmla="*/ 27 h 90"/>
                <a:gd name="T20" fmla="*/ 60 w 98"/>
                <a:gd name="T21" fmla="*/ 22 h 90"/>
                <a:gd name="T22" fmla="*/ 84 w 98"/>
                <a:gd name="T23" fmla="*/ 0 h 90"/>
                <a:gd name="T24" fmla="*/ 88 w 98"/>
                <a:gd name="T25" fmla="*/ 20 h 90"/>
                <a:gd name="T26" fmla="*/ 85 w 98"/>
                <a:gd name="T27" fmla="*/ 25 h 90"/>
                <a:gd name="T28" fmla="*/ 66 w 98"/>
                <a:gd name="T29" fmla="*/ 43 h 90"/>
                <a:gd name="T30" fmla="*/ 84 w 98"/>
                <a:gd name="T31" fmla="*/ 50 h 90"/>
                <a:gd name="T32" fmla="*/ 98 w 98"/>
                <a:gd name="T33" fmla="*/ 6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90">
                  <a:moveTo>
                    <a:pt x="98" y="68"/>
                  </a:moveTo>
                  <a:cubicBezTo>
                    <a:pt x="85" y="63"/>
                    <a:pt x="73" y="59"/>
                    <a:pt x="62" y="54"/>
                  </a:cubicBezTo>
                  <a:cubicBezTo>
                    <a:pt x="57" y="52"/>
                    <a:pt x="55" y="53"/>
                    <a:pt x="51" y="56"/>
                  </a:cubicBezTo>
                  <a:cubicBezTo>
                    <a:pt x="40" y="67"/>
                    <a:pt x="28" y="78"/>
                    <a:pt x="15" y="90"/>
                  </a:cubicBezTo>
                  <a:cubicBezTo>
                    <a:pt x="13" y="82"/>
                    <a:pt x="12" y="76"/>
                    <a:pt x="11" y="69"/>
                  </a:cubicBezTo>
                  <a:cubicBezTo>
                    <a:pt x="11" y="68"/>
                    <a:pt x="13" y="65"/>
                    <a:pt x="14" y="64"/>
                  </a:cubicBezTo>
                  <a:cubicBezTo>
                    <a:pt x="21" y="57"/>
                    <a:pt x="27" y="51"/>
                    <a:pt x="35" y="44"/>
                  </a:cubicBezTo>
                  <a:cubicBezTo>
                    <a:pt x="26" y="40"/>
                    <a:pt x="18" y="36"/>
                    <a:pt x="10" y="33"/>
                  </a:cubicBezTo>
                  <a:cubicBezTo>
                    <a:pt x="2" y="31"/>
                    <a:pt x="0" y="25"/>
                    <a:pt x="0" y="17"/>
                  </a:cubicBezTo>
                  <a:cubicBezTo>
                    <a:pt x="10" y="20"/>
                    <a:pt x="19" y="23"/>
                    <a:pt x="27" y="27"/>
                  </a:cubicBezTo>
                  <a:cubicBezTo>
                    <a:pt x="40" y="34"/>
                    <a:pt x="50" y="34"/>
                    <a:pt x="60" y="22"/>
                  </a:cubicBezTo>
                  <a:cubicBezTo>
                    <a:pt x="66" y="14"/>
                    <a:pt x="75" y="8"/>
                    <a:pt x="84" y="0"/>
                  </a:cubicBezTo>
                  <a:cubicBezTo>
                    <a:pt x="85" y="7"/>
                    <a:pt x="87" y="13"/>
                    <a:pt x="88" y="20"/>
                  </a:cubicBezTo>
                  <a:cubicBezTo>
                    <a:pt x="88" y="21"/>
                    <a:pt x="86" y="24"/>
                    <a:pt x="85" y="25"/>
                  </a:cubicBezTo>
                  <a:cubicBezTo>
                    <a:pt x="79" y="31"/>
                    <a:pt x="73" y="36"/>
                    <a:pt x="66" y="43"/>
                  </a:cubicBezTo>
                  <a:cubicBezTo>
                    <a:pt x="73" y="46"/>
                    <a:pt x="78" y="48"/>
                    <a:pt x="84" y="50"/>
                  </a:cubicBezTo>
                  <a:cubicBezTo>
                    <a:pt x="96" y="54"/>
                    <a:pt x="96" y="54"/>
                    <a:pt x="98" y="6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0" name="Freeform 27">
              <a:extLst>
                <a:ext uri="{FF2B5EF4-FFF2-40B4-BE49-F238E27FC236}">
                  <a16:creationId xmlns:a16="http://schemas.microsoft.com/office/drawing/2014/main" id="{A53B29EE-CBB9-43D3-AB30-904A1DEACC42}"/>
                </a:ext>
              </a:extLst>
            </p:cNvPr>
            <p:cNvSpPr>
              <a:spLocks/>
            </p:cNvSpPr>
            <p:nvPr/>
          </p:nvSpPr>
          <p:spPr bwMode="auto">
            <a:xfrm>
              <a:off x="8632917" y="4094199"/>
              <a:ext cx="363054" cy="171972"/>
            </a:xfrm>
            <a:custGeom>
              <a:avLst/>
              <a:gdLst>
                <a:gd name="T0" fmla="*/ 8 w 89"/>
                <a:gd name="T1" fmla="*/ 42 h 42"/>
                <a:gd name="T2" fmla="*/ 7 w 89"/>
                <a:gd name="T3" fmla="*/ 41 h 42"/>
                <a:gd name="T4" fmla="*/ 17 w 89"/>
                <a:gd name="T5" fmla="*/ 19 h 42"/>
                <a:gd name="T6" fmla="*/ 78 w 89"/>
                <a:gd name="T7" fmla="*/ 1 h 42"/>
                <a:gd name="T8" fmla="*/ 86 w 89"/>
                <a:gd name="T9" fmla="*/ 5 h 42"/>
                <a:gd name="T10" fmla="*/ 89 w 89"/>
                <a:gd name="T11" fmla="*/ 18 h 42"/>
                <a:gd name="T12" fmla="*/ 8 w 89"/>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9" h="42">
                  <a:moveTo>
                    <a:pt x="8" y="42"/>
                  </a:moveTo>
                  <a:cubicBezTo>
                    <a:pt x="7" y="41"/>
                    <a:pt x="7" y="41"/>
                    <a:pt x="7" y="41"/>
                  </a:cubicBezTo>
                  <a:cubicBezTo>
                    <a:pt x="0" y="24"/>
                    <a:pt x="0" y="24"/>
                    <a:pt x="17" y="19"/>
                  </a:cubicBezTo>
                  <a:cubicBezTo>
                    <a:pt x="37" y="13"/>
                    <a:pt x="58" y="7"/>
                    <a:pt x="78" y="1"/>
                  </a:cubicBezTo>
                  <a:cubicBezTo>
                    <a:pt x="83" y="0"/>
                    <a:pt x="85" y="0"/>
                    <a:pt x="86" y="5"/>
                  </a:cubicBezTo>
                  <a:cubicBezTo>
                    <a:pt x="87" y="9"/>
                    <a:pt x="88" y="13"/>
                    <a:pt x="89" y="18"/>
                  </a:cubicBezTo>
                  <a:cubicBezTo>
                    <a:pt x="62" y="26"/>
                    <a:pt x="35" y="34"/>
                    <a:pt x="8" y="42"/>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1" name="Freeform 28">
              <a:extLst>
                <a:ext uri="{FF2B5EF4-FFF2-40B4-BE49-F238E27FC236}">
                  <a16:creationId xmlns:a16="http://schemas.microsoft.com/office/drawing/2014/main" id="{E3F2DDF0-CC23-4662-B435-5645E8CF6DEA}"/>
                </a:ext>
              </a:extLst>
            </p:cNvPr>
            <p:cNvSpPr>
              <a:spLocks noEditPoints="1"/>
            </p:cNvSpPr>
            <p:nvPr/>
          </p:nvSpPr>
          <p:spPr bwMode="auto">
            <a:xfrm>
              <a:off x="9230043" y="1428628"/>
              <a:ext cx="4120170" cy="4122559"/>
            </a:xfrm>
            <a:custGeom>
              <a:avLst/>
              <a:gdLst>
                <a:gd name="T0" fmla="*/ 505 w 1007"/>
                <a:gd name="T1" fmla="*/ 1006 h 1006"/>
                <a:gd name="T2" fmla="*/ 3 w 1007"/>
                <a:gd name="T3" fmla="*/ 509 h 1006"/>
                <a:gd name="T4" fmla="*/ 505 w 1007"/>
                <a:gd name="T5" fmla="*/ 1 h 1006"/>
                <a:gd name="T6" fmla="*/ 1006 w 1007"/>
                <a:gd name="T7" fmla="*/ 506 h 1006"/>
                <a:gd name="T8" fmla="*/ 505 w 1007"/>
                <a:gd name="T9" fmla="*/ 1006 h 1006"/>
                <a:gd name="T10" fmla="*/ 503 w 1007"/>
                <a:gd name="T11" fmla="*/ 19 h 1006"/>
                <a:gd name="T12" fmla="*/ 22 w 1007"/>
                <a:gd name="T13" fmla="*/ 499 h 1006"/>
                <a:gd name="T14" fmla="*/ 502 w 1007"/>
                <a:gd name="T15" fmla="*/ 984 h 1006"/>
                <a:gd name="T16" fmla="*/ 986 w 1007"/>
                <a:gd name="T17" fmla="*/ 490 h 1006"/>
                <a:gd name="T18" fmla="*/ 503 w 1007"/>
                <a:gd name="T19" fmla="*/ 19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7" h="1006">
                  <a:moveTo>
                    <a:pt x="505" y="1006"/>
                  </a:moveTo>
                  <a:cubicBezTo>
                    <a:pt x="224" y="1002"/>
                    <a:pt x="6" y="782"/>
                    <a:pt x="3" y="509"/>
                  </a:cubicBezTo>
                  <a:cubicBezTo>
                    <a:pt x="0" y="227"/>
                    <a:pt x="223" y="0"/>
                    <a:pt x="505" y="1"/>
                  </a:cubicBezTo>
                  <a:cubicBezTo>
                    <a:pt x="787" y="1"/>
                    <a:pt x="1007" y="228"/>
                    <a:pt x="1006" y="506"/>
                  </a:cubicBezTo>
                  <a:cubicBezTo>
                    <a:pt x="1004" y="780"/>
                    <a:pt x="786" y="1002"/>
                    <a:pt x="505" y="1006"/>
                  </a:cubicBezTo>
                  <a:close/>
                  <a:moveTo>
                    <a:pt x="503" y="19"/>
                  </a:moveTo>
                  <a:cubicBezTo>
                    <a:pt x="235" y="21"/>
                    <a:pt x="23" y="236"/>
                    <a:pt x="22" y="499"/>
                  </a:cubicBezTo>
                  <a:cubicBezTo>
                    <a:pt x="21" y="770"/>
                    <a:pt x="239" y="983"/>
                    <a:pt x="502" y="984"/>
                  </a:cubicBezTo>
                  <a:cubicBezTo>
                    <a:pt x="770" y="985"/>
                    <a:pt x="992" y="764"/>
                    <a:pt x="986" y="490"/>
                  </a:cubicBezTo>
                  <a:cubicBezTo>
                    <a:pt x="980" y="237"/>
                    <a:pt x="774" y="20"/>
                    <a:pt x="503" y="19"/>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2" name="Freeform 29">
              <a:extLst>
                <a:ext uri="{FF2B5EF4-FFF2-40B4-BE49-F238E27FC236}">
                  <a16:creationId xmlns:a16="http://schemas.microsoft.com/office/drawing/2014/main" id="{4938F639-D5AB-464C-84D1-A15B5EBCFFC3}"/>
                </a:ext>
              </a:extLst>
            </p:cNvPr>
            <p:cNvSpPr>
              <a:spLocks/>
            </p:cNvSpPr>
            <p:nvPr/>
          </p:nvSpPr>
          <p:spPr bwMode="auto">
            <a:xfrm>
              <a:off x="13331107" y="4708044"/>
              <a:ext cx="150477" cy="150477"/>
            </a:xfrm>
            <a:custGeom>
              <a:avLst/>
              <a:gdLst>
                <a:gd name="T0" fmla="*/ 37 w 37"/>
                <a:gd name="T1" fmla="*/ 16 h 37"/>
                <a:gd name="T2" fmla="*/ 24 w 37"/>
                <a:gd name="T3" fmla="*/ 37 h 37"/>
                <a:gd name="T4" fmla="*/ 20 w 37"/>
                <a:gd name="T5" fmla="*/ 37 h 37"/>
                <a:gd name="T6" fmla="*/ 2 w 37"/>
                <a:gd name="T7" fmla="*/ 24 h 37"/>
                <a:gd name="T8" fmla="*/ 1 w 37"/>
                <a:gd name="T9" fmla="*/ 19 h 37"/>
                <a:gd name="T10" fmla="*/ 9 w 37"/>
                <a:gd name="T11" fmla="*/ 6 h 37"/>
                <a:gd name="T12" fmla="*/ 25 w 37"/>
                <a:gd name="T13" fmla="*/ 2 h 37"/>
                <a:gd name="T14" fmla="*/ 37 w 37"/>
                <a:gd name="T15" fmla="*/ 1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37" y="16"/>
                  </a:moveTo>
                  <a:cubicBezTo>
                    <a:pt x="33" y="23"/>
                    <a:pt x="29" y="30"/>
                    <a:pt x="24" y="37"/>
                  </a:cubicBezTo>
                  <a:cubicBezTo>
                    <a:pt x="24" y="37"/>
                    <a:pt x="21" y="37"/>
                    <a:pt x="20" y="37"/>
                  </a:cubicBezTo>
                  <a:cubicBezTo>
                    <a:pt x="14" y="33"/>
                    <a:pt x="8" y="29"/>
                    <a:pt x="2" y="24"/>
                  </a:cubicBezTo>
                  <a:cubicBezTo>
                    <a:pt x="1" y="24"/>
                    <a:pt x="0" y="20"/>
                    <a:pt x="1" y="19"/>
                  </a:cubicBezTo>
                  <a:cubicBezTo>
                    <a:pt x="3" y="14"/>
                    <a:pt x="6" y="10"/>
                    <a:pt x="9" y="6"/>
                  </a:cubicBezTo>
                  <a:cubicBezTo>
                    <a:pt x="13" y="1"/>
                    <a:pt x="18" y="0"/>
                    <a:pt x="25" y="2"/>
                  </a:cubicBezTo>
                  <a:cubicBezTo>
                    <a:pt x="31" y="4"/>
                    <a:pt x="35" y="9"/>
                    <a:pt x="37" y="16"/>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3" name="Freeform 30">
              <a:extLst>
                <a:ext uri="{FF2B5EF4-FFF2-40B4-BE49-F238E27FC236}">
                  <a16:creationId xmlns:a16="http://schemas.microsoft.com/office/drawing/2014/main" id="{72C0A34F-68A5-4D81-9141-B1C9A56C694E}"/>
                </a:ext>
              </a:extLst>
            </p:cNvPr>
            <p:cNvSpPr>
              <a:spLocks/>
            </p:cNvSpPr>
            <p:nvPr/>
          </p:nvSpPr>
          <p:spPr bwMode="auto">
            <a:xfrm>
              <a:off x="11881285" y="1108567"/>
              <a:ext cx="95540" cy="78821"/>
            </a:xfrm>
            <a:custGeom>
              <a:avLst/>
              <a:gdLst>
                <a:gd name="T0" fmla="*/ 23 w 23"/>
                <a:gd name="T1" fmla="*/ 0 h 19"/>
                <a:gd name="T2" fmla="*/ 16 w 23"/>
                <a:gd name="T3" fmla="*/ 19 h 19"/>
                <a:gd name="T4" fmla="*/ 0 w 23"/>
                <a:gd name="T5" fmla="*/ 15 h 19"/>
                <a:gd name="T6" fmla="*/ 5 w 23"/>
                <a:gd name="T7" fmla="*/ 2 h 19"/>
                <a:gd name="T8" fmla="*/ 23 w 23"/>
                <a:gd name="T9" fmla="*/ 0 h 19"/>
              </a:gdLst>
              <a:ahLst/>
              <a:cxnLst>
                <a:cxn ang="0">
                  <a:pos x="T0" y="T1"/>
                </a:cxn>
                <a:cxn ang="0">
                  <a:pos x="T2" y="T3"/>
                </a:cxn>
                <a:cxn ang="0">
                  <a:pos x="T4" y="T5"/>
                </a:cxn>
                <a:cxn ang="0">
                  <a:pos x="T6" y="T7"/>
                </a:cxn>
                <a:cxn ang="0">
                  <a:pos x="T8" y="T9"/>
                </a:cxn>
              </a:cxnLst>
              <a:rect l="0" t="0" r="r" b="b"/>
              <a:pathLst>
                <a:path w="23" h="19">
                  <a:moveTo>
                    <a:pt x="23" y="0"/>
                  </a:moveTo>
                  <a:cubicBezTo>
                    <a:pt x="21" y="7"/>
                    <a:pt x="18" y="13"/>
                    <a:pt x="16" y="19"/>
                  </a:cubicBezTo>
                  <a:cubicBezTo>
                    <a:pt x="11" y="18"/>
                    <a:pt x="6" y="16"/>
                    <a:pt x="0" y="15"/>
                  </a:cubicBezTo>
                  <a:cubicBezTo>
                    <a:pt x="4" y="10"/>
                    <a:pt x="9" y="7"/>
                    <a:pt x="5" y="2"/>
                  </a:cubicBezTo>
                  <a:cubicBezTo>
                    <a:pt x="11" y="1"/>
                    <a:pt x="16" y="1"/>
                    <a:pt x="23" y="0"/>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4" name="Freeform 31">
              <a:extLst>
                <a:ext uri="{FF2B5EF4-FFF2-40B4-BE49-F238E27FC236}">
                  <a16:creationId xmlns:a16="http://schemas.microsoft.com/office/drawing/2014/main" id="{CA7D0943-65C3-4D0D-946C-1887364A3585}"/>
                </a:ext>
              </a:extLst>
            </p:cNvPr>
            <p:cNvSpPr>
              <a:spLocks/>
            </p:cNvSpPr>
            <p:nvPr/>
          </p:nvSpPr>
          <p:spPr bwMode="auto">
            <a:xfrm>
              <a:off x="11816796" y="1067963"/>
              <a:ext cx="23886" cy="38216"/>
            </a:xfrm>
            <a:custGeom>
              <a:avLst/>
              <a:gdLst>
                <a:gd name="T0" fmla="*/ 3 w 6"/>
                <a:gd name="T1" fmla="*/ 9 h 9"/>
                <a:gd name="T2" fmla="*/ 0 w 6"/>
                <a:gd name="T3" fmla="*/ 2 h 9"/>
                <a:gd name="T4" fmla="*/ 5 w 6"/>
                <a:gd name="T5" fmla="*/ 0 h 9"/>
                <a:gd name="T6" fmla="*/ 6 w 6"/>
                <a:gd name="T7" fmla="*/ 7 h 9"/>
                <a:gd name="T8" fmla="*/ 3 w 6"/>
                <a:gd name="T9" fmla="*/ 9 h 9"/>
              </a:gdLst>
              <a:ahLst/>
              <a:cxnLst>
                <a:cxn ang="0">
                  <a:pos x="T0" y="T1"/>
                </a:cxn>
                <a:cxn ang="0">
                  <a:pos x="T2" y="T3"/>
                </a:cxn>
                <a:cxn ang="0">
                  <a:pos x="T4" y="T5"/>
                </a:cxn>
                <a:cxn ang="0">
                  <a:pos x="T6" y="T7"/>
                </a:cxn>
                <a:cxn ang="0">
                  <a:pos x="T8" y="T9"/>
                </a:cxn>
              </a:cxnLst>
              <a:rect l="0" t="0" r="r" b="b"/>
              <a:pathLst>
                <a:path w="6" h="9">
                  <a:moveTo>
                    <a:pt x="3" y="9"/>
                  </a:moveTo>
                  <a:cubicBezTo>
                    <a:pt x="2" y="7"/>
                    <a:pt x="1" y="4"/>
                    <a:pt x="0" y="2"/>
                  </a:cubicBezTo>
                  <a:cubicBezTo>
                    <a:pt x="1" y="2"/>
                    <a:pt x="3" y="1"/>
                    <a:pt x="5" y="0"/>
                  </a:cubicBezTo>
                  <a:cubicBezTo>
                    <a:pt x="5" y="3"/>
                    <a:pt x="6" y="5"/>
                    <a:pt x="6" y="7"/>
                  </a:cubicBezTo>
                  <a:cubicBezTo>
                    <a:pt x="5" y="8"/>
                    <a:pt x="4" y="8"/>
                    <a:pt x="3" y="9"/>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5" name="Freeform 32">
              <a:extLst>
                <a:ext uri="{FF2B5EF4-FFF2-40B4-BE49-F238E27FC236}">
                  <a16:creationId xmlns:a16="http://schemas.microsoft.com/office/drawing/2014/main" id="{F70BEEEA-899A-4709-93CA-7E599F1FC99B}"/>
                </a:ext>
              </a:extLst>
            </p:cNvPr>
            <p:cNvSpPr>
              <a:spLocks/>
            </p:cNvSpPr>
            <p:nvPr/>
          </p:nvSpPr>
          <p:spPr bwMode="auto">
            <a:xfrm>
              <a:off x="10515060" y="912711"/>
              <a:ext cx="45381" cy="66879"/>
            </a:xfrm>
            <a:custGeom>
              <a:avLst/>
              <a:gdLst>
                <a:gd name="T0" fmla="*/ 3 w 11"/>
                <a:gd name="T1" fmla="*/ 16 h 16"/>
                <a:gd name="T2" fmla="*/ 6 w 11"/>
                <a:gd name="T3" fmla="*/ 1 h 16"/>
                <a:gd name="T4" fmla="*/ 10 w 11"/>
                <a:gd name="T5" fmla="*/ 1 h 16"/>
                <a:gd name="T6" fmla="*/ 10 w 11"/>
                <a:gd name="T7" fmla="*/ 5 h 16"/>
                <a:gd name="T8" fmla="*/ 3 w 11"/>
                <a:gd name="T9" fmla="*/ 16 h 16"/>
              </a:gdLst>
              <a:ahLst/>
              <a:cxnLst>
                <a:cxn ang="0">
                  <a:pos x="T0" y="T1"/>
                </a:cxn>
                <a:cxn ang="0">
                  <a:pos x="T2" y="T3"/>
                </a:cxn>
                <a:cxn ang="0">
                  <a:pos x="T4" y="T5"/>
                </a:cxn>
                <a:cxn ang="0">
                  <a:pos x="T6" y="T7"/>
                </a:cxn>
                <a:cxn ang="0">
                  <a:pos x="T8" y="T9"/>
                </a:cxn>
              </a:cxnLst>
              <a:rect l="0" t="0" r="r" b="b"/>
              <a:pathLst>
                <a:path w="11" h="16">
                  <a:moveTo>
                    <a:pt x="3" y="16"/>
                  </a:moveTo>
                  <a:cubicBezTo>
                    <a:pt x="0" y="9"/>
                    <a:pt x="1" y="3"/>
                    <a:pt x="6" y="1"/>
                  </a:cubicBezTo>
                  <a:cubicBezTo>
                    <a:pt x="7" y="0"/>
                    <a:pt x="9" y="0"/>
                    <a:pt x="10" y="1"/>
                  </a:cubicBezTo>
                  <a:cubicBezTo>
                    <a:pt x="11" y="1"/>
                    <a:pt x="11" y="4"/>
                    <a:pt x="10" y="5"/>
                  </a:cubicBezTo>
                  <a:cubicBezTo>
                    <a:pt x="8" y="8"/>
                    <a:pt x="6" y="12"/>
                    <a:pt x="3" y="16"/>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6" name="Freeform 33">
              <a:extLst>
                <a:ext uri="{FF2B5EF4-FFF2-40B4-BE49-F238E27FC236}">
                  <a16:creationId xmlns:a16="http://schemas.microsoft.com/office/drawing/2014/main" id="{B6897215-4788-4F5D-B592-BF10B0A28532}"/>
                </a:ext>
              </a:extLst>
            </p:cNvPr>
            <p:cNvSpPr>
              <a:spLocks/>
            </p:cNvSpPr>
            <p:nvPr/>
          </p:nvSpPr>
          <p:spPr bwMode="auto">
            <a:xfrm>
              <a:off x="10591491" y="1106179"/>
              <a:ext cx="38216" cy="62100"/>
            </a:xfrm>
            <a:custGeom>
              <a:avLst/>
              <a:gdLst>
                <a:gd name="T0" fmla="*/ 9 w 9"/>
                <a:gd name="T1" fmla="*/ 1 h 15"/>
                <a:gd name="T2" fmla="*/ 2 w 9"/>
                <a:gd name="T3" fmla="*/ 15 h 15"/>
                <a:gd name="T4" fmla="*/ 0 w 9"/>
                <a:gd name="T5" fmla="*/ 14 h 15"/>
                <a:gd name="T6" fmla="*/ 7 w 9"/>
                <a:gd name="T7" fmla="*/ 0 h 15"/>
                <a:gd name="T8" fmla="*/ 9 w 9"/>
                <a:gd name="T9" fmla="*/ 1 h 15"/>
              </a:gdLst>
              <a:ahLst/>
              <a:cxnLst>
                <a:cxn ang="0">
                  <a:pos x="T0" y="T1"/>
                </a:cxn>
                <a:cxn ang="0">
                  <a:pos x="T2" y="T3"/>
                </a:cxn>
                <a:cxn ang="0">
                  <a:pos x="T4" y="T5"/>
                </a:cxn>
                <a:cxn ang="0">
                  <a:pos x="T6" y="T7"/>
                </a:cxn>
                <a:cxn ang="0">
                  <a:pos x="T8" y="T9"/>
                </a:cxn>
              </a:cxnLst>
              <a:rect l="0" t="0" r="r" b="b"/>
              <a:pathLst>
                <a:path w="9" h="15">
                  <a:moveTo>
                    <a:pt x="9" y="1"/>
                  </a:moveTo>
                  <a:cubicBezTo>
                    <a:pt x="9" y="7"/>
                    <a:pt x="5" y="11"/>
                    <a:pt x="2" y="15"/>
                  </a:cubicBezTo>
                  <a:cubicBezTo>
                    <a:pt x="1" y="14"/>
                    <a:pt x="0" y="14"/>
                    <a:pt x="0" y="14"/>
                  </a:cubicBezTo>
                  <a:cubicBezTo>
                    <a:pt x="2" y="9"/>
                    <a:pt x="4" y="4"/>
                    <a:pt x="7" y="0"/>
                  </a:cubicBezTo>
                  <a:cubicBezTo>
                    <a:pt x="7" y="0"/>
                    <a:pt x="8" y="0"/>
                    <a:pt x="9" y="1"/>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7" name="Freeform 34">
              <a:extLst>
                <a:ext uri="{FF2B5EF4-FFF2-40B4-BE49-F238E27FC236}">
                  <a16:creationId xmlns:a16="http://schemas.microsoft.com/office/drawing/2014/main" id="{80CFC8D8-2469-4B9B-9CB9-1F77DE27375E}"/>
                </a:ext>
              </a:extLst>
            </p:cNvPr>
            <p:cNvSpPr>
              <a:spLocks/>
            </p:cNvSpPr>
            <p:nvPr/>
          </p:nvSpPr>
          <p:spPr bwMode="auto">
            <a:xfrm>
              <a:off x="13847023" y="2653931"/>
              <a:ext cx="143310" cy="102707"/>
            </a:xfrm>
            <a:custGeom>
              <a:avLst/>
              <a:gdLst>
                <a:gd name="T0" fmla="*/ 35 w 35"/>
                <a:gd name="T1" fmla="*/ 24 h 25"/>
                <a:gd name="T2" fmla="*/ 12 w 35"/>
                <a:gd name="T3" fmla="*/ 15 h 25"/>
                <a:gd name="T4" fmla="*/ 0 w 35"/>
                <a:gd name="T5" fmla="*/ 5 h 25"/>
                <a:gd name="T6" fmla="*/ 35 w 35"/>
                <a:gd name="T7" fmla="*/ 24 h 25"/>
              </a:gdLst>
              <a:ahLst/>
              <a:cxnLst>
                <a:cxn ang="0">
                  <a:pos x="T0" y="T1"/>
                </a:cxn>
                <a:cxn ang="0">
                  <a:pos x="T2" y="T3"/>
                </a:cxn>
                <a:cxn ang="0">
                  <a:pos x="T4" y="T5"/>
                </a:cxn>
                <a:cxn ang="0">
                  <a:pos x="T6" y="T7"/>
                </a:cxn>
              </a:cxnLst>
              <a:rect l="0" t="0" r="r" b="b"/>
              <a:pathLst>
                <a:path w="35" h="25">
                  <a:moveTo>
                    <a:pt x="35" y="24"/>
                  </a:moveTo>
                  <a:cubicBezTo>
                    <a:pt x="26" y="25"/>
                    <a:pt x="17" y="25"/>
                    <a:pt x="12" y="15"/>
                  </a:cubicBezTo>
                  <a:cubicBezTo>
                    <a:pt x="9" y="10"/>
                    <a:pt x="4" y="8"/>
                    <a:pt x="0" y="5"/>
                  </a:cubicBezTo>
                  <a:cubicBezTo>
                    <a:pt x="12" y="0"/>
                    <a:pt x="29" y="8"/>
                    <a:pt x="35" y="24"/>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8" name="Freeform 35">
              <a:extLst>
                <a:ext uri="{FF2B5EF4-FFF2-40B4-BE49-F238E27FC236}">
                  <a16:creationId xmlns:a16="http://schemas.microsoft.com/office/drawing/2014/main" id="{9B1EFA68-9D0D-4CEE-8DCC-A9BBC491FC8C}"/>
                </a:ext>
              </a:extLst>
            </p:cNvPr>
            <p:cNvSpPr>
              <a:spLocks/>
            </p:cNvSpPr>
            <p:nvPr/>
          </p:nvSpPr>
          <p:spPr bwMode="auto">
            <a:xfrm>
              <a:off x="13744318" y="2520173"/>
              <a:ext cx="57323" cy="57323"/>
            </a:xfrm>
            <a:custGeom>
              <a:avLst/>
              <a:gdLst>
                <a:gd name="T0" fmla="*/ 14 w 14"/>
                <a:gd name="T1" fmla="*/ 0 h 14"/>
                <a:gd name="T2" fmla="*/ 0 w 14"/>
                <a:gd name="T3" fmla="*/ 10 h 14"/>
                <a:gd name="T4" fmla="*/ 14 w 14"/>
                <a:gd name="T5" fmla="*/ 0 h 14"/>
              </a:gdLst>
              <a:ahLst/>
              <a:cxnLst>
                <a:cxn ang="0">
                  <a:pos x="T0" y="T1"/>
                </a:cxn>
                <a:cxn ang="0">
                  <a:pos x="T2" y="T3"/>
                </a:cxn>
                <a:cxn ang="0">
                  <a:pos x="T4" y="T5"/>
                </a:cxn>
              </a:cxnLst>
              <a:rect l="0" t="0" r="r" b="b"/>
              <a:pathLst>
                <a:path w="14" h="14">
                  <a:moveTo>
                    <a:pt x="14" y="0"/>
                  </a:moveTo>
                  <a:cubicBezTo>
                    <a:pt x="9" y="13"/>
                    <a:pt x="7" y="14"/>
                    <a:pt x="0" y="10"/>
                  </a:cubicBezTo>
                  <a:cubicBezTo>
                    <a:pt x="5" y="6"/>
                    <a:pt x="9" y="3"/>
                    <a:pt x="14" y="0"/>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9" name="Freeform 36">
              <a:extLst>
                <a:ext uri="{FF2B5EF4-FFF2-40B4-BE49-F238E27FC236}">
                  <a16:creationId xmlns:a16="http://schemas.microsoft.com/office/drawing/2014/main" id="{3E4F46DC-2213-4A16-AE93-06448CE92581}"/>
                </a:ext>
              </a:extLst>
            </p:cNvPr>
            <p:cNvSpPr>
              <a:spLocks/>
            </p:cNvSpPr>
            <p:nvPr/>
          </p:nvSpPr>
          <p:spPr bwMode="auto">
            <a:xfrm>
              <a:off x="11618550" y="5847361"/>
              <a:ext cx="140923" cy="136146"/>
            </a:xfrm>
            <a:custGeom>
              <a:avLst/>
              <a:gdLst>
                <a:gd name="T0" fmla="*/ 4 w 34"/>
                <a:gd name="T1" fmla="*/ 33 h 33"/>
                <a:gd name="T2" fmla="*/ 0 w 34"/>
                <a:gd name="T3" fmla="*/ 7 h 33"/>
                <a:gd name="T4" fmla="*/ 4 w 34"/>
                <a:gd name="T5" fmla="*/ 3 h 33"/>
                <a:gd name="T6" fmla="*/ 18 w 34"/>
                <a:gd name="T7" fmla="*/ 1 h 33"/>
                <a:gd name="T8" fmla="*/ 33 w 34"/>
                <a:gd name="T9" fmla="*/ 14 h 33"/>
                <a:gd name="T10" fmla="*/ 23 w 34"/>
                <a:gd name="T11" fmla="*/ 30 h 33"/>
                <a:gd name="T12" fmla="*/ 4 w 3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4" y="33"/>
                  </a:moveTo>
                  <a:cubicBezTo>
                    <a:pt x="2" y="24"/>
                    <a:pt x="1" y="16"/>
                    <a:pt x="0" y="7"/>
                  </a:cubicBezTo>
                  <a:cubicBezTo>
                    <a:pt x="0" y="6"/>
                    <a:pt x="2" y="3"/>
                    <a:pt x="4" y="3"/>
                  </a:cubicBezTo>
                  <a:cubicBezTo>
                    <a:pt x="8" y="2"/>
                    <a:pt x="13" y="1"/>
                    <a:pt x="18" y="1"/>
                  </a:cubicBezTo>
                  <a:cubicBezTo>
                    <a:pt x="26" y="0"/>
                    <a:pt x="32" y="5"/>
                    <a:pt x="33" y="14"/>
                  </a:cubicBezTo>
                  <a:cubicBezTo>
                    <a:pt x="34" y="22"/>
                    <a:pt x="31" y="28"/>
                    <a:pt x="23" y="30"/>
                  </a:cubicBezTo>
                  <a:cubicBezTo>
                    <a:pt x="17" y="31"/>
                    <a:pt x="11" y="32"/>
                    <a:pt x="4" y="33"/>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0" name="Freeform 37">
              <a:extLst>
                <a:ext uri="{FF2B5EF4-FFF2-40B4-BE49-F238E27FC236}">
                  <a16:creationId xmlns:a16="http://schemas.microsoft.com/office/drawing/2014/main" id="{497580CA-1F6D-49CD-BC73-870E300872F2}"/>
                </a:ext>
              </a:extLst>
            </p:cNvPr>
            <p:cNvSpPr>
              <a:spLocks/>
            </p:cNvSpPr>
            <p:nvPr/>
          </p:nvSpPr>
          <p:spPr bwMode="auto">
            <a:xfrm>
              <a:off x="13233179" y="1497893"/>
              <a:ext cx="71656" cy="26274"/>
            </a:xfrm>
            <a:custGeom>
              <a:avLst/>
              <a:gdLst>
                <a:gd name="T0" fmla="*/ 0 w 18"/>
                <a:gd name="T1" fmla="*/ 0 h 6"/>
                <a:gd name="T2" fmla="*/ 18 w 18"/>
                <a:gd name="T3" fmla="*/ 3 h 6"/>
                <a:gd name="T4" fmla="*/ 17 w 18"/>
                <a:gd name="T5" fmla="*/ 6 h 6"/>
                <a:gd name="T6" fmla="*/ 0 w 18"/>
                <a:gd name="T7" fmla="*/ 3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6" y="1"/>
                    <a:pt x="12" y="2"/>
                    <a:pt x="18" y="3"/>
                  </a:cubicBezTo>
                  <a:cubicBezTo>
                    <a:pt x="18" y="4"/>
                    <a:pt x="18" y="5"/>
                    <a:pt x="17" y="6"/>
                  </a:cubicBezTo>
                  <a:cubicBezTo>
                    <a:pt x="12" y="5"/>
                    <a:pt x="6" y="4"/>
                    <a:pt x="0" y="3"/>
                  </a:cubicBezTo>
                  <a:cubicBezTo>
                    <a:pt x="0" y="2"/>
                    <a:pt x="0" y="1"/>
                    <a:pt x="0" y="0"/>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1" name="Freeform 38">
              <a:extLst>
                <a:ext uri="{FF2B5EF4-FFF2-40B4-BE49-F238E27FC236}">
                  <a16:creationId xmlns:a16="http://schemas.microsoft.com/office/drawing/2014/main" id="{67873B07-3AB4-408C-800D-411D97FE261E}"/>
                </a:ext>
              </a:extLst>
            </p:cNvPr>
            <p:cNvSpPr>
              <a:spLocks/>
            </p:cNvSpPr>
            <p:nvPr/>
          </p:nvSpPr>
          <p:spPr bwMode="auto">
            <a:xfrm>
              <a:off x="9225267" y="5016162"/>
              <a:ext cx="236463" cy="224519"/>
            </a:xfrm>
            <a:custGeom>
              <a:avLst/>
              <a:gdLst>
                <a:gd name="T0" fmla="*/ 14 w 58"/>
                <a:gd name="T1" fmla="*/ 55 h 55"/>
                <a:gd name="T2" fmla="*/ 2 w 58"/>
                <a:gd name="T3" fmla="*/ 47 h 55"/>
                <a:gd name="T4" fmla="*/ 2 w 58"/>
                <a:gd name="T5" fmla="*/ 33 h 55"/>
                <a:gd name="T6" fmla="*/ 35 w 58"/>
                <a:gd name="T7" fmla="*/ 3 h 55"/>
                <a:gd name="T8" fmla="*/ 51 w 58"/>
                <a:gd name="T9" fmla="*/ 6 h 55"/>
                <a:gd name="T10" fmla="*/ 55 w 58"/>
                <a:gd name="T11" fmla="*/ 23 h 55"/>
                <a:gd name="T12" fmla="*/ 14 w 5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14" y="55"/>
                  </a:moveTo>
                  <a:cubicBezTo>
                    <a:pt x="8" y="55"/>
                    <a:pt x="4" y="52"/>
                    <a:pt x="2" y="47"/>
                  </a:cubicBezTo>
                  <a:cubicBezTo>
                    <a:pt x="0" y="43"/>
                    <a:pt x="0" y="37"/>
                    <a:pt x="2" y="33"/>
                  </a:cubicBezTo>
                  <a:cubicBezTo>
                    <a:pt x="10" y="20"/>
                    <a:pt x="21" y="10"/>
                    <a:pt x="35" y="3"/>
                  </a:cubicBezTo>
                  <a:cubicBezTo>
                    <a:pt x="41" y="0"/>
                    <a:pt x="46" y="1"/>
                    <a:pt x="51" y="6"/>
                  </a:cubicBezTo>
                  <a:cubicBezTo>
                    <a:pt x="56" y="11"/>
                    <a:pt x="58" y="17"/>
                    <a:pt x="55" y="23"/>
                  </a:cubicBezTo>
                  <a:cubicBezTo>
                    <a:pt x="45" y="38"/>
                    <a:pt x="32" y="50"/>
                    <a:pt x="14" y="55"/>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2" name="Freeform 39">
              <a:extLst>
                <a:ext uri="{FF2B5EF4-FFF2-40B4-BE49-F238E27FC236}">
                  <a16:creationId xmlns:a16="http://schemas.microsoft.com/office/drawing/2014/main" id="{FCD30057-0630-48FE-97DA-A45F9EB61F82}"/>
                </a:ext>
              </a:extLst>
            </p:cNvPr>
            <p:cNvSpPr>
              <a:spLocks/>
            </p:cNvSpPr>
            <p:nvPr/>
          </p:nvSpPr>
          <p:spPr bwMode="auto">
            <a:xfrm>
              <a:off x="10493563" y="5811533"/>
              <a:ext cx="107484" cy="157642"/>
            </a:xfrm>
            <a:custGeom>
              <a:avLst/>
              <a:gdLst>
                <a:gd name="T0" fmla="*/ 0 w 26"/>
                <a:gd name="T1" fmla="*/ 32 h 39"/>
                <a:gd name="T2" fmla="*/ 22 w 26"/>
                <a:gd name="T3" fmla="*/ 0 h 39"/>
                <a:gd name="T4" fmla="*/ 24 w 26"/>
                <a:gd name="T5" fmla="*/ 1 h 39"/>
                <a:gd name="T6" fmla="*/ 26 w 26"/>
                <a:gd name="T7" fmla="*/ 39 h 39"/>
                <a:gd name="T8" fmla="*/ 0 w 26"/>
                <a:gd name="T9" fmla="*/ 32 h 39"/>
              </a:gdLst>
              <a:ahLst/>
              <a:cxnLst>
                <a:cxn ang="0">
                  <a:pos x="T0" y="T1"/>
                </a:cxn>
                <a:cxn ang="0">
                  <a:pos x="T2" y="T3"/>
                </a:cxn>
                <a:cxn ang="0">
                  <a:pos x="T4" y="T5"/>
                </a:cxn>
                <a:cxn ang="0">
                  <a:pos x="T6" y="T7"/>
                </a:cxn>
                <a:cxn ang="0">
                  <a:pos x="T8" y="T9"/>
                </a:cxn>
              </a:cxnLst>
              <a:rect l="0" t="0" r="r" b="b"/>
              <a:pathLst>
                <a:path w="26" h="39">
                  <a:moveTo>
                    <a:pt x="0" y="32"/>
                  </a:moveTo>
                  <a:cubicBezTo>
                    <a:pt x="8" y="20"/>
                    <a:pt x="15" y="10"/>
                    <a:pt x="22" y="0"/>
                  </a:cubicBezTo>
                  <a:cubicBezTo>
                    <a:pt x="23" y="1"/>
                    <a:pt x="23" y="1"/>
                    <a:pt x="24" y="1"/>
                  </a:cubicBezTo>
                  <a:cubicBezTo>
                    <a:pt x="24" y="13"/>
                    <a:pt x="25" y="25"/>
                    <a:pt x="26" y="39"/>
                  </a:cubicBezTo>
                  <a:cubicBezTo>
                    <a:pt x="17" y="36"/>
                    <a:pt x="9" y="34"/>
                    <a:pt x="0" y="32"/>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3" name="Freeform 40">
              <a:extLst>
                <a:ext uri="{FF2B5EF4-FFF2-40B4-BE49-F238E27FC236}">
                  <a16:creationId xmlns:a16="http://schemas.microsoft.com/office/drawing/2014/main" id="{9B9432EE-6F0E-42F7-91AC-67E1120E4CE9}"/>
                </a:ext>
              </a:extLst>
            </p:cNvPr>
            <p:cNvSpPr>
              <a:spLocks noEditPoints="1"/>
            </p:cNvSpPr>
            <p:nvPr/>
          </p:nvSpPr>
          <p:spPr bwMode="auto">
            <a:xfrm>
              <a:off x="9316030" y="1507447"/>
              <a:ext cx="3974472" cy="3957754"/>
            </a:xfrm>
            <a:custGeom>
              <a:avLst/>
              <a:gdLst>
                <a:gd name="T0" fmla="*/ 481 w 971"/>
                <a:gd name="T1" fmla="*/ 965 h 966"/>
                <a:gd name="T2" fmla="*/ 396 w 971"/>
                <a:gd name="T3" fmla="*/ 499 h 966"/>
                <a:gd name="T4" fmla="*/ 403 w 971"/>
                <a:gd name="T5" fmla="*/ 363 h 966"/>
                <a:gd name="T6" fmla="*/ 352 w 971"/>
                <a:gd name="T7" fmla="*/ 363 h 966"/>
                <a:gd name="T8" fmla="*/ 347 w 971"/>
                <a:gd name="T9" fmla="*/ 554 h 966"/>
                <a:gd name="T10" fmla="*/ 304 w 971"/>
                <a:gd name="T11" fmla="*/ 575 h 966"/>
                <a:gd name="T12" fmla="*/ 309 w 971"/>
                <a:gd name="T13" fmla="*/ 406 h 966"/>
                <a:gd name="T14" fmla="*/ 283 w 971"/>
                <a:gd name="T15" fmla="*/ 343 h 966"/>
                <a:gd name="T16" fmla="*/ 263 w 971"/>
                <a:gd name="T17" fmla="*/ 441 h 966"/>
                <a:gd name="T18" fmla="*/ 244 w 971"/>
                <a:gd name="T19" fmla="*/ 508 h 966"/>
                <a:gd name="T20" fmla="*/ 230 w 971"/>
                <a:gd name="T21" fmla="*/ 368 h 966"/>
                <a:gd name="T22" fmla="*/ 302 w 971"/>
                <a:gd name="T23" fmla="*/ 286 h 966"/>
                <a:gd name="T24" fmla="*/ 318 w 971"/>
                <a:gd name="T25" fmla="*/ 152 h 966"/>
                <a:gd name="T26" fmla="*/ 263 w 971"/>
                <a:gd name="T27" fmla="*/ 119 h 966"/>
                <a:gd name="T28" fmla="*/ 267 w 971"/>
                <a:gd name="T29" fmla="*/ 186 h 966"/>
                <a:gd name="T30" fmla="*/ 202 w 971"/>
                <a:gd name="T31" fmla="*/ 319 h 966"/>
                <a:gd name="T32" fmla="*/ 175 w 971"/>
                <a:gd name="T33" fmla="*/ 490 h 966"/>
                <a:gd name="T34" fmla="*/ 257 w 971"/>
                <a:gd name="T35" fmla="*/ 578 h 966"/>
                <a:gd name="T36" fmla="*/ 263 w 971"/>
                <a:gd name="T37" fmla="*/ 763 h 966"/>
                <a:gd name="T38" fmla="*/ 287 w 971"/>
                <a:gd name="T39" fmla="*/ 852 h 966"/>
                <a:gd name="T40" fmla="*/ 307 w 971"/>
                <a:gd name="T41" fmla="*/ 754 h 966"/>
                <a:gd name="T42" fmla="*/ 312 w 971"/>
                <a:gd name="T43" fmla="*/ 647 h 966"/>
                <a:gd name="T44" fmla="*/ 376 w 971"/>
                <a:gd name="T45" fmla="*/ 605 h 966"/>
                <a:gd name="T46" fmla="*/ 413 w 971"/>
                <a:gd name="T47" fmla="*/ 542 h 966"/>
                <a:gd name="T48" fmla="*/ 487 w 971"/>
                <a:gd name="T49" fmla="*/ 451 h 966"/>
                <a:gd name="T50" fmla="*/ 473 w 971"/>
                <a:gd name="T51" fmla="*/ 304 h 966"/>
                <a:gd name="T52" fmla="*/ 408 w 971"/>
                <a:gd name="T53" fmla="*/ 229 h 966"/>
                <a:gd name="T54" fmla="*/ 390 w 971"/>
                <a:gd name="T55" fmla="*/ 114 h 966"/>
                <a:gd name="T56" fmla="*/ 356 w 971"/>
                <a:gd name="T57" fmla="*/ 139 h 966"/>
                <a:gd name="T58" fmla="*/ 388 w 971"/>
                <a:gd name="T59" fmla="*/ 293 h 966"/>
                <a:gd name="T60" fmla="*/ 442 w 971"/>
                <a:gd name="T61" fmla="*/ 357 h 966"/>
                <a:gd name="T62" fmla="*/ 396 w 971"/>
                <a:gd name="T63" fmla="*/ 499 h 966"/>
                <a:gd name="T64" fmla="*/ 713 w 971"/>
                <a:gd name="T65" fmla="*/ 194 h 966"/>
                <a:gd name="T66" fmla="*/ 618 w 971"/>
                <a:gd name="T67" fmla="*/ 251 h 966"/>
                <a:gd name="T68" fmla="*/ 521 w 971"/>
                <a:gd name="T69" fmla="*/ 335 h 966"/>
                <a:gd name="T70" fmla="*/ 515 w 971"/>
                <a:gd name="T71" fmla="*/ 576 h 966"/>
                <a:gd name="T72" fmla="*/ 425 w 971"/>
                <a:gd name="T73" fmla="*/ 817 h 966"/>
                <a:gd name="T74" fmla="*/ 473 w 971"/>
                <a:gd name="T75" fmla="*/ 826 h 966"/>
                <a:gd name="T76" fmla="*/ 529 w 971"/>
                <a:gd name="T77" fmla="*/ 709 h 966"/>
                <a:gd name="T78" fmla="*/ 564 w 971"/>
                <a:gd name="T79" fmla="*/ 522 h 966"/>
                <a:gd name="T80" fmla="*/ 565 w 971"/>
                <a:gd name="T81" fmla="*/ 374 h 966"/>
                <a:gd name="T82" fmla="*/ 590 w 971"/>
                <a:gd name="T83" fmla="*/ 297 h 966"/>
                <a:gd name="T84" fmla="*/ 708 w 971"/>
                <a:gd name="T85" fmla="*/ 283 h 966"/>
                <a:gd name="T86" fmla="*/ 762 w 971"/>
                <a:gd name="T87" fmla="*/ 169 h 966"/>
                <a:gd name="T88" fmla="*/ 614 w 971"/>
                <a:gd name="T89" fmla="*/ 119 h 966"/>
                <a:gd name="T90" fmla="*/ 515 w 971"/>
                <a:gd name="T91" fmla="*/ 128 h 966"/>
                <a:gd name="T92" fmla="*/ 565 w 971"/>
                <a:gd name="T93" fmla="*/ 174 h 966"/>
                <a:gd name="T94" fmla="*/ 606 w 971"/>
                <a:gd name="T95" fmla="*/ 485 h 966"/>
                <a:gd name="T96" fmla="*/ 627 w 971"/>
                <a:gd name="T97" fmla="*/ 640 h 966"/>
                <a:gd name="T98" fmla="*/ 685 w 971"/>
                <a:gd name="T99" fmla="*/ 831 h 966"/>
                <a:gd name="T100" fmla="*/ 735 w 971"/>
                <a:gd name="T101" fmla="*/ 819 h 966"/>
                <a:gd name="T102" fmla="*/ 659 w 971"/>
                <a:gd name="T103" fmla="*/ 585 h 966"/>
                <a:gd name="T104" fmla="*/ 654 w 971"/>
                <a:gd name="T105" fmla="*/ 414 h 966"/>
                <a:gd name="T106" fmla="*/ 725 w 971"/>
                <a:gd name="T107" fmla="*/ 455 h 966"/>
                <a:gd name="T108" fmla="*/ 723 w 971"/>
                <a:gd name="T109" fmla="*/ 603 h 966"/>
                <a:gd name="T110" fmla="*/ 771 w 971"/>
                <a:gd name="T111" fmla="*/ 571 h 966"/>
                <a:gd name="T112" fmla="*/ 766 w 971"/>
                <a:gd name="T113" fmla="*/ 428 h 966"/>
                <a:gd name="T114" fmla="*/ 638 w 971"/>
                <a:gd name="T115" fmla="*/ 353 h 966"/>
                <a:gd name="T116" fmla="*/ 606 w 971"/>
                <a:gd name="T117" fmla="*/ 485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1" h="966">
                  <a:moveTo>
                    <a:pt x="482" y="0"/>
                  </a:moveTo>
                  <a:cubicBezTo>
                    <a:pt x="753" y="1"/>
                    <a:pt x="959" y="218"/>
                    <a:pt x="965" y="471"/>
                  </a:cubicBezTo>
                  <a:cubicBezTo>
                    <a:pt x="971" y="745"/>
                    <a:pt x="749" y="966"/>
                    <a:pt x="481" y="965"/>
                  </a:cubicBezTo>
                  <a:cubicBezTo>
                    <a:pt x="218" y="964"/>
                    <a:pt x="0" y="751"/>
                    <a:pt x="1" y="480"/>
                  </a:cubicBezTo>
                  <a:cubicBezTo>
                    <a:pt x="2" y="217"/>
                    <a:pt x="214" y="2"/>
                    <a:pt x="482" y="0"/>
                  </a:cubicBezTo>
                  <a:close/>
                  <a:moveTo>
                    <a:pt x="396" y="499"/>
                  </a:moveTo>
                  <a:cubicBezTo>
                    <a:pt x="396" y="495"/>
                    <a:pt x="396" y="492"/>
                    <a:pt x="396" y="489"/>
                  </a:cubicBezTo>
                  <a:cubicBezTo>
                    <a:pt x="397" y="474"/>
                    <a:pt x="398" y="460"/>
                    <a:pt x="398" y="446"/>
                  </a:cubicBezTo>
                  <a:cubicBezTo>
                    <a:pt x="398" y="418"/>
                    <a:pt x="400" y="391"/>
                    <a:pt x="403" y="363"/>
                  </a:cubicBezTo>
                  <a:cubicBezTo>
                    <a:pt x="405" y="347"/>
                    <a:pt x="400" y="340"/>
                    <a:pt x="383" y="339"/>
                  </a:cubicBezTo>
                  <a:cubicBezTo>
                    <a:pt x="377" y="339"/>
                    <a:pt x="371" y="340"/>
                    <a:pt x="365" y="340"/>
                  </a:cubicBezTo>
                  <a:cubicBezTo>
                    <a:pt x="355" y="341"/>
                    <a:pt x="350" y="351"/>
                    <a:pt x="352" y="363"/>
                  </a:cubicBezTo>
                  <a:cubicBezTo>
                    <a:pt x="358" y="398"/>
                    <a:pt x="354" y="433"/>
                    <a:pt x="354" y="468"/>
                  </a:cubicBezTo>
                  <a:cubicBezTo>
                    <a:pt x="354" y="474"/>
                    <a:pt x="355" y="479"/>
                    <a:pt x="354" y="484"/>
                  </a:cubicBezTo>
                  <a:cubicBezTo>
                    <a:pt x="352" y="507"/>
                    <a:pt x="349" y="531"/>
                    <a:pt x="347" y="554"/>
                  </a:cubicBezTo>
                  <a:cubicBezTo>
                    <a:pt x="346" y="566"/>
                    <a:pt x="342" y="577"/>
                    <a:pt x="333" y="585"/>
                  </a:cubicBezTo>
                  <a:cubicBezTo>
                    <a:pt x="328" y="590"/>
                    <a:pt x="322" y="593"/>
                    <a:pt x="314" y="591"/>
                  </a:cubicBezTo>
                  <a:cubicBezTo>
                    <a:pt x="307" y="588"/>
                    <a:pt x="305" y="582"/>
                    <a:pt x="304" y="575"/>
                  </a:cubicBezTo>
                  <a:cubicBezTo>
                    <a:pt x="303" y="554"/>
                    <a:pt x="302" y="533"/>
                    <a:pt x="302" y="512"/>
                  </a:cubicBezTo>
                  <a:cubicBezTo>
                    <a:pt x="303" y="487"/>
                    <a:pt x="304" y="462"/>
                    <a:pt x="306" y="438"/>
                  </a:cubicBezTo>
                  <a:cubicBezTo>
                    <a:pt x="306" y="427"/>
                    <a:pt x="307" y="416"/>
                    <a:pt x="309" y="406"/>
                  </a:cubicBezTo>
                  <a:cubicBezTo>
                    <a:pt x="311" y="391"/>
                    <a:pt x="315" y="377"/>
                    <a:pt x="317" y="362"/>
                  </a:cubicBezTo>
                  <a:cubicBezTo>
                    <a:pt x="318" y="354"/>
                    <a:pt x="313" y="347"/>
                    <a:pt x="304" y="346"/>
                  </a:cubicBezTo>
                  <a:cubicBezTo>
                    <a:pt x="297" y="344"/>
                    <a:pt x="290" y="344"/>
                    <a:pt x="283" y="343"/>
                  </a:cubicBezTo>
                  <a:cubicBezTo>
                    <a:pt x="272" y="343"/>
                    <a:pt x="265" y="351"/>
                    <a:pt x="265" y="363"/>
                  </a:cubicBezTo>
                  <a:cubicBezTo>
                    <a:pt x="266" y="379"/>
                    <a:pt x="266" y="395"/>
                    <a:pt x="265" y="411"/>
                  </a:cubicBezTo>
                  <a:cubicBezTo>
                    <a:pt x="265" y="421"/>
                    <a:pt x="264" y="431"/>
                    <a:pt x="263" y="441"/>
                  </a:cubicBezTo>
                  <a:cubicBezTo>
                    <a:pt x="262" y="461"/>
                    <a:pt x="260" y="480"/>
                    <a:pt x="259" y="500"/>
                  </a:cubicBezTo>
                  <a:cubicBezTo>
                    <a:pt x="259" y="502"/>
                    <a:pt x="258" y="504"/>
                    <a:pt x="257" y="505"/>
                  </a:cubicBezTo>
                  <a:cubicBezTo>
                    <a:pt x="254" y="511"/>
                    <a:pt x="250" y="512"/>
                    <a:pt x="244" y="508"/>
                  </a:cubicBezTo>
                  <a:cubicBezTo>
                    <a:pt x="235" y="501"/>
                    <a:pt x="228" y="491"/>
                    <a:pt x="223" y="481"/>
                  </a:cubicBezTo>
                  <a:cubicBezTo>
                    <a:pt x="213" y="457"/>
                    <a:pt x="216" y="431"/>
                    <a:pt x="220" y="407"/>
                  </a:cubicBezTo>
                  <a:cubicBezTo>
                    <a:pt x="222" y="393"/>
                    <a:pt x="226" y="380"/>
                    <a:pt x="230" y="368"/>
                  </a:cubicBezTo>
                  <a:cubicBezTo>
                    <a:pt x="234" y="354"/>
                    <a:pt x="241" y="343"/>
                    <a:pt x="251" y="333"/>
                  </a:cubicBezTo>
                  <a:cubicBezTo>
                    <a:pt x="263" y="322"/>
                    <a:pt x="276" y="312"/>
                    <a:pt x="288" y="301"/>
                  </a:cubicBezTo>
                  <a:cubicBezTo>
                    <a:pt x="293" y="297"/>
                    <a:pt x="298" y="292"/>
                    <a:pt x="302" y="286"/>
                  </a:cubicBezTo>
                  <a:cubicBezTo>
                    <a:pt x="309" y="275"/>
                    <a:pt x="314" y="263"/>
                    <a:pt x="314" y="249"/>
                  </a:cubicBezTo>
                  <a:cubicBezTo>
                    <a:pt x="315" y="230"/>
                    <a:pt x="316" y="211"/>
                    <a:pt x="317" y="192"/>
                  </a:cubicBezTo>
                  <a:cubicBezTo>
                    <a:pt x="317" y="179"/>
                    <a:pt x="317" y="165"/>
                    <a:pt x="318" y="152"/>
                  </a:cubicBezTo>
                  <a:cubicBezTo>
                    <a:pt x="319" y="142"/>
                    <a:pt x="317" y="132"/>
                    <a:pt x="315" y="122"/>
                  </a:cubicBezTo>
                  <a:cubicBezTo>
                    <a:pt x="314" y="119"/>
                    <a:pt x="310" y="115"/>
                    <a:pt x="307" y="114"/>
                  </a:cubicBezTo>
                  <a:cubicBezTo>
                    <a:pt x="292" y="111"/>
                    <a:pt x="277" y="110"/>
                    <a:pt x="263" y="119"/>
                  </a:cubicBezTo>
                  <a:cubicBezTo>
                    <a:pt x="261" y="120"/>
                    <a:pt x="258" y="123"/>
                    <a:pt x="258" y="125"/>
                  </a:cubicBezTo>
                  <a:cubicBezTo>
                    <a:pt x="258" y="131"/>
                    <a:pt x="257" y="137"/>
                    <a:pt x="258" y="143"/>
                  </a:cubicBezTo>
                  <a:cubicBezTo>
                    <a:pt x="261" y="157"/>
                    <a:pt x="266" y="171"/>
                    <a:pt x="267" y="186"/>
                  </a:cubicBezTo>
                  <a:cubicBezTo>
                    <a:pt x="269" y="203"/>
                    <a:pt x="269" y="221"/>
                    <a:pt x="269" y="238"/>
                  </a:cubicBezTo>
                  <a:cubicBezTo>
                    <a:pt x="269" y="252"/>
                    <a:pt x="258" y="260"/>
                    <a:pt x="249" y="269"/>
                  </a:cubicBezTo>
                  <a:cubicBezTo>
                    <a:pt x="234" y="286"/>
                    <a:pt x="217" y="302"/>
                    <a:pt x="202" y="319"/>
                  </a:cubicBezTo>
                  <a:cubicBezTo>
                    <a:pt x="192" y="330"/>
                    <a:pt x="185" y="341"/>
                    <a:pt x="181" y="355"/>
                  </a:cubicBezTo>
                  <a:cubicBezTo>
                    <a:pt x="176" y="374"/>
                    <a:pt x="168" y="393"/>
                    <a:pt x="166" y="413"/>
                  </a:cubicBezTo>
                  <a:cubicBezTo>
                    <a:pt x="164" y="439"/>
                    <a:pt x="168" y="465"/>
                    <a:pt x="175" y="490"/>
                  </a:cubicBezTo>
                  <a:cubicBezTo>
                    <a:pt x="182" y="515"/>
                    <a:pt x="198" y="534"/>
                    <a:pt x="217" y="551"/>
                  </a:cubicBezTo>
                  <a:cubicBezTo>
                    <a:pt x="227" y="560"/>
                    <a:pt x="239" y="568"/>
                    <a:pt x="253" y="573"/>
                  </a:cubicBezTo>
                  <a:cubicBezTo>
                    <a:pt x="255" y="574"/>
                    <a:pt x="257" y="576"/>
                    <a:pt x="257" y="578"/>
                  </a:cubicBezTo>
                  <a:cubicBezTo>
                    <a:pt x="259" y="598"/>
                    <a:pt x="261" y="617"/>
                    <a:pt x="261" y="637"/>
                  </a:cubicBezTo>
                  <a:cubicBezTo>
                    <a:pt x="262" y="651"/>
                    <a:pt x="262" y="664"/>
                    <a:pt x="262" y="678"/>
                  </a:cubicBezTo>
                  <a:cubicBezTo>
                    <a:pt x="262" y="706"/>
                    <a:pt x="263" y="735"/>
                    <a:pt x="263" y="763"/>
                  </a:cubicBezTo>
                  <a:cubicBezTo>
                    <a:pt x="263" y="786"/>
                    <a:pt x="264" y="810"/>
                    <a:pt x="265" y="833"/>
                  </a:cubicBezTo>
                  <a:cubicBezTo>
                    <a:pt x="265" y="839"/>
                    <a:pt x="266" y="844"/>
                    <a:pt x="272" y="847"/>
                  </a:cubicBezTo>
                  <a:cubicBezTo>
                    <a:pt x="277" y="849"/>
                    <a:pt x="282" y="852"/>
                    <a:pt x="287" y="852"/>
                  </a:cubicBezTo>
                  <a:cubicBezTo>
                    <a:pt x="301" y="853"/>
                    <a:pt x="311" y="848"/>
                    <a:pt x="310" y="832"/>
                  </a:cubicBezTo>
                  <a:cubicBezTo>
                    <a:pt x="310" y="818"/>
                    <a:pt x="310" y="803"/>
                    <a:pt x="310" y="789"/>
                  </a:cubicBezTo>
                  <a:cubicBezTo>
                    <a:pt x="309" y="777"/>
                    <a:pt x="307" y="765"/>
                    <a:pt x="307" y="754"/>
                  </a:cubicBezTo>
                  <a:cubicBezTo>
                    <a:pt x="306" y="739"/>
                    <a:pt x="305" y="724"/>
                    <a:pt x="305" y="710"/>
                  </a:cubicBezTo>
                  <a:cubicBezTo>
                    <a:pt x="305" y="692"/>
                    <a:pt x="305" y="675"/>
                    <a:pt x="305" y="657"/>
                  </a:cubicBezTo>
                  <a:cubicBezTo>
                    <a:pt x="305" y="652"/>
                    <a:pt x="308" y="649"/>
                    <a:pt x="312" y="647"/>
                  </a:cubicBezTo>
                  <a:cubicBezTo>
                    <a:pt x="320" y="645"/>
                    <a:pt x="327" y="643"/>
                    <a:pt x="335" y="640"/>
                  </a:cubicBezTo>
                  <a:cubicBezTo>
                    <a:pt x="343" y="637"/>
                    <a:pt x="351" y="634"/>
                    <a:pt x="358" y="629"/>
                  </a:cubicBezTo>
                  <a:cubicBezTo>
                    <a:pt x="367" y="623"/>
                    <a:pt x="374" y="616"/>
                    <a:pt x="376" y="605"/>
                  </a:cubicBezTo>
                  <a:cubicBezTo>
                    <a:pt x="378" y="596"/>
                    <a:pt x="380" y="588"/>
                    <a:pt x="383" y="579"/>
                  </a:cubicBezTo>
                  <a:cubicBezTo>
                    <a:pt x="385" y="573"/>
                    <a:pt x="386" y="566"/>
                    <a:pt x="390" y="561"/>
                  </a:cubicBezTo>
                  <a:cubicBezTo>
                    <a:pt x="397" y="554"/>
                    <a:pt x="405" y="548"/>
                    <a:pt x="413" y="542"/>
                  </a:cubicBezTo>
                  <a:cubicBezTo>
                    <a:pt x="421" y="536"/>
                    <a:pt x="430" y="531"/>
                    <a:pt x="438" y="525"/>
                  </a:cubicBezTo>
                  <a:cubicBezTo>
                    <a:pt x="447" y="518"/>
                    <a:pt x="455" y="510"/>
                    <a:pt x="463" y="502"/>
                  </a:cubicBezTo>
                  <a:cubicBezTo>
                    <a:pt x="476" y="488"/>
                    <a:pt x="481" y="469"/>
                    <a:pt x="487" y="451"/>
                  </a:cubicBezTo>
                  <a:cubicBezTo>
                    <a:pt x="495" y="430"/>
                    <a:pt x="491" y="407"/>
                    <a:pt x="491" y="385"/>
                  </a:cubicBezTo>
                  <a:cubicBezTo>
                    <a:pt x="492" y="372"/>
                    <a:pt x="488" y="359"/>
                    <a:pt x="486" y="345"/>
                  </a:cubicBezTo>
                  <a:cubicBezTo>
                    <a:pt x="485" y="330"/>
                    <a:pt x="479" y="317"/>
                    <a:pt x="473" y="304"/>
                  </a:cubicBezTo>
                  <a:cubicBezTo>
                    <a:pt x="471" y="300"/>
                    <a:pt x="469" y="297"/>
                    <a:pt x="467" y="294"/>
                  </a:cubicBezTo>
                  <a:cubicBezTo>
                    <a:pt x="456" y="286"/>
                    <a:pt x="446" y="277"/>
                    <a:pt x="435" y="269"/>
                  </a:cubicBezTo>
                  <a:cubicBezTo>
                    <a:pt x="422" y="258"/>
                    <a:pt x="410" y="248"/>
                    <a:pt x="408" y="229"/>
                  </a:cubicBezTo>
                  <a:cubicBezTo>
                    <a:pt x="406" y="214"/>
                    <a:pt x="403" y="198"/>
                    <a:pt x="407" y="183"/>
                  </a:cubicBezTo>
                  <a:cubicBezTo>
                    <a:pt x="411" y="171"/>
                    <a:pt x="413" y="158"/>
                    <a:pt x="416" y="146"/>
                  </a:cubicBezTo>
                  <a:cubicBezTo>
                    <a:pt x="420" y="126"/>
                    <a:pt x="410" y="115"/>
                    <a:pt x="390" y="114"/>
                  </a:cubicBezTo>
                  <a:cubicBezTo>
                    <a:pt x="384" y="113"/>
                    <a:pt x="378" y="114"/>
                    <a:pt x="372" y="114"/>
                  </a:cubicBezTo>
                  <a:cubicBezTo>
                    <a:pt x="364" y="114"/>
                    <a:pt x="360" y="118"/>
                    <a:pt x="358" y="124"/>
                  </a:cubicBezTo>
                  <a:cubicBezTo>
                    <a:pt x="357" y="129"/>
                    <a:pt x="356" y="134"/>
                    <a:pt x="356" y="139"/>
                  </a:cubicBezTo>
                  <a:cubicBezTo>
                    <a:pt x="357" y="159"/>
                    <a:pt x="359" y="180"/>
                    <a:pt x="360" y="200"/>
                  </a:cubicBezTo>
                  <a:cubicBezTo>
                    <a:pt x="361" y="216"/>
                    <a:pt x="362" y="231"/>
                    <a:pt x="364" y="247"/>
                  </a:cubicBezTo>
                  <a:cubicBezTo>
                    <a:pt x="367" y="265"/>
                    <a:pt x="374" y="281"/>
                    <a:pt x="388" y="293"/>
                  </a:cubicBezTo>
                  <a:cubicBezTo>
                    <a:pt x="394" y="298"/>
                    <a:pt x="400" y="302"/>
                    <a:pt x="405" y="307"/>
                  </a:cubicBezTo>
                  <a:cubicBezTo>
                    <a:pt x="414" y="315"/>
                    <a:pt x="425" y="320"/>
                    <a:pt x="431" y="331"/>
                  </a:cubicBezTo>
                  <a:cubicBezTo>
                    <a:pt x="436" y="339"/>
                    <a:pt x="442" y="347"/>
                    <a:pt x="442" y="357"/>
                  </a:cubicBezTo>
                  <a:cubicBezTo>
                    <a:pt x="442" y="379"/>
                    <a:pt x="447" y="401"/>
                    <a:pt x="444" y="424"/>
                  </a:cubicBezTo>
                  <a:cubicBezTo>
                    <a:pt x="442" y="444"/>
                    <a:pt x="439" y="462"/>
                    <a:pt x="426" y="479"/>
                  </a:cubicBezTo>
                  <a:cubicBezTo>
                    <a:pt x="418" y="488"/>
                    <a:pt x="409" y="495"/>
                    <a:pt x="396" y="499"/>
                  </a:cubicBezTo>
                  <a:close/>
                  <a:moveTo>
                    <a:pt x="662" y="162"/>
                  </a:moveTo>
                  <a:cubicBezTo>
                    <a:pt x="678" y="160"/>
                    <a:pt x="692" y="163"/>
                    <a:pt x="704" y="175"/>
                  </a:cubicBezTo>
                  <a:cubicBezTo>
                    <a:pt x="710" y="180"/>
                    <a:pt x="713" y="186"/>
                    <a:pt x="713" y="194"/>
                  </a:cubicBezTo>
                  <a:cubicBezTo>
                    <a:pt x="715" y="215"/>
                    <a:pt x="698" y="237"/>
                    <a:pt x="678" y="241"/>
                  </a:cubicBezTo>
                  <a:cubicBezTo>
                    <a:pt x="671" y="243"/>
                    <a:pt x="664" y="245"/>
                    <a:pt x="656" y="246"/>
                  </a:cubicBezTo>
                  <a:cubicBezTo>
                    <a:pt x="643" y="248"/>
                    <a:pt x="630" y="250"/>
                    <a:pt x="618" y="251"/>
                  </a:cubicBezTo>
                  <a:cubicBezTo>
                    <a:pt x="609" y="252"/>
                    <a:pt x="600" y="251"/>
                    <a:pt x="592" y="251"/>
                  </a:cubicBezTo>
                  <a:cubicBezTo>
                    <a:pt x="571" y="252"/>
                    <a:pt x="554" y="260"/>
                    <a:pt x="539" y="274"/>
                  </a:cubicBezTo>
                  <a:cubicBezTo>
                    <a:pt x="521" y="291"/>
                    <a:pt x="519" y="313"/>
                    <a:pt x="521" y="335"/>
                  </a:cubicBezTo>
                  <a:cubicBezTo>
                    <a:pt x="523" y="364"/>
                    <a:pt x="525" y="392"/>
                    <a:pt x="526" y="421"/>
                  </a:cubicBezTo>
                  <a:cubicBezTo>
                    <a:pt x="527" y="443"/>
                    <a:pt x="526" y="465"/>
                    <a:pt x="524" y="487"/>
                  </a:cubicBezTo>
                  <a:cubicBezTo>
                    <a:pt x="522" y="516"/>
                    <a:pt x="519" y="546"/>
                    <a:pt x="515" y="576"/>
                  </a:cubicBezTo>
                  <a:cubicBezTo>
                    <a:pt x="509" y="614"/>
                    <a:pt x="500" y="652"/>
                    <a:pt x="486" y="688"/>
                  </a:cubicBezTo>
                  <a:cubicBezTo>
                    <a:pt x="478" y="710"/>
                    <a:pt x="472" y="732"/>
                    <a:pt x="461" y="752"/>
                  </a:cubicBezTo>
                  <a:cubicBezTo>
                    <a:pt x="449" y="774"/>
                    <a:pt x="438" y="796"/>
                    <a:pt x="425" y="817"/>
                  </a:cubicBezTo>
                  <a:cubicBezTo>
                    <a:pt x="418" y="830"/>
                    <a:pt x="418" y="837"/>
                    <a:pt x="429" y="847"/>
                  </a:cubicBezTo>
                  <a:cubicBezTo>
                    <a:pt x="436" y="854"/>
                    <a:pt x="449" y="854"/>
                    <a:pt x="455" y="847"/>
                  </a:cubicBezTo>
                  <a:cubicBezTo>
                    <a:pt x="462" y="841"/>
                    <a:pt x="468" y="833"/>
                    <a:pt x="473" y="826"/>
                  </a:cubicBezTo>
                  <a:cubicBezTo>
                    <a:pt x="481" y="814"/>
                    <a:pt x="488" y="803"/>
                    <a:pt x="495" y="791"/>
                  </a:cubicBezTo>
                  <a:cubicBezTo>
                    <a:pt x="502" y="777"/>
                    <a:pt x="509" y="763"/>
                    <a:pt x="515" y="748"/>
                  </a:cubicBezTo>
                  <a:cubicBezTo>
                    <a:pt x="520" y="736"/>
                    <a:pt x="525" y="722"/>
                    <a:pt x="529" y="709"/>
                  </a:cubicBezTo>
                  <a:cubicBezTo>
                    <a:pt x="534" y="693"/>
                    <a:pt x="539" y="678"/>
                    <a:pt x="542" y="661"/>
                  </a:cubicBezTo>
                  <a:cubicBezTo>
                    <a:pt x="547" y="635"/>
                    <a:pt x="551" y="609"/>
                    <a:pt x="556" y="583"/>
                  </a:cubicBezTo>
                  <a:cubicBezTo>
                    <a:pt x="559" y="563"/>
                    <a:pt x="562" y="543"/>
                    <a:pt x="564" y="522"/>
                  </a:cubicBezTo>
                  <a:cubicBezTo>
                    <a:pt x="567" y="503"/>
                    <a:pt x="569" y="483"/>
                    <a:pt x="569" y="463"/>
                  </a:cubicBezTo>
                  <a:cubicBezTo>
                    <a:pt x="570" y="442"/>
                    <a:pt x="569" y="421"/>
                    <a:pt x="568" y="399"/>
                  </a:cubicBezTo>
                  <a:cubicBezTo>
                    <a:pt x="568" y="391"/>
                    <a:pt x="565" y="383"/>
                    <a:pt x="565" y="374"/>
                  </a:cubicBezTo>
                  <a:cubicBezTo>
                    <a:pt x="564" y="358"/>
                    <a:pt x="564" y="343"/>
                    <a:pt x="563" y="327"/>
                  </a:cubicBezTo>
                  <a:cubicBezTo>
                    <a:pt x="563" y="313"/>
                    <a:pt x="568" y="305"/>
                    <a:pt x="581" y="300"/>
                  </a:cubicBezTo>
                  <a:cubicBezTo>
                    <a:pt x="584" y="299"/>
                    <a:pt x="587" y="298"/>
                    <a:pt x="590" y="297"/>
                  </a:cubicBezTo>
                  <a:cubicBezTo>
                    <a:pt x="599" y="296"/>
                    <a:pt x="608" y="296"/>
                    <a:pt x="617" y="295"/>
                  </a:cubicBezTo>
                  <a:cubicBezTo>
                    <a:pt x="635" y="294"/>
                    <a:pt x="654" y="293"/>
                    <a:pt x="672" y="291"/>
                  </a:cubicBezTo>
                  <a:cubicBezTo>
                    <a:pt x="684" y="289"/>
                    <a:pt x="697" y="288"/>
                    <a:pt x="708" y="283"/>
                  </a:cubicBezTo>
                  <a:cubicBezTo>
                    <a:pt x="727" y="276"/>
                    <a:pt x="739" y="260"/>
                    <a:pt x="751" y="244"/>
                  </a:cubicBezTo>
                  <a:cubicBezTo>
                    <a:pt x="762" y="230"/>
                    <a:pt x="766" y="214"/>
                    <a:pt x="765" y="197"/>
                  </a:cubicBezTo>
                  <a:cubicBezTo>
                    <a:pt x="764" y="187"/>
                    <a:pt x="764" y="178"/>
                    <a:pt x="762" y="169"/>
                  </a:cubicBezTo>
                  <a:cubicBezTo>
                    <a:pt x="759" y="152"/>
                    <a:pt x="749" y="139"/>
                    <a:pt x="734" y="132"/>
                  </a:cubicBezTo>
                  <a:cubicBezTo>
                    <a:pt x="715" y="122"/>
                    <a:pt x="695" y="117"/>
                    <a:pt x="673" y="119"/>
                  </a:cubicBezTo>
                  <a:cubicBezTo>
                    <a:pt x="653" y="120"/>
                    <a:pt x="633" y="119"/>
                    <a:pt x="614" y="119"/>
                  </a:cubicBezTo>
                  <a:cubicBezTo>
                    <a:pt x="594" y="120"/>
                    <a:pt x="575" y="120"/>
                    <a:pt x="556" y="120"/>
                  </a:cubicBezTo>
                  <a:cubicBezTo>
                    <a:pt x="547" y="119"/>
                    <a:pt x="538" y="118"/>
                    <a:pt x="529" y="118"/>
                  </a:cubicBezTo>
                  <a:cubicBezTo>
                    <a:pt x="521" y="118"/>
                    <a:pt x="515" y="122"/>
                    <a:pt x="515" y="128"/>
                  </a:cubicBezTo>
                  <a:cubicBezTo>
                    <a:pt x="515" y="140"/>
                    <a:pt x="515" y="152"/>
                    <a:pt x="517" y="164"/>
                  </a:cubicBezTo>
                  <a:cubicBezTo>
                    <a:pt x="518" y="172"/>
                    <a:pt x="526" y="179"/>
                    <a:pt x="535" y="178"/>
                  </a:cubicBezTo>
                  <a:cubicBezTo>
                    <a:pt x="545" y="177"/>
                    <a:pt x="555" y="176"/>
                    <a:pt x="565" y="174"/>
                  </a:cubicBezTo>
                  <a:cubicBezTo>
                    <a:pt x="577" y="171"/>
                    <a:pt x="590" y="167"/>
                    <a:pt x="602" y="166"/>
                  </a:cubicBezTo>
                  <a:cubicBezTo>
                    <a:pt x="622" y="163"/>
                    <a:pt x="642" y="163"/>
                    <a:pt x="662" y="162"/>
                  </a:cubicBezTo>
                  <a:close/>
                  <a:moveTo>
                    <a:pt x="606" y="485"/>
                  </a:moveTo>
                  <a:cubicBezTo>
                    <a:pt x="608" y="507"/>
                    <a:pt x="608" y="525"/>
                    <a:pt x="610" y="543"/>
                  </a:cubicBezTo>
                  <a:cubicBezTo>
                    <a:pt x="612" y="561"/>
                    <a:pt x="614" y="579"/>
                    <a:pt x="617" y="597"/>
                  </a:cubicBezTo>
                  <a:cubicBezTo>
                    <a:pt x="620" y="612"/>
                    <a:pt x="624" y="626"/>
                    <a:pt x="627" y="640"/>
                  </a:cubicBezTo>
                  <a:cubicBezTo>
                    <a:pt x="633" y="664"/>
                    <a:pt x="638" y="689"/>
                    <a:pt x="644" y="713"/>
                  </a:cubicBezTo>
                  <a:cubicBezTo>
                    <a:pt x="648" y="731"/>
                    <a:pt x="652" y="748"/>
                    <a:pt x="658" y="765"/>
                  </a:cubicBezTo>
                  <a:cubicBezTo>
                    <a:pt x="666" y="788"/>
                    <a:pt x="675" y="810"/>
                    <a:pt x="685" y="831"/>
                  </a:cubicBezTo>
                  <a:cubicBezTo>
                    <a:pt x="694" y="851"/>
                    <a:pt x="707" y="856"/>
                    <a:pt x="724" y="848"/>
                  </a:cubicBezTo>
                  <a:cubicBezTo>
                    <a:pt x="734" y="844"/>
                    <a:pt x="738" y="837"/>
                    <a:pt x="737" y="830"/>
                  </a:cubicBezTo>
                  <a:cubicBezTo>
                    <a:pt x="737" y="826"/>
                    <a:pt x="736" y="822"/>
                    <a:pt x="735" y="819"/>
                  </a:cubicBezTo>
                  <a:cubicBezTo>
                    <a:pt x="727" y="801"/>
                    <a:pt x="719" y="784"/>
                    <a:pt x="713" y="766"/>
                  </a:cubicBezTo>
                  <a:cubicBezTo>
                    <a:pt x="701" y="732"/>
                    <a:pt x="690" y="699"/>
                    <a:pt x="680" y="665"/>
                  </a:cubicBezTo>
                  <a:cubicBezTo>
                    <a:pt x="672" y="639"/>
                    <a:pt x="665" y="612"/>
                    <a:pt x="659" y="585"/>
                  </a:cubicBezTo>
                  <a:cubicBezTo>
                    <a:pt x="654" y="561"/>
                    <a:pt x="651" y="536"/>
                    <a:pt x="648" y="511"/>
                  </a:cubicBezTo>
                  <a:cubicBezTo>
                    <a:pt x="646" y="496"/>
                    <a:pt x="645" y="480"/>
                    <a:pt x="646" y="464"/>
                  </a:cubicBezTo>
                  <a:cubicBezTo>
                    <a:pt x="648" y="448"/>
                    <a:pt x="651" y="431"/>
                    <a:pt x="654" y="414"/>
                  </a:cubicBezTo>
                  <a:cubicBezTo>
                    <a:pt x="655" y="411"/>
                    <a:pt x="657" y="407"/>
                    <a:pt x="660" y="404"/>
                  </a:cubicBezTo>
                  <a:cubicBezTo>
                    <a:pt x="673" y="393"/>
                    <a:pt x="698" y="397"/>
                    <a:pt x="710" y="412"/>
                  </a:cubicBezTo>
                  <a:cubicBezTo>
                    <a:pt x="719" y="425"/>
                    <a:pt x="723" y="440"/>
                    <a:pt x="725" y="455"/>
                  </a:cubicBezTo>
                  <a:cubicBezTo>
                    <a:pt x="728" y="490"/>
                    <a:pt x="730" y="524"/>
                    <a:pt x="723" y="559"/>
                  </a:cubicBezTo>
                  <a:cubicBezTo>
                    <a:pt x="721" y="571"/>
                    <a:pt x="720" y="583"/>
                    <a:pt x="719" y="595"/>
                  </a:cubicBezTo>
                  <a:cubicBezTo>
                    <a:pt x="719" y="598"/>
                    <a:pt x="721" y="601"/>
                    <a:pt x="723" y="603"/>
                  </a:cubicBezTo>
                  <a:cubicBezTo>
                    <a:pt x="733" y="611"/>
                    <a:pt x="744" y="611"/>
                    <a:pt x="756" y="609"/>
                  </a:cubicBezTo>
                  <a:cubicBezTo>
                    <a:pt x="759" y="608"/>
                    <a:pt x="763" y="604"/>
                    <a:pt x="765" y="601"/>
                  </a:cubicBezTo>
                  <a:cubicBezTo>
                    <a:pt x="768" y="591"/>
                    <a:pt x="770" y="581"/>
                    <a:pt x="771" y="571"/>
                  </a:cubicBezTo>
                  <a:cubicBezTo>
                    <a:pt x="773" y="550"/>
                    <a:pt x="774" y="530"/>
                    <a:pt x="774" y="509"/>
                  </a:cubicBezTo>
                  <a:cubicBezTo>
                    <a:pt x="775" y="498"/>
                    <a:pt x="775" y="487"/>
                    <a:pt x="774" y="476"/>
                  </a:cubicBezTo>
                  <a:cubicBezTo>
                    <a:pt x="772" y="460"/>
                    <a:pt x="768" y="444"/>
                    <a:pt x="766" y="428"/>
                  </a:cubicBezTo>
                  <a:cubicBezTo>
                    <a:pt x="763" y="409"/>
                    <a:pt x="756" y="392"/>
                    <a:pt x="742" y="378"/>
                  </a:cubicBezTo>
                  <a:cubicBezTo>
                    <a:pt x="731" y="366"/>
                    <a:pt x="718" y="355"/>
                    <a:pt x="701" y="353"/>
                  </a:cubicBezTo>
                  <a:cubicBezTo>
                    <a:pt x="680" y="351"/>
                    <a:pt x="659" y="352"/>
                    <a:pt x="638" y="353"/>
                  </a:cubicBezTo>
                  <a:cubicBezTo>
                    <a:pt x="626" y="354"/>
                    <a:pt x="615" y="369"/>
                    <a:pt x="614" y="381"/>
                  </a:cubicBezTo>
                  <a:cubicBezTo>
                    <a:pt x="613" y="388"/>
                    <a:pt x="613" y="395"/>
                    <a:pt x="612" y="402"/>
                  </a:cubicBezTo>
                  <a:cubicBezTo>
                    <a:pt x="610" y="431"/>
                    <a:pt x="608" y="460"/>
                    <a:pt x="606" y="485"/>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4" name="Freeform 41">
              <a:extLst>
                <a:ext uri="{FF2B5EF4-FFF2-40B4-BE49-F238E27FC236}">
                  <a16:creationId xmlns:a16="http://schemas.microsoft.com/office/drawing/2014/main" id="{A106D591-ED1A-4D05-950B-C30A49E97C5F}"/>
                </a:ext>
              </a:extLst>
            </p:cNvPr>
            <p:cNvSpPr>
              <a:spLocks/>
            </p:cNvSpPr>
            <p:nvPr/>
          </p:nvSpPr>
          <p:spPr bwMode="auto">
            <a:xfrm>
              <a:off x="9987202" y="1958875"/>
              <a:ext cx="1354282" cy="3045344"/>
            </a:xfrm>
            <a:custGeom>
              <a:avLst/>
              <a:gdLst>
                <a:gd name="T0" fmla="*/ 262 w 331"/>
                <a:gd name="T1" fmla="*/ 369 h 743"/>
                <a:gd name="T2" fmla="*/ 278 w 331"/>
                <a:gd name="T3" fmla="*/ 247 h 743"/>
                <a:gd name="T4" fmla="*/ 241 w 331"/>
                <a:gd name="T5" fmla="*/ 197 h 743"/>
                <a:gd name="T6" fmla="*/ 200 w 331"/>
                <a:gd name="T7" fmla="*/ 137 h 743"/>
                <a:gd name="T8" fmla="*/ 192 w 331"/>
                <a:gd name="T9" fmla="*/ 29 h 743"/>
                <a:gd name="T10" fmla="*/ 208 w 331"/>
                <a:gd name="T11" fmla="*/ 4 h 743"/>
                <a:gd name="T12" fmla="*/ 252 w 331"/>
                <a:gd name="T13" fmla="*/ 36 h 743"/>
                <a:gd name="T14" fmla="*/ 244 w 331"/>
                <a:gd name="T15" fmla="*/ 119 h 743"/>
                <a:gd name="T16" fmla="*/ 303 w 331"/>
                <a:gd name="T17" fmla="*/ 184 h 743"/>
                <a:gd name="T18" fmla="*/ 322 w 331"/>
                <a:gd name="T19" fmla="*/ 235 h 743"/>
                <a:gd name="T20" fmla="*/ 323 w 331"/>
                <a:gd name="T21" fmla="*/ 341 h 743"/>
                <a:gd name="T22" fmla="*/ 274 w 331"/>
                <a:gd name="T23" fmla="*/ 415 h 743"/>
                <a:gd name="T24" fmla="*/ 226 w 331"/>
                <a:gd name="T25" fmla="*/ 451 h 743"/>
                <a:gd name="T26" fmla="*/ 212 w 331"/>
                <a:gd name="T27" fmla="*/ 495 h 743"/>
                <a:gd name="T28" fmla="*/ 171 w 331"/>
                <a:gd name="T29" fmla="*/ 530 h 743"/>
                <a:gd name="T30" fmla="*/ 141 w 331"/>
                <a:gd name="T31" fmla="*/ 547 h 743"/>
                <a:gd name="T32" fmla="*/ 143 w 331"/>
                <a:gd name="T33" fmla="*/ 644 h 743"/>
                <a:gd name="T34" fmla="*/ 146 w 331"/>
                <a:gd name="T35" fmla="*/ 722 h 743"/>
                <a:gd name="T36" fmla="*/ 108 w 331"/>
                <a:gd name="T37" fmla="*/ 737 h 743"/>
                <a:gd name="T38" fmla="*/ 99 w 331"/>
                <a:gd name="T39" fmla="*/ 653 h 743"/>
                <a:gd name="T40" fmla="*/ 97 w 331"/>
                <a:gd name="T41" fmla="*/ 527 h 743"/>
                <a:gd name="T42" fmla="*/ 89 w 331"/>
                <a:gd name="T43" fmla="*/ 463 h 743"/>
                <a:gd name="T44" fmla="*/ 11 w 331"/>
                <a:gd name="T45" fmla="*/ 380 h 743"/>
                <a:gd name="T46" fmla="*/ 17 w 331"/>
                <a:gd name="T47" fmla="*/ 245 h 743"/>
                <a:gd name="T48" fmla="*/ 85 w 331"/>
                <a:gd name="T49" fmla="*/ 159 h 743"/>
                <a:gd name="T50" fmla="*/ 103 w 331"/>
                <a:gd name="T51" fmla="*/ 76 h 743"/>
                <a:gd name="T52" fmla="*/ 94 w 331"/>
                <a:gd name="T53" fmla="*/ 15 h 743"/>
                <a:gd name="T54" fmla="*/ 143 w 331"/>
                <a:gd name="T55" fmla="*/ 4 h 743"/>
                <a:gd name="T56" fmla="*/ 154 w 331"/>
                <a:gd name="T57" fmla="*/ 42 h 743"/>
                <a:gd name="T58" fmla="*/ 150 w 331"/>
                <a:gd name="T59" fmla="*/ 139 h 743"/>
                <a:gd name="T60" fmla="*/ 124 w 331"/>
                <a:gd name="T61" fmla="*/ 191 h 743"/>
                <a:gd name="T62" fmla="*/ 66 w 331"/>
                <a:gd name="T63" fmla="*/ 258 h 743"/>
                <a:gd name="T64" fmla="*/ 59 w 331"/>
                <a:gd name="T65" fmla="*/ 371 h 743"/>
                <a:gd name="T66" fmla="*/ 93 w 331"/>
                <a:gd name="T67" fmla="*/ 395 h 743"/>
                <a:gd name="T68" fmla="*/ 99 w 331"/>
                <a:gd name="T69" fmla="*/ 331 h 743"/>
                <a:gd name="T70" fmla="*/ 101 w 331"/>
                <a:gd name="T71" fmla="*/ 253 h 743"/>
                <a:gd name="T72" fmla="*/ 140 w 331"/>
                <a:gd name="T73" fmla="*/ 236 h 743"/>
                <a:gd name="T74" fmla="*/ 145 w 331"/>
                <a:gd name="T75" fmla="*/ 296 h 743"/>
                <a:gd name="T76" fmla="*/ 138 w 331"/>
                <a:gd name="T77" fmla="*/ 402 h 743"/>
                <a:gd name="T78" fmla="*/ 150 w 331"/>
                <a:gd name="T79" fmla="*/ 481 h 743"/>
                <a:gd name="T80" fmla="*/ 183 w 331"/>
                <a:gd name="T81" fmla="*/ 444 h 743"/>
                <a:gd name="T82" fmla="*/ 190 w 331"/>
                <a:gd name="T83" fmla="*/ 358 h 743"/>
                <a:gd name="T84" fmla="*/ 201 w 331"/>
                <a:gd name="T85" fmla="*/ 230 h 743"/>
                <a:gd name="T86" fmla="*/ 239 w 331"/>
                <a:gd name="T87" fmla="*/ 253 h 743"/>
                <a:gd name="T88" fmla="*/ 232 w 331"/>
                <a:gd name="T89" fmla="*/ 37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1" h="743">
                  <a:moveTo>
                    <a:pt x="232" y="389"/>
                  </a:moveTo>
                  <a:cubicBezTo>
                    <a:pt x="245" y="385"/>
                    <a:pt x="254" y="378"/>
                    <a:pt x="262" y="369"/>
                  </a:cubicBezTo>
                  <a:cubicBezTo>
                    <a:pt x="275" y="352"/>
                    <a:pt x="278" y="334"/>
                    <a:pt x="280" y="314"/>
                  </a:cubicBezTo>
                  <a:cubicBezTo>
                    <a:pt x="283" y="291"/>
                    <a:pt x="278" y="269"/>
                    <a:pt x="278" y="247"/>
                  </a:cubicBezTo>
                  <a:cubicBezTo>
                    <a:pt x="278" y="237"/>
                    <a:pt x="272" y="229"/>
                    <a:pt x="267" y="221"/>
                  </a:cubicBezTo>
                  <a:cubicBezTo>
                    <a:pt x="261" y="210"/>
                    <a:pt x="250" y="205"/>
                    <a:pt x="241" y="197"/>
                  </a:cubicBezTo>
                  <a:cubicBezTo>
                    <a:pt x="236" y="192"/>
                    <a:pt x="230" y="188"/>
                    <a:pt x="224" y="183"/>
                  </a:cubicBezTo>
                  <a:cubicBezTo>
                    <a:pt x="210" y="171"/>
                    <a:pt x="203" y="155"/>
                    <a:pt x="200" y="137"/>
                  </a:cubicBezTo>
                  <a:cubicBezTo>
                    <a:pt x="198" y="121"/>
                    <a:pt x="197" y="106"/>
                    <a:pt x="196" y="90"/>
                  </a:cubicBezTo>
                  <a:cubicBezTo>
                    <a:pt x="195" y="70"/>
                    <a:pt x="193" y="49"/>
                    <a:pt x="192" y="29"/>
                  </a:cubicBezTo>
                  <a:cubicBezTo>
                    <a:pt x="192" y="24"/>
                    <a:pt x="193" y="19"/>
                    <a:pt x="194" y="14"/>
                  </a:cubicBezTo>
                  <a:cubicBezTo>
                    <a:pt x="196" y="8"/>
                    <a:pt x="200" y="4"/>
                    <a:pt x="208" y="4"/>
                  </a:cubicBezTo>
                  <a:cubicBezTo>
                    <a:pt x="214" y="4"/>
                    <a:pt x="220" y="3"/>
                    <a:pt x="226" y="4"/>
                  </a:cubicBezTo>
                  <a:cubicBezTo>
                    <a:pt x="246" y="5"/>
                    <a:pt x="256" y="16"/>
                    <a:pt x="252" y="36"/>
                  </a:cubicBezTo>
                  <a:cubicBezTo>
                    <a:pt x="249" y="48"/>
                    <a:pt x="247" y="61"/>
                    <a:pt x="243" y="73"/>
                  </a:cubicBezTo>
                  <a:cubicBezTo>
                    <a:pt x="239" y="88"/>
                    <a:pt x="242" y="104"/>
                    <a:pt x="244" y="119"/>
                  </a:cubicBezTo>
                  <a:cubicBezTo>
                    <a:pt x="246" y="138"/>
                    <a:pt x="258" y="148"/>
                    <a:pt x="271" y="159"/>
                  </a:cubicBezTo>
                  <a:cubicBezTo>
                    <a:pt x="282" y="167"/>
                    <a:pt x="292" y="176"/>
                    <a:pt x="303" y="184"/>
                  </a:cubicBezTo>
                  <a:cubicBezTo>
                    <a:pt x="305" y="187"/>
                    <a:pt x="307" y="190"/>
                    <a:pt x="309" y="194"/>
                  </a:cubicBezTo>
                  <a:cubicBezTo>
                    <a:pt x="315" y="207"/>
                    <a:pt x="321" y="220"/>
                    <a:pt x="322" y="235"/>
                  </a:cubicBezTo>
                  <a:cubicBezTo>
                    <a:pt x="324" y="249"/>
                    <a:pt x="328" y="262"/>
                    <a:pt x="327" y="275"/>
                  </a:cubicBezTo>
                  <a:cubicBezTo>
                    <a:pt x="327" y="297"/>
                    <a:pt x="331" y="320"/>
                    <a:pt x="323" y="341"/>
                  </a:cubicBezTo>
                  <a:cubicBezTo>
                    <a:pt x="317" y="359"/>
                    <a:pt x="312" y="378"/>
                    <a:pt x="299" y="392"/>
                  </a:cubicBezTo>
                  <a:cubicBezTo>
                    <a:pt x="291" y="400"/>
                    <a:pt x="283" y="408"/>
                    <a:pt x="274" y="415"/>
                  </a:cubicBezTo>
                  <a:cubicBezTo>
                    <a:pt x="266" y="421"/>
                    <a:pt x="257" y="426"/>
                    <a:pt x="249" y="432"/>
                  </a:cubicBezTo>
                  <a:cubicBezTo>
                    <a:pt x="241" y="438"/>
                    <a:pt x="233" y="444"/>
                    <a:pt x="226" y="451"/>
                  </a:cubicBezTo>
                  <a:cubicBezTo>
                    <a:pt x="222" y="456"/>
                    <a:pt x="221" y="463"/>
                    <a:pt x="219" y="469"/>
                  </a:cubicBezTo>
                  <a:cubicBezTo>
                    <a:pt x="216" y="478"/>
                    <a:pt x="214" y="486"/>
                    <a:pt x="212" y="495"/>
                  </a:cubicBezTo>
                  <a:cubicBezTo>
                    <a:pt x="210" y="506"/>
                    <a:pt x="203" y="513"/>
                    <a:pt x="194" y="519"/>
                  </a:cubicBezTo>
                  <a:cubicBezTo>
                    <a:pt x="187" y="524"/>
                    <a:pt x="179" y="527"/>
                    <a:pt x="171" y="530"/>
                  </a:cubicBezTo>
                  <a:cubicBezTo>
                    <a:pt x="163" y="533"/>
                    <a:pt x="156" y="535"/>
                    <a:pt x="148" y="537"/>
                  </a:cubicBezTo>
                  <a:cubicBezTo>
                    <a:pt x="144" y="539"/>
                    <a:pt x="141" y="542"/>
                    <a:pt x="141" y="547"/>
                  </a:cubicBezTo>
                  <a:cubicBezTo>
                    <a:pt x="141" y="565"/>
                    <a:pt x="141" y="582"/>
                    <a:pt x="141" y="600"/>
                  </a:cubicBezTo>
                  <a:cubicBezTo>
                    <a:pt x="141" y="614"/>
                    <a:pt x="142" y="629"/>
                    <a:pt x="143" y="644"/>
                  </a:cubicBezTo>
                  <a:cubicBezTo>
                    <a:pt x="143" y="655"/>
                    <a:pt x="145" y="667"/>
                    <a:pt x="146" y="679"/>
                  </a:cubicBezTo>
                  <a:cubicBezTo>
                    <a:pt x="146" y="693"/>
                    <a:pt x="146" y="708"/>
                    <a:pt x="146" y="722"/>
                  </a:cubicBezTo>
                  <a:cubicBezTo>
                    <a:pt x="147" y="738"/>
                    <a:pt x="137" y="743"/>
                    <a:pt x="123" y="742"/>
                  </a:cubicBezTo>
                  <a:cubicBezTo>
                    <a:pt x="118" y="742"/>
                    <a:pt x="113" y="739"/>
                    <a:pt x="108" y="737"/>
                  </a:cubicBezTo>
                  <a:cubicBezTo>
                    <a:pt x="102" y="734"/>
                    <a:pt x="101" y="729"/>
                    <a:pt x="101" y="723"/>
                  </a:cubicBezTo>
                  <a:cubicBezTo>
                    <a:pt x="100" y="700"/>
                    <a:pt x="99" y="676"/>
                    <a:pt x="99" y="653"/>
                  </a:cubicBezTo>
                  <a:cubicBezTo>
                    <a:pt x="99" y="625"/>
                    <a:pt x="98" y="596"/>
                    <a:pt x="98" y="568"/>
                  </a:cubicBezTo>
                  <a:cubicBezTo>
                    <a:pt x="98" y="554"/>
                    <a:pt x="98" y="541"/>
                    <a:pt x="97" y="527"/>
                  </a:cubicBezTo>
                  <a:cubicBezTo>
                    <a:pt x="97" y="507"/>
                    <a:pt x="95" y="488"/>
                    <a:pt x="93" y="468"/>
                  </a:cubicBezTo>
                  <a:cubicBezTo>
                    <a:pt x="93" y="466"/>
                    <a:pt x="91" y="464"/>
                    <a:pt x="89" y="463"/>
                  </a:cubicBezTo>
                  <a:cubicBezTo>
                    <a:pt x="75" y="458"/>
                    <a:pt x="63" y="450"/>
                    <a:pt x="53" y="441"/>
                  </a:cubicBezTo>
                  <a:cubicBezTo>
                    <a:pt x="34" y="424"/>
                    <a:pt x="18" y="405"/>
                    <a:pt x="11" y="380"/>
                  </a:cubicBezTo>
                  <a:cubicBezTo>
                    <a:pt x="4" y="355"/>
                    <a:pt x="0" y="329"/>
                    <a:pt x="2" y="303"/>
                  </a:cubicBezTo>
                  <a:cubicBezTo>
                    <a:pt x="4" y="283"/>
                    <a:pt x="12" y="264"/>
                    <a:pt x="17" y="245"/>
                  </a:cubicBezTo>
                  <a:cubicBezTo>
                    <a:pt x="21" y="231"/>
                    <a:pt x="28" y="220"/>
                    <a:pt x="38" y="209"/>
                  </a:cubicBezTo>
                  <a:cubicBezTo>
                    <a:pt x="53" y="192"/>
                    <a:pt x="70" y="176"/>
                    <a:pt x="85" y="159"/>
                  </a:cubicBezTo>
                  <a:cubicBezTo>
                    <a:pt x="94" y="150"/>
                    <a:pt x="105" y="142"/>
                    <a:pt x="105" y="128"/>
                  </a:cubicBezTo>
                  <a:cubicBezTo>
                    <a:pt x="105" y="111"/>
                    <a:pt x="105" y="93"/>
                    <a:pt x="103" y="76"/>
                  </a:cubicBezTo>
                  <a:cubicBezTo>
                    <a:pt x="102" y="61"/>
                    <a:pt x="97" y="47"/>
                    <a:pt x="94" y="33"/>
                  </a:cubicBezTo>
                  <a:cubicBezTo>
                    <a:pt x="93" y="27"/>
                    <a:pt x="94" y="21"/>
                    <a:pt x="94" y="15"/>
                  </a:cubicBezTo>
                  <a:cubicBezTo>
                    <a:pt x="94" y="13"/>
                    <a:pt x="97" y="10"/>
                    <a:pt x="99" y="9"/>
                  </a:cubicBezTo>
                  <a:cubicBezTo>
                    <a:pt x="113" y="0"/>
                    <a:pt x="128" y="1"/>
                    <a:pt x="143" y="4"/>
                  </a:cubicBezTo>
                  <a:cubicBezTo>
                    <a:pt x="146" y="5"/>
                    <a:pt x="150" y="9"/>
                    <a:pt x="151" y="12"/>
                  </a:cubicBezTo>
                  <a:cubicBezTo>
                    <a:pt x="153" y="22"/>
                    <a:pt x="155" y="32"/>
                    <a:pt x="154" y="42"/>
                  </a:cubicBezTo>
                  <a:cubicBezTo>
                    <a:pt x="153" y="55"/>
                    <a:pt x="153" y="69"/>
                    <a:pt x="153" y="82"/>
                  </a:cubicBezTo>
                  <a:cubicBezTo>
                    <a:pt x="152" y="101"/>
                    <a:pt x="151" y="120"/>
                    <a:pt x="150" y="139"/>
                  </a:cubicBezTo>
                  <a:cubicBezTo>
                    <a:pt x="150" y="153"/>
                    <a:pt x="145" y="165"/>
                    <a:pt x="138" y="176"/>
                  </a:cubicBezTo>
                  <a:cubicBezTo>
                    <a:pt x="134" y="182"/>
                    <a:pt x="129" y="187"/>
                    <a:pt x="124" y="191"/>
                  </a:cubicBezTo>
                  <a:cubicBezTo>
                    <a:pt x="112" y="202"/>
                    <a:pt x="99" y="212"/>
                    <a:pt x="87" y="223"/>
                  </a:cubicBezTo>
                  <a:cubicBezTo>
                    <a:pt x="77" y="233"/>
                    <a:pt x="70" y="244"/>
                    <a:pt x="66" y="258"/>
                  </a:cubicBezTo>
                  <a:cubicBezTo>
                    <a:pt x="62" y="270"/>
                    <a:pt x="58" y="283"/>
                    <a:pt x="56" y="297"/>
                  </a:cubicBezTo>
                  <a:cubicBezTo>
                    <a:pt x="52" y="321"/>
                    <a:pt x="49" y="347"/>
                    <a:pt x="59" y="371"/>
                  </a:cubicBezTo>
                  <a:cubicBezTo>
                    <a:pt x="64" y="381"/>
                    <a:pt x="71" y="391"/>
                    <a:pt x="80" y="398"/>
                  </a:cubicBezTo>
                  <a:cubicBezTo>
                    <a:pt x="86" y="402"/>
                    <a:pt x="90" y="401"/>
                    <a:pt x="93" y="395"/>
                  </a:cubicBezTo>
                  <a:cubicBezTo>
                    <a:pt x="94" y="394"/>
                    <a:pt x="95" y="392"/>
                    <a:pt x="95" y="390"/>
                  </a:cubicBezTo>
                  <a:cubicBezTo>
                    <a:pt x="96" y="370"/>
                    <a:pt x="98" y="351"/>
                    <a:pt x="99" y="331"/>
                  </a:cubicBezTo>
                  <a:cubicBezTo>
                    <a:pt x="100" y="321"/>
                    <a:pt x="101" y="311"/>
                    <a:pt x="101" y="301"/>
                  </a:cubicBezTo>
                  <a:cubicBezTo>
                    <a:pt x="102" y="285"/>
                    <a:pt x="102" y="269"/>
                    <a:pt x="101" y="253"/>
                  </a:cubicBezTo>
                  <a:cubicBezTo>
                    <a:pt x="101" y="241"/>
                    <a:pt x="108" y="233"/>
                    <a:pt x="119" y="233"/>
                  </a:cubicBezTo>
                  <a:cubicBezTo>
                    <a:pt x="126" y="234"/>
                    <a:pt x="133" y="234"/>
                    <a:pt x="140" y="236"/>
                  </a:cubicBezTo>
                  <a:cubicBezTo>
                    <a:pt x="149" y="237"/>
                    <a:pt x="154" y="244"/>
                    <a:pt x="153" y="252"/>
                  </a:cubicBezTo>
                  <a:cubicBezTo>
                    <a:pt x="151" y="267"/>
                    <a:pt x="147" y="281"/>
                    <a:pt x="145" y="296"/>
                  </a:cubicBezTo>
                  <a:cubicBezTo>
                    <a:pt x="143" y="306"/>
                    <a:pt x="142" y="317"/>
                    <a:pt x="142" y="328"/>
                  </a:cubicBezTo>
                  <a:cubicBezTo>
                    <a:pt x="140" y="352"/>
                    <a:pt x="139" y="377"/>
                    <a:pt x="138" y="402"/>
                  </a:cubicBezTo>
                  <a:cubicBezTo>
                    <a:pt x="138" y="423"/>
                    <a:pt x="139" y="444"/>
                    <a:pt x="140" y="465"/>
                  </a:cubicBezTo>
                  <a:cubicBezTo>
                    <a:pt x="141" y="472"/>
                    <a:pt x="143" y="478"/>
                    <a:pt x="150" y="481"/>
                  </a:cubicBezTo>
                  <a:cubicBezTo>
                    <a:pt x="158" y="483"/>
                    <a:pt x="164" y="480"/>
                    <a:pt x="169" y="475"/>
                  </a:cubicBezTo>
                  <a:cubicBezTo>
                    <a:pt x="178" y="467"/>
                    <a:pt x="182" y="456"/>
                    <a:pt x="183" y="444"/>
                  </a:cubicBezTo>
                  <a:cubicBezTo>
                    <a:pt x="185" y="421"/>
                    <a:pt x="188" y="397"/>
                    <a:pt x="190" y="374"/>
                  </a:cubicBezTo>
                  <a:cubicBezTo>
                    <a:pt x="191" y="369"/>
                    <a:pt x="190" y="364"/>
                    <a:pt x="190" y="358"/>
                  </a:cubicBezTo>
                  <a:cubicBezTo>
                    <a:pt x="190" y="323"/>
                    <a:pt x="194" y="288"/>
                    <a:pt x="188" y="253"/>
                  </a:cubicBezTo>
                  <a:cubicBezTo>
                    <a:pt x="186" y="241"/>
                    <a:pt x="191" y="231"/>
                    <a:pt x="201" y="230"/>
                  </a:cubicBezTo>
                  <a:cubicBezTo>
                    <a:pt x="207" y="230"/>
                    <a:pt x="213" y="229"/>
                    <a:pt x="219" y="229"/>
                  </a:cubicBezTo>
                  <a:cubicBezTo>
                    <a:pt x="236" y="230"/>
                    <a:pt x="241" y="237"/>
                    <a:pt x="239" y="253"/>
                  </a:cubicBezTo>
                  <a:cubicBezTo>
                    <a:pt x="236" y="281"/>
                    <a:pt x="234" y="308"/>
                    <a:pt x="234" y="336"/>
                  </a:cubicBezTo>
                  <a:cubicBezTo>
                    <a:pt x="234" y="350"/>
                    <a:pt x="233" y="364"/>
                    <a:pt x="232" y="379"/>
                  </a:cubicBezTo>
                  <a:cubicBezTo>
                    <a:pt x="232" y="382"/>
                    <a:pt x="232" y="385"/>
                    <a:pt x="232" y="389"/>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5" name="Freeform 42">
              <a:extLst>
                <a:ext uri="{FF2B5EF4-FFF2-40B4-BE49-F238E27FC236}">
                  <a16:creationId xmlns:a16="http://schemas.microsoft.com/office/drawing/2014/main" id="{83E1F3C7-C624-4C5D-BDEA-87B8CA153206}"/>
                </a:ext>
              </a:extLst>
            </p:cNvPr>
            <p:cNvSpPr>
              <a:spLocks/>
            </p:cNvSpPr>
            <p:nvPr/>
          </p:nvSpPr>
          <p:spPr bwMode="auto">
            <a:xfrm>
              <a:off x="11026200" y="1987537"/>
              <a:ext cx="1423550" cy="3019070"/>
            </a:xfrm>
            <a:custGeom>
              <a:avLst/>
              <a:gdLst>
                <a:gd name="T0" fmla="*/ 244 w 348"/>
                <a:gd name="T1" fmla="*/ 45 h 737"/>
                <a:gd name="T2" fmla="*/ 184 w 348"/>
                <a:gd name="T3" fmla="*/ 49 h 737"/>
                <a:gd name="T4" fmla="*/ 147 w 348"/>
                <a:gd name="T5" fmla="*/ 57 h 737"/>
                <a:gd name="T6" fmla="*/ 117 w 348"/>
                <a:gd name="T7" fmla="*/ 61 h 737"/>
                <a:gd name="T8" fmla="*/ 99 w 348"/>
                <a:gd name="T9" fmla="*/ 47 h 737"/>
                <a:gd name="T10" fmla="*/ 97 w 348"/>
                <a:gd name="T11" fmla="*/ 11 h 737"/>
                <a:gd name="T12" fmla="*/ 111 w 348"/>
                <a:gd name="T13" fmla="*/ 1 h 737"/>
                <a:gd name="T14" fmla="*/ 138 w 348"/>
                <a:gd name="T15" fmla="*/ 3 h 737"/>
                <a:gd name="T16" fmla="*/ 196 w 348"/>
                <a:gd name="T17" fmla="*/ 2 h 737"/>
                <a:gd name="T18" fmla="*/ 255 w 348"/>
                <a:gd name="T19" fmla="*/ 2 h 737"/>
                <a:gd name="T20" fmla="*/ 316 w 348"/>
                <a:gd name="T21" fmla="*/ 15 h 737"/>
                <a:gd name="T22" fmla="*/ 344 w 348"/>
                <a:gd name="T23" fmla="*/ 52 h 737"/>
                <a:gd name="T24" fmla="*/ 347 w 348"/>
                <a:gd name="T25" fmla="*/ 80 h 737"/>
                <a:gd name="T26" fmla="*/ 333 w 348"/>
                <a:gd name="T27" fmla="*/ 127 h 737"/>
                <a:gd name="T28" fmla="*/ 290 w 348"/>
                <a:gd name="T29" fmla="*/ 166 h 737"/>
                <a:gd name="T30" fmla="*/ 254 w 348"/>
                <a:gd name="T31" fmla="*/ 174 h 737"/>
                <a:gd name="T32" fmla="*/ 199 w 348"/>
                <a:gd name="T33" fmla="*/ 178 h 737"/>
                <a:gd name="T34" fmla="*/ 172 w 348"/>
                <a:gd name="T35" fmla="*/ 180 h 737"/>
                <a:gd name="T36" fmla="*/ 163 w 348"/>
                <a:gd name="T37" fmla="*/ 183 h 737"/>
                <a:gd name="T38" fmla="*/ 145 w 348"/>
                <a:gd name="T39" fmla="*/ 210 h 737"/>
                <a:gd name="T40" fmla="*/ 147 w 348"/>
                <a:gd name="T41" fmla="*/ 257 h 737"/>
                <a:gd name="T42" fmla="*/ 150 w 348"/>
                <a:gd name="T43" fmla="*/ 282 h 737"/>
                <a:gd name="T44" fmla="*/ 151 w 348"/>
                <a:gd name="T45" fmla="*/ 346 h 737"/>
                <a:gd name="T46" fmla="*/ 146 w 348"/>
                <a:gd name="T47" fmla="*/ 405 h 737"/>
                <a:gd name="T48" fmla="*/ 138 w 348"/>
                <a:gd name="T49" fmla="*/ 466 h 737"/>
                <a:gd name="T50" fmla="*/ 124 w 348"/>
                <a:gd name="T51" fmla="*/ 544 h 737"/>
                <a:gd name="T52" fmla="*/ 111 w 348"/>
                <a:gd name="T53" fmla="*/ 592 h 737"/>
                <a:gd name="T54" fmla="*/ 97 w 348"/>
                <a:gd name="T55" fmla="*/ 631 h 737"/>
                <a:gd name="T56" fmla="*/ 77 w 348"/>
                <a:gd name="T57" fmla="*/ 674 h 737"/>
                <a:gd name="T58" fmla="*/ 55 w 348"/>
                <a:gd name="T59" fmla="*/ 709 h 737"/>
                <a:gd name="T60" fmla="*/ 37 w 348"/>
                <a:gd name="T61" fmla="*/ 730 h 737"/>
                <a:gd name="T62" fmla="*/ 11 w 348"/>
                <a:gd name="T63" fmla="*/ 730 h 737"/>
                <a:gd name="T64" fmla="*/ 7 w 348"/>
                <a:gd name="T65" fmla="*/ 700 h 737"/>
                <a:gd name="T66" fmla="*/ 43 w 348"/>
                <a:gd name="T67" fmla="*/ 635 h 737"/>
                <a:gd name="T68" fmla="*/ 68 w 348"/>
                <a:gd name="T69" fmla="*/ 571 h 737"/>
                <a:gd name="T70" fmla="*/ 97 w 348"/>
                <a:gd name="T71" fmla="*/ 459 h 737"/>
                <a:gd name="T72" fmla="*/ 106 w 348"/>
                <a:gd name="T73" fmla="*/ 370 h 737"/>
                <a:gd name="T74" fmla="*/ 108 w 348"/>
                <a:gd name="T75" fmla="*/ 304 h 737"/>
                <a:gd name="T76" fmla="*/ 103 w 348"/>
                <a:gd name="T77" fmla="*/ 218 h 737"/>
                <a:gd name="T78" fmla="*/ 121 w 348"/>
                <a:gd name="T79" fmla="*/ 157 h 737"/>
                <a:gd name="T80" fmla="*/ 174 w 348"/>
                <a:gd name="T81" fmla="*/ 134 h 737"/>
                <a:gd name="T82" fmla="*/ 200 w 348"/>
                <a:gd name="T83" fmla="*/ 134 h 737"/>
                <a:gd name="T84" fmla="*/ 238 w 348"/>
                <a:gd name="T85" fmla="*/ 129 h 737"/>
                <a:gd name="T86" fmla="*/ 260 w 348"/>
                <a:gd name="T87" fmla="*/ 124 h 737"/>
                <a:gd name="T88" fmla="*/ 295 w 348"/>
                <a:gd name="T89" fmla="*/ 77 h 737"/>
                <a:gd name="T90" fmla="*/ 286 w 348"/>
                <a:gd name="T91" fmla="*/ 58 h 737"/>
                <a:gd name="T92" fmla="*/ 244 w 348"/>
                <a:gd name="T93" fmla="*/ 45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737">
                  <a:moveTo>
                    <a:pt x="244" y="45"/>
                  </a:moveTo>
                  <a:cubicBezTo>
                    <a:pt x="224" y="46"/>
                    <a:pt x="204" y="46"/>
                    <a:pt x="184" y="49"/>
                  </a:cubicBezTo>
                  <a:cubicBezTo>
                    <a:pt x="172" y="50"/>
                    <a:pt x="159" y="54"/>
                    <a:pt x="147" y="57"/>
                  </a:cubicBezTo>
                  <a:cubicBezTo>
                    <a:pt x="137" y="59"/>
                    <a:pt x="127" y="60"/>
                    <a:pt x="117" y="61"/>
                  </a:cubicBezTo>
                  <a:cubicBezTo>
                    <a:pt x="108" y="62"/>
                    <a:pt x="100" y="55"/>
                    <a:pt x="99" y="47"/>
                  </a:cubicBezTo>
                  <a:cubicBezTo>
                    <a:pt x="97" y="35"/>
                    <a:pt x="97" y="23"/>
                    <a:pt x="97" y="11"/>
                  </a:cubicBezTo>
                  <a:cubicBezTo>
                    <a:pt x="97" y="5"/>
                    <a:pt x="103" y="1"/>
                    <a:pt x="111" y="1"/>
                  </a:cubicBezTo>
                  <a:cubicBezTo>
                    <a:pt x="120" y="1"/>
                    <a:pt x="129" y="2"/>
                    <a:pt x="138" y="3"/>
                  </a:cubicBezTo>
                  <a:cubicBezTo>
                    <a:pt x="157" y="3"/>
                    <a:pt x="176" y="3"/>
                    <a:pt x="196" y="2"/>
                  </a:cubicBezTo>
                  <a:cubicBezTo>
                    <a:pt x="215" y="2"/>
                    <a:pt x="235" y="3"/>
                    <a:pt x="255" y="2"/>
                  </a:cubicBezTo>
                  <a:cubicBezTo>
                    <a:pt x="277" y="0"/>
                    <a:pt x="297" y="5"/>
                    <a:pt x="316" y="15"/>
                  </a:cubicBezTo>
                  <a:cubicBezTo>
                    <a:pt x="331" y="22"/>
                    <a:pt x="341" y="35"/>
                    <a:pt x="344" y="52"/>
                  </a:cubicBezTo>
                  <a:cubicBezTo>
                    <a:pt x="346" y="61"/>
                    <a:pt x="346" y="70"/>
                    <a:pt x="347" y="80"/>
                  </a:cubicBezTo>
                  <a:cubicBezTo>
                    <a:pt x="348" y="97"/>
                    <a:pt x="344" y="113"/>
                    <a:pt x="333" y="127"/>
                  </a:cubicBezTo>
                  <a:cubicBezTo>
                    <a:pt x="321" y="143"/>
                    <a:pt x="309" y="159"/>
                    <a:pt x="290" y="166"/>
                  </a:cubicBezTo>
                  <a:cubicBezTo>
                    <a:pt x="279" y="171"/>
                    <a:pt x="266" y="172"/>
                    <a:pt x="254" y="174"/>
                  </a:cubicBezTo>
                  <a:cubicBezTo>
                    <a:pt x="236" y="176"/>
                    <a:pt x="217" y="177"/>
                    <a:pt x="199" y="178"/>
                  </a:cubicBezTo>
                  <a:cubicBezTo>
                    <a:pt x="190" y="179"/>
                    <a:pt x="181" y="179"/>
                    <a:pt x="172" y="180"/>
                  </a:cubicBezTo>
                  <a:cubicBezTo>
                    <a:pt x="169" y="181"/>
                    <a:pt x="166" y="182"/>
                    <a:pt x="163" y="183"/>
                  </a:cubicBezTo>
                  <a:cubicBezTo>
                    <a:pt x="150" y="188"/>
                    <a:pt x="145" y="196"/>
                    <a:pt x="145" y="210"/>
                  </a:cubicBezTo>
                  <a:cubicBezTo>
                    <a:pt x="146" y="226"/>
                    <a:pt x="146" y="241"/>
                    <a:pt x="147" y="257"/>
                  </a:cubicBezTo>
                  <a:cubicBezTo>
                    <a:pt x="147" y="266"/>
                    <a:pt x="150" y="274"/>
                    <a:pt x="150" y="282"/>
                  </a:cubicBezTo>
                  <a:cubicBezTo>
                    <a:pt x="151" y="304"/>
                    <a:pt x="152" y="325"/>
                    <a:pt x="151" y="346"/>
                  </a:cubicBezTo>
                  <a:cubicBezTo>
                    <a:pt x="151" y="366"/>
                    <a:pt x="149" y="386"/>
                    <a:pt x="146" y="405"/>
                  </a:cubicBezTo>
                  <a:cubicBezTo>
                    <a:pt x="144" y="426"/>
                    <a:pt x="141" y="446"/>
                    <a:pt x="138" y="466"/>
                  </a:cubicBezTo>
                  <a:cubicBezTo>
                    <a:pt x="133" y="492"/>
                    <a:pt x="129" y="518"/>
                    <a:pt x="124" y="544"/>
                  </a:cubicBezTo>
                  <a:cubicBezTo>
                    <a:pt x="121" y="561"/>
                    <a:pt x="116" y="576"/>
                    <a:pt x="111" y="592"/>
                  </a:cubicBezTo>
                  <a:cubicBezTo>
                    <a:pt x="107" y="605"/>
                    <a:pt x="102" y="619"/>
                    <a:pt x="97" y="631"/>
                  </a:cubicBezTo>
                  <a:cubicBezTo>
                    <a:pt x="91" y="646"/>
                    <a:pt x="84" y="660"/>
                    <a:pt x="77" y="674"/>
                  </a:cubicBezTo>
                  <a:cubicBezTo>
                    <a:pt x="70" y="686"/>
                    <a:pt x="63" y="697"/>
                    <a:pt x="55" y="709"/>
                  </a:cubicBezTo>
                  <a:cubicBezTo>
                    <a:pt x="50" y="716"/>
                    <a:pt x="44" y="724"/>
                    <a:pt x="37" y="730"/>
                  </a:cubicBezTo>
                  <a:cubicBezTo>
                    <a:pt x="31" y="737"/>
                    <a:pt x="18" y="737"/>
                    <a:pt x="11" y="730"/>
                  </a:cubicBezTo>
                  <a:cubicBezTo>
                    <a:pt x="0" y="720"/>
                    <a:pt x="0" y="713"/>
                    <a:pt x="7" y="700"/>
                  </a:cubicBezTo>
                  <a:cubicBezTo>
                    <a:pt x="20" y="679"/>
                    <a:pt x="31" y="657"/>
                    <a:pt x="43" y="635"/>
                  </a:cubicBezTo>
                  <a:cubicBezTo>
                    <a:pt x="54" y="615"/>
                    <a:pt x="60" y="593"/>
                    <a:pt x="68" y="571"/>
                  </a:cubicBezTo>
                  <a:cubicBezTo>
                    <a:pt x="82" y="535"/>
                    <a:pt x="91" y="497"/>
                    <a:pt x="97" y="459"/>
                  </a:cubicBezTo>
                  <a:cubicBezTo>
                    <a:pt x="101" y="429"/>
                    <a:pt x="104" y="399"/>
                    <a:pt x="106" y="370"/>
                  </a:cubicBezTo>
                  <a:cubicBezTo>
                    <a:pt x="108" y="348"/>
                    <a:pt x="109" y="326"/>
                    <a:pt x="108" y="304"/>
                  </a:cubicBezTo>
                  <a:cubicBezTo>
                    <a:pt x="107" y="275"/>
                    <a:pt x="105" y="247"/>
                    <a:pt x="103" y="218"/>
                  </a:cubicBezTo>
                  <a:cubicBezTo>
                    <a:pt x="101" y="196"/>
                    <a:pt x="103" y="174"/>
                    <a:pt x="121" y="157"/>
                  </a:cubicBezTo>
                  <a:cubicBezTo>
                    <a:pt x="136" y="143"/>
                    <a:pt x="153" y="135"/>
                    <a:pt x="174" y="134"/>
                  </a:cubicBezTo>
                  <a:cubicBezTo>
                    <a:pt x="182" y="134"/>
                    <a:pt x="191" y="135"/>
                    <a:pt x="200" y="134"/>
                  </a:cubicBezTo>
                  <a:cubicBezTo>
                    <a:pt x="212" y="133"/>
                    <a:pt x="225" y="131"/>
                    <a:pt x="238" y="129"/>
                  </a:cubicBezTo>
                  <a:cubicBezTo>
                    <a:pt x="246" y="128"/>
                    <a:pt x="253" y="126"/>
                    <a:pt x="260" y="124"/>
                  </a:cubicBezTo>
                  <a:cubicBezTo>
                    <a:pt x="280" y="120"/>
                    <a:pt x="297" y="98"/>
                    <a:pt x="295" y="77"/>
                  </a:cubicBezTo>
                  <a:cubicBezTo>
                    <a:pt x="295" y="69"/>
                    <a:pt x="292" y="63"/>
                    <a:pt x="286" y="58"/>
                  </a:cubicBezTo>
                  <a:cubicBezTo>
                    <a:pt x="274" y="46"/>
                    <a:pt x="260" y="43"/>
                    <a:pt x="244" y="45"/>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6" name="Freeform 43">
              <a:extLst>
                <a:ext uri="{FF2B5EF4-FFF2-40B4-BE49-F238E27FC236}">
                  <a16:creationId xmlns:a16="http://schemas.microsoft.com/office/drawing/2014/main" id="{9D9FBF27-E8D9-4AAE-BEB1-C3833F99B1A3}"/>
                </a:ext>
              </a:extLst>
            </p:cNvPr>
            <p:cNvSpPr>
              <a:spLocks/>
            </p:cNvSpPr>
            <p:nvPr/>
          </p:nvSpPr>
          <p:spPr bwMode="auto">
            <a:xfrm>
              <a:off x="11795299" y="2945327"/>
              <a:ext cx="692666" cy="2070834"/>
            </a:xfrm>
            <a:custGeom>
              <a:avLst/>
              <a:gdLst>
                <a:gd name="T0" fmla="*/ 0 w 169"/>
                <a:gd name="T1" fmla="*/ 134 h 505"/>
                <a:gd name="T2" fmla="*/ 6 w 169"/>
                <a:gd name="T3" fmla="*/ 51 h 505"/>
                <a:gd name="T4" fmla="*/ 8 w 169"/>
                <a:gd name="T5" fmla="*/ 30 h 505"/>
                <a:gd name="T6" fmla="*/ 32 w 169"/>
                <a:gd name="T7" fmla="*/ 2 h 505"/>
                <a:gd name="T8" fmla="*/ 95 w 169"/>
                <a:gd name="T9" fmla="*/ 2 h 505"/>
                <a:gd name="T10" fmla="*/ 136 w 169"/>
                <a:gd name="T11" fmla="*/ 27 h 505"/>
                <a:gd name="T12" fmla="*/ 160 w 169"/>
                <a:gd name="T13" fmla="*/ 77 h 505"/>
                <a:gd name="T14" fmla="*/ 168 w 169"/>
                <a:gd name="T15" fmla="*/ 125 h 505"/>
                <a:gd name="T16" fmla="*/ 168 w 169"/>
                <a:gd name="T17" fmla="*/ 158 h 505"/>
                <a:gd name="T18" fmla="*/ 165 w 169"/>
                <a:gd name="T19" fmla="*/ 220 h 505"/>
                <a:gd name="T20" fmla="*/ 159 w 169"/>
                <a:gd name="T21" fmla="*/ 250 h 505"/>
                <a:gd name="T22" fmla="*/ 150 w 169"/>
                <a:gd name="T23" fmla="*/ 258 h 505"/>
                <a:gd name="T24" fmla="*/ 117 w 169"/>
                <a:gd name="T25" fmla="*/ 252 h 505"/>
                <a:gd name="T26" fmla="*/ 113 w 169"/>
                <a:gd name="T27" fmla="*/ 244 h 505"/>
                <a:gd name="T28" fmla="*/ 117 w 169"/>
                <a:gd name="T29" fmla="*/ 208 h 505"/>
                <a:gd name="T30" fmla="*/ 119 w 169"/>
                <a:gd name="T31" fmla="*/ 104 h 505"/>
                <a:gd name="T32" fmla="*/ 104 w 169"/>
                <a:gd name="T33" fmla="*/ 61 h 505"/>
                <a:gd name="T34" fmla="*/ 54 w 169"/>
                <a:gd name="T35" fmla="*/ 53 h 505"/>
                <a:gd name="T36" fmla="*/ 48 w 169"/>
                <a:gd name="T37" fmla="*/ 63 h 505"/>
                <a:gd name="T38" fmla="*/ 40 w 169"/>
                <a:gd name="T39" fmla="*/ 113 h 505"/>
                <a:gd name="T40" fmla="*/ 42 w 169"/>
                <a:gd name="T41" fmla="*/ 160 h 505"/>
                <a:gd name="T42" fmla="*/ 53 w 169"/>
                <a:gd name="T43" fmla="*/ 234 h 505"/>
                <a:gd name="T44" fmla="*/ 74 w 169"/>
                <a:gd name="T45" fmla="*/ 314 h 505"/>
                <a:gd name="T46" fmla="*/ 107 w 169"/>
                <a:gd name="T47" fmla="*/ 415 h 505"/>
                <a:gd name="T48" fmla="*/ 129 w 169"/>
                <a:gd name="T49" fmla="*/ 468 h 505"/>
                <a:gd name="T50" fmla="*/ 131 w 169"/>
                <a:gd name="T51" fmla="*/ 479 h 505"/>
                <a:gd name="T52" fmla="*/ 118 w 169"/>
                <a:gd name="T53" fmla="*/ 497 h 505"/>
                <a:gd name="T54" fmla="*/ 79 w 169"/>
                <a:gd name="T55" fmla="*/ 480 h 505"/>
                <a:gd name="T56" fmla="*/ 52 w 169"/>
                <a:gd name="T57" fmla="*/ 414 h 505"/>
                <a:gd name="T58" fmla="*/ 38 w 169"/>
                <a:gd name="T59" fmla="*/ 362 h 505"/>
                <a:gd name="T60" fmla="*/ 21 w 169"/>
                <a:gd name="T61" fmla="*/ 289 h 505"/>
                <a:gd name="T62" fmla="*/ 11 w 169"/>
                <a:gd name="T63" fmla="*/ 246 h 505"/>
                <a:gd name="T64" fmla="*/ 4 w 169"/>
                <a:gd name="T65" fmla="*/ 192 h 505"/>
                <a:gd name="T66" fmla="*/ 0 w 169"/>
                <a:gd name="T67" fmla="*/ 13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505">
                  <a:moveTo>
                    <a:pt x="0" y="134"/>
                  </a:moveTo>
                  <a:cubicBezTo>
                    <a:pt x="2" y="109"/>
                    <a:pt x="4" y="80"/>
                    <a:pt x="6" y="51"/>
                  </a:cubicBezTo>
                  <a:cubicBezTo>
                    <a:pt x="7" y="44"/>
                    <a:pt x="7" y="37"/>
                    <a:pt x="8" y="30"/>
                  </a:cubicBezTo>
                  <a:cubicBezTo>
                    <a:pt x="9" y="18"/>
                    <a:pt x="20" y="3"/>
                    <a:pt x="32" y="2"/>
                  </a:cubicBezTo>
                  <a:cubicBezTo>
                    <a:pt x="53" y="1"/>
                    <a:pt x="74" y="0"/>
                    <a:pt x="95" y="2"/>
                  </a:cubicBezTo>
                  <a:cubicBezTo>
                    <a:pt x="112" y="4"/>
                    <a:pt x="125" y="15"/>
                    <a:pt x="136" y="27"/>
                  </a:cubicBezTo>
                  <a:cubicBezTo>
                    <a:pt x="150" y="41"/>
                    <a:pt x="157" y="58"/>
                    <a:pt x="160" y="77"/>
                  </a:cubicBezTo>
                  <a:cubicBezTo>
                    <a:pt x="162" y="93"/>
                    <a:pt x="166" y="109"/>
                    <a:pt x="168" y="125"/>
                  </a:cubicBezTo>
                  <a:cubicBezTo>
                    <a:pt x="169" y="136"/>
                    <a:pt x="169" y="147"/>
                    <a:pt x="168" y="158"/>
                  </a:cubicBezTo>
                  <a:cubicBezTo>
                    <a:pt x="168" y="179"/>
                    <a:pt x="167" y="199"/>
                    <a:pt x="165" y="220"/>
                  </a:cubicBezTo>
                  <a:cubicBezTo>
                    <a:pt x="164" y="230"/>
                    <a:pt x="162" y="240"/>
                    <a:pt x="159" y="250"/>
                  </a:cubicBezTo>
                  <a:cubicBezTo>
                    <a:pt x="157" y="253"/>
                    <a:pt x="153" y="257"/>
                    <a:pt x="150" y="258"/>
                  </a:cubicBezTo>
                  <a:cubicBezTo>
                    <a:pt x="138" y="260"/>
                    <a:pt x="127" y="260"/>
                    <a:pt x="117" y="252"/>
                  </a:cubicBezTo>
                  <a:cubicBezTo>
                    <a:pt x="115" y="250"/>
                    <a:pt x="113" y="247"/>
                    <a:pt x="113" y="244"/>
                  </a:cubicBezTo>
                  <a:cubicBezTo>
                    <a:pt x="114" y="232"/>
                    <a:pt x="115" y="220"/>
                    <a:pt x="117" y="208"/>
                  </a:cubicBezTo>
                  <a:cubicBezTo>
                    <a:pt x="124" y="173"/>
                    <a:pt x="122" y="139"/>
                    <a:pt x="119" y="104"/>
                  </a:cubicBezTo>
                  <a:cubicBezTo>
                    <a:pt x="117" y="89"/>
                    <a:pt x="113" y="74"/>
                    <a:pt x="104" y="61"/>
                  </a:cubicBezTo>
                  <a:cubicBezTo>
                    <a:pt x="92" y="46"/>
                    <a:pt x="67" y="42"/>
                    <a:pt x="54" y="53"/>
                  </a:cubicBezTo>
                  <a:cubicBezTo>
                    <a:pt x="51" y="56"/>
                    <a:pt x="49" y="60"/>
                    <a:pt x="48" y="63"/>
                  </a:cubicBezTo>
                  <a:cubicBezTo>
                    <a:pt x="45" y="80"/>
                    <a:pt x="42" y="97"/>
                    <a:pt x="40" y="113"/>
                  </a:cubicBezTo>
                  <a:cubicBezTo>
                    <a:pt x="39" y="129"/>
                    <a:pt x="40" y="145"/>
                    <a:pt x="42" y="160"/>
                  </a:cubicBezTo>
                  <a:cubicBezTo>
                    <a:pt x="45" y="185"/>
                    <a:pt x="48" y="210"/>
                    <a:pt x="53" y="234"/>
                  </a:cubicBezTo>
                  <a:cubicBezTo>
                    <a:pt x="59" y="261"/>
                    <a:pt x="66" y="288"/>
                    <a:pt x="74" y="314"/>
                  </a:cubicBezTo>
                  <a:cubicBezTo>
                    <a:pt x="84" y="348"/>
                    <a:pt x="95" y="381"/>
                    <a:pt x="107" y="415"/>
                  </a:cubicBezTo>
                  <a:cubicBezTo>
                    <a:pt x="113" y="433"/>
                    <a:pt x="121" y="450"/>
                    <a:pt x="129" y="468"/>
                  </a:cubicBezTo>
                  <a:cubicBezTo>
                    <a:pt x="130" y="471"/>
                    <a:pt x="131" y="475"/>
                    <a:pt x="131" y="479"/>
                  </a:cubicBezTo>
                  <a:cubicBezTo>
                    <a:pt x="132" y="486"/>
                    <a:pt x="128" y="493"/>
                    <a:pt x="118" y="497"/>
                  </a:cubicBezTo>
                  <a:cubicBezTo>
                    <a:pt x="101" y="505"/>
                    <a:pt x="88" y="500"/>
                    <a:pt x="79" y="480"/>
                  </a:cubicBezTo>
                  <a:cubicBezTo>
                    <a:pt x="69" y="459"/>
                    <a:pt x="60" y="437"/>
                    <a:pt x="52" y="414"/>
                  </a:cubicBezTo>
                  <a:cubicBezTo>
                    <a:pt x="46" y="397"/>
                    <a:pt x="42" y="380"/>
                    <a:pt x="38" y="362"/>
                  </a:cubicBezTo>
                  <a:cubicBezTo>
                    <a:pt x="32" y="338"/>
                    <a:pt x="27" y="313"/>
                    <a:pt x="21" y="289"/>
                  </a:cubicBezTo>
                  <a:cubicBezTo>
                    <a:pt x="18" y="275"/>
                    <a:pt x="14" y="261"/>
                    <a:pt x="11" y="246"/>
                  </a:cubicBezTo>
                  <a:cubicBezTo>
                    <a:pt x="8" y="228"/>
                    <a:pt x="6" y="210"/>
                    <a:pt x="4" y="192"/>
                  </a:cubicBezTo>
                  <a:cubicBezTo>
                    <a:pt x="2" y="174"/>
                    <a:pt x="2" y="156"/>
                    <a:pt x="0" y="134"/>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grpSp>
      <p:sp>
        <p:nvSpPr>
          <p:cNvPr id="91" name="文本框 90">
            <a:extLst>
              <a:ext uri="{FF2B5EF4-FFF2-40B4-BE49-F238E27FC236}">
                <a16:creationId xmlns:a16="http://schemas.microsoft.com/office/drawing/2014/main" id="{CB7BE652-6C52-480D-803E-7D86DA3B9CEC}"/>
              </a:ext>
            </a:extLst>
          </p:cNvPr>
          <p:cNvSpPr txBox="1"/>
          <p:nvPr/>
        </p:nvSpPr>
        <p:spPr>
          <a:xfrm>
            <a:off x="1026412" y="2095666"/>
            <a:ext cx="1159292" cy="1107996"/>
          </a:xfrm>
          <a:prstGeom prst="rect">
            <a:avLst/>
          </a:prstGeom>
          <a:noFill/>
        </p:spPr>
        <p:txBody>
          <a:bodyPr wrap="none" rtlCol="0">
            <a:spAutoFit/>
          </a:bodyPr>
          <a:lstStyle/>
          <a:p>
            <a:pPr algn="ctr"/>
            <a:r>
              <a:rPr lang="en-US" altLang="zh-CN" sz="6600" b="1" dirty="0">
                <a:solidFill>
                  <a:schemeClr val="accent2"/>
                </a:solidFill>
                <a:latin typeface="+mj-lt"/>
              </a:rPr>
              <a:t>01</a:t>
            </a:r>
            <a:endParaRPr lang="zh-CN" altLang="en-US" sz="6600" b="1" dirty="0">
              <a:solidFill>
                <a:schemeClr val="accent2"/>
              </a:solidFill>
              <a:latin typeface="+mj-lt"/>
            </a:endParaRPr>
          </a:p>
        </p:txBody>
      </p:sp>
      <p:sp>
        <p:nvSpPr>
          <p:cNvPr id="92" name="文本框 91">
            <a:extLst>
              <a:ext uri="{FF2B5EF4-FFF2-40B4-BE49-F238E27FC236}">
                <a16:creationId xmlns:a16="http://schemas.microsoft.com/office/drawing/2014/main" id="{8CD64BF8-B321-43D1-954C-BA8D397A69F6}"/>
              </a:ext>
            </a:extLst>
          </p:cNvPr>
          <p:cNvSpPr txBox="1"/>
          <p:nvPr/>
        </p:nvSpPr>
        <p:spPr>
          <a:xfrm>
            <a:off x="2624906" y="2234166"/>
            <a:ext cx="1415772" cy="830997"/>
          </a:xfrm>
          <a:prstGeom prst="rect">
            <a:avLst/>
          </a:prstGeom>
          <a:noFill/>
        </p:spPr>
        <p:txBody>
          <a:bodyPr wrap="none" rtlCol="0">
            <a:spAutoFit/>
          </a:bodyPr>
          <a:lstStyle/>
          <a:p>
            <a:r>
              <a:rPr lang="zh-CN" altLang="en-US" sz="4800" b="1" dirty="0">
                <a:solidFill>
                  <a:schemeClr val="accent2"/>
                </a:solidFill>
                <a:latin typeface="+mj-ea"/>
                <a:ea typeface="+mj-ea"/>
              </a:rPr>
              <a:t>引言</a:t>
            </a:r>
          </a:p>
        </p:txBody>
      </p:sp>
      <p:cxnSp>
        <p:nvCxnSpPr>
          <p:cNvPr id="94" name="直接连接符 93">
            <a:extLst>
              <a:ext uri="{FF2B5EF4-FFF2-40B4-BE49-F238E27FC236}">
                <a16:creationId xmlns:a16="http://schemas.microsoft.com/office/drawing/2014/main" id="{1B62FF2A-1AAB-48E2-A088-A52E724D285A}"/>
              </a:ext>
            </a:extLst>
          </p:cNvPr>
          <p:cNvCxnSpPr>
            <a:cxnSpLocks/>
          </p:cNvCxnSpPr>
          <p:nvPr/>
        </p:nvCxnSpPr>
        <p:spPr>
          <a:xfrm>
            <a:off x="2361764" y="2393788"/>
            <a:ext cx="0" cy="511753"/>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ADE419E2-C17E-43FD-8860-2A7F67439D93}"/>
              </a:ext>
            </a:extLst>
          </p:cNvPr>
          <p:cNvCxnSpPr/>
          <p:nvPr/>
        </p:nvCxnSpPr>
        <p:spPr>
          <a:xfrm>
            <a:off x="1204882" y="3231441"/>
            <a:ext cx="38884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61DA0ED5-4838-4836-A89E-9F84E2979951}"/>
              </a:ext>
            </a:extLst>
          </p:cNvPr>
          <p:cNvCxnSpPr>
            <a:cxnSpLocks/>
          </p:cNvCxnSpPr>
          <p:nvPr/>
        </p:nvCxnSpPr>
        <p:spPr>
          <a:xfrm flipH="1">
            <a:off x="6218345" y="-387424"/>
            <a:ext cx="83331" cy="861839"/>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B7BD934C-15D1-474C-90EA-13CC0C658FE1}"/>
              </a:ext>
            </a:extLst>
          </p:cNvPr>
          <p:cNvCxnSpPr>
            <a:cxnSpLocks/>
          </p:cNvCxnSpPr>
          <p:nvPr/>
        </p:nvCxnSpPr>
        <p:spPr>
          <a:xfrm flipH="1">
            <a:off x="3396840" y="3911553"/>
            <a:ext cx="41664" cy="430914"/>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F754007D-362D-4217-909D-350785BC7B0B}"/>
              </a:ext>
            </a:extLst>
          </p:cNvPr>
          <p:cNvCxnSpPr>
            <a:cxnSpLocks/>
          </p:cNvCxnSpPr>
          <p:nvPr/>
        </p:nvCxnSpPr>
        <p:spPr>
          <a:xfrm flipH="1">
            <a:off x="4798527" y="5143877"/>
            <a:ext cx="58109" cy="601012"/>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D6C7182F-5DDC-4DB9-B432-FA02998BCD91}"/>
              </a:ext>
            </a:extLst>
          </p:cNvPr>
          <p:cNvCxnSpPr>
            <a:cxnSpLocks/>
          </p:cNvCxnSpPr>
          <p:nvPr/>
        </p:nvCxnSpPr>
        <p:spPr>
          <a:xfrm flipH="1">
            <a:off x="2225234" y="6514692"/>
            <a:ext cx="58109" cy="601012"/>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55A48979-E26A-40EB-899C-88826593FC13}"/>
              </a:ext>
            </a:extLst>
          </p:cNvPr>
          <p:cNvCxnSpPr>
            <a:cxnSpLocks/>
          </p:cNvCxnSpPr>
          <p:nvPr/>
        </p:nvCxnSpPr>
        <p:spPr>
          <a:xfrm flipH="1">
            <a:off x="4462514" y="913009"/>
            <a:ext cx="34226" cy="353984"/>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69D485BE-4591-42B3-A0EE-051CCD10E113}"/>
              </a:ext>
            </a:extLst>
          </p:cNvPr>
          <p:cNvSpPr txBox="1"/>
          <p:nvPr/>
        </p:nvSpPr>
        <p:spPr>
          <a:xfrm>
            <a:off x="1204882" y="3479535"/>
            <a:ext cx="1107996" cy="369332"/>
          </a:xfrm>
          <a:prstGeom prst="rect">
            <a:avLst/>
          </a:prstGeom>
          <a:noFill/>
        </p:spPr>
        <p:txBody>
          <a:bodyPr wrap="none" lIns="0" rtlCol="0">
            <a:noAutofit/>
          </a:bodyPr>
          <a:lstStyle/>
          <a:p>
            <a:r>
              <a:rPr lang="zh-CN" altLang="en-US" sz="2400" dirty="0">
                <a:solidFill>
                  <a:schemeClr val="accent2"/>
                </a:solidFill>
              </a:rPr>
              <a:t>选题缘起</a:t>
            </a:r>
          </a:p>
        </p:txBody>
      </p:sp>
      <p:sp>
        <p:nvSpPr>
          <p:cNvPr id="54" name="文本框 53">
            <a:extLst>
              <a:ext uri="{FF2B5EF4-FFF2-40B4-BE49-F238E27FC236}">
                <a16:creationId xmlns:a16="http://schemas.microsoft.com/office/drawing/2014/main" id="{01135BB9-AA99-4E43-9512-1E377BB3826D}"/>
              </a:ext>
            </a:extLst>
          </p:cNvPr>
          <p:cNvSpPr txBox="1"/>
          <p:nvPr/>
        </p:nvSpPr>
        <p:spPr>
          <a:xfrm>
            <a:off x="1204882" y="4067780"/>
            <a:ext cx="1107996" cy="369332"/>
          </a:xfrm>
          <a:prstGeom prst="rect">
            <a:avLst/>
          </a:prstGeom>
          <a:noFill/>
        </p:spPr>
        <p:txBody>
          <a:bodyPr wrap="none" lIns="0" rtlCol="0">
            <a:noAutofit/>
          </a:bodyPr>
          <a:lstStyle>
            <a:defPPr>
              <a:defRPr lang="zh-CN"/>
            </a:defPPr>
            <a:lvl1pPr>
              <a:defRPr>
                <a:solidFill>
                  <a:schemeClr val="accent2"/>
                </a:solidFill>
              </a:defRPr>
            </a:lvl1pPr>
          </a:lstStyle>
          <a:p>
            <a:r>
              <a:rPr lang="zh-CN" altLang="en-US" sz="2400" dirty="0"/>
              <a:t>研究对象的界定</a:t>
            </a:r>
          </a:p>
        </p:txBody>
      </p:sp>
    </p:spTree>
    <p:extLst>
      <p:ext uri="{BB962C8B-B14F-4D97-AF65-F5344CB8AC3E}">
        <p14:creationId xmlns:p14="http://schemas.microsoft.com/office/powerpoint/2010/main" val="404236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181046" cy="523220"/>
          </a:xfrm>
        </p:spPr>
        <p:txBody>
          <a:bodyPr/>
          <a:lstStyle/>
          <a:p>
            <a:r>
              <a:rPr lang="en-US" altLang="zh-CN" dirty="0"/>
              <a:t>3.2 </a:t>
            </a:r>
            <a:r>
              <a:rPr lang="zh-CN" altLang="en-US" dirty="0"/>
              <a:t>语义分析</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02272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rPr>
              <a:t>反预期信息</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en-US" altLang="zh-CN" sz="2400" dirty="0">
                <a:latin typeface="微软雅黑" panose="020B0503020204020204" pitchFamily="34" charset="-122"/>
                <a:ea typeface="微软雅黑" panose="020B0503020204020204" pitchFamily="34" charset="-122"/>
              </a:rPr>
              <a:t>B</a:t>
            </a:r>
            <a:r>
              <a:rPr lang="zh-CN" altLang="en-US" sz="2400" dirty="0">
                <a:latin typeface="微软雅黑" panose="020B0503020204020204" pitchFamily="34" charset="-122"/>
                <a:ea typeface="微软雅黑" panose="020B0503020204020204" pitchFamily="34" charset="-122"/>
              </a:rPr>
              <a:t>语义是“有</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之名却无</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之实”，这就是与</a:t>
            </a:r>
            <a:r>
              <a:rPr lang="zh-CN" altLang="en-US" sz="2400" dirty="0">
                <a:solidFill>
                  <a:srgbClr val="FF0000"/>
                </a:solidFill>
                <a:latin typeface="微软雅黑" panose="020B0503020204020204" pitchFamily="34" charset="-122"/>
                <a:ea typeface="微软雅黑" panose="020B0503020204020204" pitchFamily="34" charset="-122"/>
              </a:rPr>
              <a:t>说话人或社会规约性认知相反</a:t>
            </a:r>
            <a:r>
              <a:rPr lang="zh-CN" altLang="en-US" sz="2400" dirty="0">
                <a:latin typeface="微软雅黑" panose="020B0503020204020204" pitchFamily="34" charset="-122"/>
                <a:ea typeface="微软雅黑" panose="020B0503020204020204" pitchFamily="34" charset="-122"/>
              </a:rPr>
              <a:t>，人们的正常期待是，在</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的类属中就应该有</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的典型特征，结果却是恰恰相反，这就是反预期的典型反映。</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37</a:t>
            </a:r>
            <a:r>
              <a:rPr lang="zh-CN" altLang="en-US" sz="2400" dirty="0">
                <a:latin typeface="华文仿宋" panose="02010600040101010101" pitchFamily="2" charset="-122"/>
                <a:ea typeface="华文仿宋" panose="02010600040101010101" pitchFamily="2" charset="-122"/>
              </a:rPr>
              <a:t>）一个没有血性并且不知羞耻的</a:t>
            </a:r>
            <a:r>
              <a:rPr lang="zh-CN" altLang="en-US" sz="2400" u="sng" dirty="0">
                <a:latin typeface="华文仿宋" panose="02010600040101010101" pitchFamily="2" charset="-122"/>
                <a:ea typeface="华文仿宋" panose="02010600040101010101" pitchFamily="2" charset="-122"/>
              </a:rPr>
              <a:t>不是中国人的中国人</a:t>
            </a:r>
            <a:r>
              <a:rPr lang="zh-CN" altLang="en-US" sz="2400" dirty="0">
                <a:latin typeface="华文仿宋" panose="02010600040101010101" pitchFamily="2" charset="-122"/>
                <a:ea typeface="华文仿宋" panose="02010600040101010101" pitchFamily="2" charset="-122"/>
              </a:rPr>
              <a:t>！可耻，可耻啊！世界的华人都鄙视你。（延边论坛） </a:t>
            </a:r>
            <a:endParaRPr lang="en-US" altLang="zh-CN" sz="2400" dirty="0">
              <a:latin typeface="华文仿宋" panose="02010600040101010101" pitchFamily="2" charset="-122"/>
              <a:ea typeface="华文仿宋" panose="02010600040101010101" pitchFamily="2"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38</a:t>
            </a:r>
            <a:r>
              <a:rPr lang="zh-CN" altLang="en-US" sz="2400" dirty="0">
                <a:latin typeface="华文仿宋" panose="02010600040101010101" pitchFamily="2" charset="-122"/>
                <a:ea typeface="华文仿宋" panose="02010600040101010101" pitchFamily="2" charset="-122"/>
              </a:rPr>
              <a:t>）更令人震惊的是学生竟然主动挑衅上课的教师，扯教师的帽子，挥手打老师。这也许是个笑话！ 师不成师，对这种</a:t>
            </a:r>
            <a:r>
              <a:rPr lang="zh-CN" altLang="en-US" sz="2400" u="sng" dirty="0">
                <a:latin typeface="华文仿宋" panose="02010600040101010101" pitchFamily="2" charset="-122"/>
                <a:ea typeface="华文仿宋" panose="02010600040101010101" pitchFamily="2" charset="-122"/>
              </a:rPr>
              <a:t>不是学生的学生</a:t>
            </a:r>
            <a:r>
              <a:rPr lang="zh-CN" altLang="en-US" sz="2400" dirty="0">
                <a:latin typeface="华文仿宋" panose="02010600040101010101" pitchFamily="2" charset="-122"/>
                <a:ea typeface="华文仿宋" panose="02010600040101010101" pitchFamily="2" charset="-122"/>
              </a:rPr>
              <a:t>，应该由校长教育，校长要敢于承担责任。（温网博客）</a:t>
            </a:r>
            <a:endParaRPr lang="en-US" altLang="zh-CN" sz="2400" dirty="0">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C8F0ECAC-FD0E-4924-B9A4-DA6B6854000D}"/>
              </a:ext>
            </a:extLst>
          </p:cNvPr>
          <p:cNvSpPr>
            <a:spLocks noGrp="1"/>
          </p:cNvSpPr>
          <p:nvPr>
            <p:ph type="sldNum" sz="quarter" idx="12"/>
          </p:nvPr>
        </p:nvSpPr>
        <p:spPr/>
        <p:txBody>
          <a:bodyPr/>
          <a:lstStyle/>
          <a:p>
            <a:pPr algn="r"/>
            <a:fld id="{0C913308-F349-4B6D-A68A-DD1791B4A57B}" type="slidenum">
              <a:rPr lang="zh-CN" altLang="en-US" smtClean="0"/>
              <a:pPr algn="r"/>
              <a:t>30</a:t>
            </a:fld>
            <a:endParaRPr lang="zh-CN" altLang="en-US" dirty="0"/>
          </a:p>
        </p:txBody>
      </p:sp>
    </p:spTree>
    <p:extLst>
      <p:ext uri="{BB962C8B-B14F-4D97-AF65-F5344CB8AC3E}">
        <p14:creationId xmlns:p14="http://schemas.microsoft.com/office/powerpoint/2010/main" val="1298836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181046" cy="523220"/>
          </a:xfrm>
        </p:spPr>
        <p:txBody>
          <a:bodyPr/>
          <a:lstStyle/>
          <a:p>
            <a:r>
              <a:rPr lang="en-US" altLang="zh-CN" dirty="0"/>
              <a:t>3.3 </a:t>
            </a:r>
            <a:r>
              <a:rPr lang="zh-CN" altLang="en-US" dirty="0"/>
              <a:t>语义特征</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4459041"/>
          </a:xfrm>
          <a:prstGeom prst="rect">
            <a:avLst/>
          </a:prstGeom>
          <a:noFill/>
        </p:spPr>
        <p:txBody>
          <a:bodyPr wrap="square" rtlCol="0">
            <a:spAutoFit/>
          </a:bodyPr>
          <a:lstStyle/>
          <a:p>
            <a:pPr algn="just">
              <a:lnSpc>
                <a:spcPct val="150000"/>
              </a:lnSpc>
            </a:pP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”结构本身所具有的语义特征主要有</a:t>
            </a:r>
            <a:r>
              <a:rPr lang="zh-CN" altLang="en-US" sz="2400" dirty="0">
                <a:solidFill>
                  <a:srgbClr val="FF0000"/>
                </a:solidFill>
                <a:latin typeface="+mj-ea"/>
                <a:ea typeface="+mj-ea"/>
              </a:rPr>
              <a:t>主观性、非典型性、强调性和模糊性</a:t>
            </a:r>
            <a:r>
              <a:rPr lang="zh-CN" altLang="en-US" sz="2400" dirty="0">
                <a:latin typeface="+mj-ea"/>
                <a:ea typeface="+mj-ea"/>
              </a:rPr>
              <a:t>。</a:t>
            </a:r>
            <a:endParaRPr lang="en-US" altLang="zh-CN" sz="2400" dirty="0">
              <a:latin typeface="+mj-ea"/>
              <a:ea typeface="+mj-ea"/>
            </a:endParaRPr>
          </a:p>
          <a:p>
            <a:pPr marL="342900" indent="-342900" algn="just">
              <a:lnSpc>
                <a:spcPct val="150000"/>
              </a:lnSpc>
              <a:buFont typeface="Wingdings" panose="05000000000000000000" pitchFamily="2" charset="2"/>
              <a:buChar char="u"/>
            </a:pPr>
            <a:r>
              <a:rPr lang="zh-CN" altLang="en-US" sz="2400" dirty="0">
                <a:latin typeface="+mj-ea"/>
                <a:ea typeface="+mj-ea"/>
              </a:rPr>
              <a:t>主观性</a:t>
            </a:r>
            <a:endParaRPr lang="en-US" altLang="zh-CN" sz="2400" dirty="0">
              <a:latin typeface="+mj-ea"/>
              <a:ea typeface="+mj-ea"/>
            </a:endParaRPr>
          </a:p>
          <a:p>
            <a:pPr algn="just">
              <a:lnSpc>
                <a:spcPct val="150000"/>
              </a:lnSpc>
            </a:pP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”体现</a:t>
            </a:r>
            <a:r>
              <a:rPr lang="zh-CN" altLang="en-US" sz="2400" dirty="0">
                <a:solidFill>
                  <a:srgbClr val="FF0000"/>
                </a:solidFill>
                <a:latin typeface="+mj-ea"/>
                <a:ea typeface="+mj-ea"/>
              </a:rPr>
              <a:t>人对事物的判断</a:t>
            </a:r>
            <a:r>
              <a:rPr lang="zh-CN" altLang="en-US" sz="2400" dirty="0">
                <a:latin typeface="+mj-ea"/>
                <a:ea typeface="+mj-ea"/>
              </a:rPr>
              <a:t>，是主观意志体现，体现了说话人的主观真实情感与态度。</a:t>
            </a:r>
          </a:p>
          <a:p>
            <a:pPr marL="342900" indent="-342900" algn="just">
              <a:lnSpc>
                <a:spcPct val="150000"/>
              </a:lnSpc>
              <a:buFont typeface="Wingdings" panose="05000000000000000000" pitchFamily="2" charset="2"/>
              <a:buChar char="u"/>
            </a:pPr>
            <a:r>
              <a:rPr lang="zh-CN" altLang="en-US" sz="2400" dirty="0">
                <a:latin typeface="+mj-ea"/>
                <a:ea typeface="+mj-ea"/>
              </a:rPr>
              <a:t>非典型义</a:t>
            </a:r>
            <a:endParaRPr lang="en-US" altLang="zh-CN" sz="2400" dirty="0">
              <a:latin typeface="+mj-ea"/>
              <a:ea typeface="+mj-ea"/>
            </a:endParaRPr>
          </a:p>
          <a:p>
            <a:pPr algn="just">
              <a:lnSpc>
                <a:spcPct val="150000"/>
              </a:lnSpc>
            </a:pP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”中，将成员需要被描述的对象</a:t>
            </a:r>
            <a:r>
              <a:rPr lang="zh-CN" altLang="en-US" sz="2400" dirty="0">
                <a:solidFill>
                  <a:srgbClr val="FF0000"/>
                </a:solidFill>
                <a:latin typeface="+mj-ea"/>
                <a:ea typeface="+mj-ea"/>
              </a:rPr>
              <a:t>与“</a:t>
            </a:r>
            <a:r>
              <a:rPr lang="en-US" altLang="zh-CN" sz="2400" dirty="0">
                <a:solidFill>
                  <a:srgbClr val="FF0000"/>
                </a:solidFill>
                <a:latin typeface="+mj-ea"/>
                <a:ea typeface="+mj-ea"/>
              </a:rPr>
              <a:t>N</a:t>
            </a:r>
            <a:r>
              <a:rPr lang="zh-CN" altLang="en-US" sz="2400" dirty="0">
                <a:solidFill>
                  <a:srgbClr val="FF0000"/>
                </a:solidFill>
                <a:latin typeface="+mj-ea"/>
                <a:ea typeface="+mj-ea"/>
              </a:rPr>
              <a:t>”相比较</a:t>
            </a:r>
            <a:r>
              <a:rPr lang="zh-CN" altLang="en-US" sz="2400" dirty="0">
                <a:latin typeface="+mj-ea"/>
                <a:ea typeface="+mj-ea"/>
              </a:rPr>
              <a:t>，使“不是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”的表达呈现非典型义。</a:t>
            </a:r>
          </a:p>
        </p:txBody>
      </p:sp>
      <p:sp>
        <p:nvSpPr>
          <p:cNvPr id="4" name="灯片编号占位符 3">
            <a:extLst>
              <a:ext uri="{FF2B5EF4-FFF2-40B4-BE49-F238E27FC236}">
                <a16:creationId xmlns:a16="http://schemas.microsoft.com/office/drawing/2014/main" id="{E9F7EB41-49A8-4D71-B715-97EAA8151840}"/>
              </a:ext>
            </a:extLst>
          </p:cNvPr>
          <p:cNvSpPr>
            <a:spLocks noGrp="1"/>
          </p:cNvSpPr>
          <p:nvPr>
            <p:ph type="sldNum" sz="quarter" idx="12"/>
          </p:nvPr>
        </p:nvSpPr>
        <p:spPr/>
        <p:txBody>
          <a:bodyPr/>
          <a:lstStyle/>
          <a:p>
            <a:pPr algn="r"/>
            <a:fld id="{0C913308-F349-4B6D-A68A-DD1791B4A57B}" type="slidenum">
              <a:rPr lang="zh-CN" altLang="en-US" smtClean="0"/>
              <a:pPr algn="r"/>
              <a:t>31</a:t>
            </a:fld>
            <a:endParaRPr lang="zh-CN" altLang="en-US" dirty="0"/>
          </a:p>
        </p:txBody>
      </p:sp>
    </p:spTree>
    <p:extLst>
      <p:ext uri="{BB962C8B-B14F-4D97-AF65-F5344CB8AC3E}">
        <p14:creationId xmlns:p14="http://schemas.microsoft.com/office/powerpoint/2010/main" val="13265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181046" cy="523220"/>
          </a:xfrm>
        </p:spPr>
        <p:txBody>
          <a:bodyPr/>
          <a:lstStyle/>
          <a:p>
            <a:r>
              <a:rPr lang="en-US" altLang="zh-CN" dirty="0"/>
              <a:t>3.3 </a:t>
            </a:r>
            <a:r>
              <a:rPr lang="zh-CN" altLang="en-US" dirty="0"/>
              <a:t>语义特征</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445904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u"/>
            </a:pPr>
            <a:r>
              <a:rPr lang="zh-CN" altLang="en-US" sz="2400" dirty="0">
                <a:latin typeface="+mj-ea"/>
                <a:ea typeface="+mj-ea"/>
              </a:rPr>
              <a:t>强调性</a:t>
            </a:r>
            <a:endParaRPr lang="en-US" altLang="zh-CN" sz="2400" dirty="0">
              <a:latin typeface="+mj-ea"/>
              <a:ea typeface="+mj-ea"/>
            </a:endParaRPr>
          </a:p>
          <a:p>
            <a:pPr algn="just">
              <a:lnSpc>
                <a:spcPct val="150000"/>
              </a:lnSpc>
            </a:pP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”可以</a:t>
            </a:r>
            <a:r>
              <a:rPr lang="zh-CN" altLang="en-US" sz="2400" dirty="0">
                <a:solidFill>
                  <a:srgbClr val="FF0000"/>
                </a:solidFill>
                <a:latin typeface="+mj-ea"/>
                <a:ea typeface="+mj-ea"/>
              </a:rPr>
              <a:t>突出</a:t>
            </a:r>
            <a:r>
              <a:rPr lang="zh-CN" altLang="en-US" sz="2400" dirty="0">
                <a:latin typeface="+mj-ea"/>
                <a:ea typeface="+mj-ea"/>
              </a:rPr>
              <a:t>被表述的人或事物的特征、属性或状态，起到强调的作用。</a:t>
            </a:r>
            <a:endParaRPr lang="en-US" altLang="zh-CN" sz="2400" dirty="0">
              <a:latin typeface="+mj-ea"/>
              <a:ea typeface="+mj-ea"/>
            </a:endParaRPr>
          </a:p>
          <a:p>
            <a:pPr marL="342900" indent="-342900" algn="just">
              <a:lnSpc>
                <a:spcPct val="150000"/>
              </a:lnSpc>
              <a:buFont typeface="Wingdings" panose="05000000000000000000" pitchFamily="2" charset="2"/>
              <a:buChar char="u"/>
            </a:pPr>
            <a:r>
              <a:rPr lang="zh-CN" altLang="en-US" sz="2400" dirty="0">
                <a:latin typeface="+mj-ea"/>
                <a:ea typeface="+mj-ea"/>
              </a:rPr>
              <a:t>模糊性</a:t>
            </a:r>
            <a:endParaRPr lang="en-US" altLang="zh-CN" sz="2400" dirty="0">
              <a:latin typeface="+mj-ea"/>
              <a:ea typeface="+mj-ea"/>
            </a:endParaRPr>
          </a:p>
          <a:p>
            <a:pPr algn="just">
              <a:lnSpc>
                <a:spcPct val="150000"/>
              </a:lnSpc>
            </a:pP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”的结构本身表达的是一个范畴概念，该范畴概念的形成依赖于“</a:t>
            </a:r>
            <a:r>
              <a:rPr lang="en-US" altLang="zh-CN" sz="2400" dirty="0">
                <a:latin typeface="+mj-ea"/>
                <a:ea typeface="+mj-ea"/>
              </a:rPr>
              <a:t>N</a:t>
            </a:r>
            <a:r>
              <a:rPr lang="zh-CN" altLang="en-US" sz="2400" dirty="0">
                <a:latin typeface="+mj-ea"/>
                <a:ea typeface="+mj-ea"/>
              </a:rPr>
              <a:t>”的范畴。事物是否属于“</a:t>
            </a:r>
            <a:r>
              <a:rPr lang="en-US" altLang="zh-CN" sz="2400" dirty="0">
                <a:latin typeface="+mj-ea"/>
                <a:ea typeface="+mj-ea"/>
              </a:rPr>
              <a:t>N</a:t>
            </a:r>
            <a:r>
              <a:rPr lang="zh-CN" altLang="en-US" sz="2400" dirty="0">
                <a:latin typeface="+mj-ea"/>
                <a:ea typeface="+mj-ea"/>
              </a:rPr>
              <a:t>”，依赖于人们对于“</a:t>
            </a:r>
            <a:r>
              <a:rPr lang="en-US" altLang="zh-CN" sz="2400" dirty="0">
                <a:latin typeface="+mj-ea"/>
                <a:ea typeface="+mj-ea"/>
              </a:rPr>
              <a:t>N</a:t>
            </a:r>
            <a:r>
              <a:rPr lang="zh-CN" altLang="en-US" sz="2400" dirty="0">
                <a:latin typeface="+mj-ea"/>
                <a:ea typeface="+mj-ea"/>
              </a:rPr>
              <a:t>”的认知。“</a:t>
            </a:r>
            <a:r>
              <a:rPr lang="en-US" altLang="zh-CN" sz="2400" dirty="0">
                <a:latin typeface="+mj-ea"/>
                <a:ea typeface="+mj-ea"/>
              </a:rPr>
              <a:t>N</a:t>
            </a:r>
            <a:r>
              <a:rPr lang="zh-CN" altLang="en-US" sz="2400" dirty="0">
                <a:latin typeface="+mj-ea"/>
                <a:ea typeface="+mj-ea"/>
              </a:rPr>
              <a:t>”的范畴大小会影响到“不是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”的范畴大小。“不是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”在表达时具有语义上的模糊性，</a:t>
            </a:r>
            <a:r>
              <a:rPr lang="zh-CN" altLang="en-US" sz="2400" dirty="0">
                <a:solidFill>
                  <a:srgbClr val="FF0000"/>
                </a:solidFill>
                <a:latin typeface="+mj-ea"/>
                <a:ea typeface="+mj-ea"/>
              </a:rPr>
              <a:t>可以是特指，也可以是泛指</a:t>
            </a:r>
            <a:r>
              <a:rPr lang="zh-CN" altLang="en-US" sz="2400" dirty="0">
                <a:latin typeface="+mj-ea"/>
                <a:ea typeface="+mj-ea"/>
              </a:rPr>
              <a:t>。</a:t>
            </a:r>
          </a:p>
        </p:txBody>
      </p:sp>
      <p:sp>
        <p:nvSpPr>
          <p:cNvPr id="4" name="灯片编号占位符 3">
            <a:extLst>
              <a:ext uri="{FF2B5EF4-FFF2-40B4-BE49-F238E27FC236}">
                <a16:creationId xmlns:a16="http://schemas.microsoft.com/office/drawing/2014/main" id="{F30A2891-E63F-4D90-B51B-7972AA484415}"/>
              </a:ext>
            </a:extLst>
          </p:cNvPr>
          <p:cNvSpPr>
            <a:spLocks noGrp="1"/>
          </p:cNvSpPr>
          <p:nvPr>
            <p:ph type="sldNum" sz="quarter" idx="12"/>
          </p:nvPr>
        </p:nvSpPr>
        <p:spPr/>
        <p:txBody>
          <a:bodyPr/>
          <a:lstStyle/>
          <a:p>
            <a:pPr algn="r"/>
            <a:fld id="{0C913308-F349-4B6D-A68A-DD1791B4A57B}" type="slidenum">
              <a:rPr lang="zh-CN" altLang="en-US" smtClean="0"/>
              <a:pPr algn="r"/>
              <a:t>32</a:t>
            </a:fld>
            <a:endParaRPr lang="zh-CN" altLang="en-US" dirty="0"/>
          </a:p>
        </p:txBody>
      </p:sp>
    </p:spTree>
    <p:extLst>
      <p:ext uri="{BB962C8B-B14F-4D97-AF65-F5344CB8AC3E}">
        <p14:creationId xmlns:p14="http://schemas.microsoft.com/office/powerpoint/2010/main" val="2580731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hidden="1">
            <a:extLst>
              <a:ext uri="{FF2B5EF4-FFF2-40B4-BE49-F238E27FC236}">
                <a16:creationId xmlns:a16="http://schemas.microsoft.com/office/drawing/2014/main" id="{72241564-1906-4FE5-B1E0-633325D387E7}"/>
              </a:ext>
            </a:extLst>
          </p:cNvPr>
          <p:cNvGrpSpPr/>
          <p:nvPr/>
        </p:nvGrpSpPr>
        <p:grpSpPr>
          <a:xfrm>
            <a:off x="6807775" y="-387424"/>
            <a:ext cx="7676002" cy="7632848"/>
            <a:chOff x="8112224" y="260648"/>
            <a:chExt cx="6372530" cy="6336704"/>
          </a:xfrm>
        </p:grpSpPr>
        <p:sp>
          <p:nvSpPr>
            <p:cNvPr id="8" name="Freeform 5">
              <a:extLst>
                <a:ext uri="{FF2B5EF4-FFF2-40B4-BE49-F238E27FC236}">
                  <a16:creationId xmlns:a16="http://schemas.microsoft.com/office/drawing/2014/main" id="{7A156D4F-4C92-475E-AAE2-2A0695213B66}"/>
                </a:ext>
              </a:extLst>
            </p:cNvPr>
            <p:cNvSpPr>
              <a:spLocks noEditPoints="1"/>
            </p:cNvSpPr>
            <p:nvPr/>
          </p:nvSpPr>
          <p:spPr bwMode="auto">
            <a:xfrm>
              <a:off x="8112224" y="260648"/>
              <a:ext cx="6372530" cy="6336704"/>
            </a:xfrm>
            <a:custGeom>
              <a:avLst/>
              <a:gdLst>
                <a:gd name="T0" fmla="*/ 779 w 1557"/>
                <a:gd name="T1" fmla="*/ 1545 h 1546"/>
                <a:gd name="T2" fmla="*/ 708 w 1557"/>
                <a:gd name="T3" fmla="*/ 1545 h 1546"/>
                <a:gd name="T4" fmla="*/ 626 w 1557"/>
                <a:gd name="T5" fmla="*/ 1534 h 1546"/>
                <a:gd name="T6" fmla="*/ 526 w 1557"/>
                <a:gd name="T7" fmla="*/ 1507 h 1546"/>
                <a:gd name="T8" fmla="*/ 398 w 1557"/>
                <a:gd name="T9" fmla="*/ 1450 h 1546"/>
                <a:gd name="T10" fmla="*/ 219 w 1557"/>
                <a:gd name="T11" fmla="*/ 1313 h 1546"/>
                <a:gd name="T12" fmla="*/ 75 w 1557"/>
                <a:gd name="T13" fmla="*/ 1105 h 1546"/>
                <a:gd name="T14" fmla="*/ 30 w 1557"/>
                <a:gd name="T15" fmla="*/ 985 h 1546"/>
                <a:gd name="T16" fmla="*/ 7 w 1557"/>
                <a:gd name="T17" fmla="*/ 869 h 1546"/>
                <a:gd name="T18" fmla="*/ 2 w 1557"/>
                <a:gd name="T19" fmla="*/ 740 h 1546"/>
                <a:gd name="T20" fmla="*/ 15 w 1557"/>
                <a:gd name="T21" fmla="*/ 627 h 1546"/>
                <a:gd name="T22" fmla="*/ 57 w 1557"/>
                <a:gd name="T23" fmla="*/ 483 h 1546"/>
                <a:gd name="T24" fmla="*/ 134 w 1557"/>
                <a:gd name="T25" fmla="*/ 340 h 1546"/>
                <a:gd name="T26" fmla="*/ 233 w 1557"/>
                <a:gd name="T27" fmla="*/ 222 h 1546"/>
                <a:gd name="T28" fmla="*/ 378 w 1557"/>
                <a:gd name="T29" fmla="*/ 109 h 1546"/>
                <a:gd name="T30" fmla="*/ 541 w 1557"/>
                <a:gd name="T31" fmla="*/ 36 h 1546"/>
                <a:gd name="T32" fmla="*/ 695 w 1557"/>
                <a:gd name="T33" fmla="*/ 5 h 1546"/>
                <a:gd name="T34" fmla="*/ 779 w 1557"/>
                <a:gd name="T35" fmla="*/ 0 h 1546"/>
                <a:gd name="T36" fmla="*/ 1014 w 1557"/>
                <a:gd name="T37" fmla="*/ 35 h 1546"/>
                <a:gd name="T38" fmla="*/ 1253 w 1557"/>
                <a:gd name="T39" fmla="*/ 159 h 1546"/>
                <a:gd name="T40" fmla="*/ 1336 w 1557"/>
                <a:gd name="T41" fmla="*/ 233 h 1546"/>
                <a:gd name="T42" fmla="*/ 1432 w 1557"/>
                <a:gd name="T43" fmla="*/ 353 h 1546"/>
                <a:gd name="T44" fmla="*/ 1527 w 1557"/>
                <a:gd name="T45" fmla="*/ 560 h 1546"/>
                <a:gd name="T46" fmla="*/ 1552 w 1557"/>
                <a:gd name="T47" fmla="*/ 688 h 1546"/>
                <a:gd name="T48" fmla="*/ 1556 w 1557"/>
                <a:gd name="T49" fmla="*/ 803 h 1546"/>
                <a:gd name="T50" fmla="*/ 1543 w 1557"/>
                <a:gd name="T51" fmla="*/ 922 h 1546"/>
                <a:gd name="T52" fmla="*/ 1457 w 1557"/>
                <a:gd name="T53" fmla="*/ 1155 h 1546"/>
                <a:gd name="T54" fmla="*/ 1355 w 1557"/>
                <a:gd name="T55" fmla="*/ 1295 h 1546"/>
                <a:gd name="T56" fmla="*/ 1213 w 1557"/>
                <a:gd name="T57" fmla="*/ 1417 h 1546"/>
                <a:gd name="T58" fmla="*/ 1105 w 1557"/>
                <a:gd name="T59" fmla="*/ 1478 h 1546"/>
                <a:gd name="T60" fmla="*/ 977 w 1557"/>
                <a:gd name="T61" fmla="*/ 1524 h 1546"/>
                <a:gd name="T62" fmla="*/ 844 w 1557"/>
                <a:gd name="T63" fmla="*/ 1545 h 1546"/>
                <a:gd name="T64" fmla="*/ 779 w 1557"/>
                <a:gd name="T65" fmla="*/ 1545 h 1546"/>
                <a:gd name="T66" fmla="*/ 779 w 1557"/>
                <a:gd name="T67" fmla="*/ 1545 h 1546"/>
                <a:gd name="T68" fmla="*/ 779 w 1557"/>
                <a:gd name="T69" fmla="*/ 1517 h 1546"/>
                <a:gd name="T70" fmla="*/ 787 w 1557"/>
                <a:gd name="T71" fmla="*/ 1517 h 1546"/>
                <a:gd name="T72" fmla="*/ 898 w 1557"/>
                <a:gd name="T73" fmla="*/ 1507 h 1546"/>
                <a:gd name="T74" fmla="*/ 1092 w 1557"/>
                <a:gd name="T75" fmla="*/ 1448 h 1546"/>
                <a:gd name="T76" fmla="*/ 1300 w 1557"/>
                <a:gd name="T77" fmla="*/ 1305 h 1546"/>
                <a:gd name="T78" fmla="*/ 1404 w 1557"/>
                <a:gd name="T79" fmla="*/ 1178 h 1546"/>
                <a:gd name="T80" fmla="*/ 1484 w 1557"/>
                <a:gd name="T81" fmla="*/ 1014 h 1546"/>
                <a:gd name="T82" fmla="*/ 1523 w 1557"/>
                <a:gd name="T83" fmla="*/ 820 h 1546"/>
                <a:gd name="T84" fmla="*/ 1513 w 1557"/>
                <a:gd name="T85" fmla="*/ 644 h 1546"/>
                <a:gd name="T86" fmla="*/ 1439 w 1557"/>
                <a:gd name="T87" fmla="*/ 429 h 1546"/>
                <a:gd name="T88" fmla="*/ 1288 w 1557"/>
                <a:gd name="T89" fmla="*/ 232 h 1546"/>
                <a:gd name="T90" fmla="*/ 1125 w 1557"/>
                <a:gd name="T91" fmla="*/ 117 h 1546"/>
                <a:gd name="T92" fmla="*/ 961 w 1557"/>
                <a:gd name="T93" fmla="*/ 54 h 1546"/>
                <a:gd name="T94" fmla="*/ 816 w 1557"/>
                <a:gd name="T95" fmla="*/ 32 h 1546"/>
                <a:gd name="T96" fmla="*/ 663 w 1557"/>
                <a:gd name="T97" fmla="*/ 40 h 1546"/>
                <a:gd name="T98" fmla="*/ 414 w 1557"/>
                <a:gd name="T99" fmla="*/ 127 h 1546"/>
                <a:gd name="T100" fmla="*/ 230 w 1557"/>
                <a:gd name="T101" fmla="*/ 272 h 1546"/>
                <a:gd name="T102" fmla="*/ 107 w 1557"/>
                <a:gd name="T103" fmla="*/ 451 h 1546"/>
                <a:gd name="T104" fmla="*/ 40 w 1557"/>
                <a:gd name="T105" fmla="*/ 674 h 1546"/>
                <a:gd name="T106" fmla="*/ 38 w 1557"/>
                <a:gd name="T107" fmla="*/ 861 h 1546"/>
                <a:gd name="T108" fmla="*/ 73 w 1557"/>
                <a:gd name="T109" fmla="*/ 1015 h 1546"/>
                <a:gd name="T110" fmla="*/ 183 w 1557"/>
                <a:gd name="T111" fmla="*/ 1221 h 1546"/>
                <a:gd name="T112" fmla="*/ 318 w 1557"/>
                <a:gd name="T113" fmla="*/ 1358 h 1546"/>
                <a:gd name="T114" fmla="*/ 481 w 1557"/>
                <a:gd name="T115" fmla="*/ 1455 h 1546"/>
                <a:gd name="T116" fmla="*/ 656 w 1557"/>
                <a:gd name="T117" fmla="*/ 1507 h 1546"/>
                <a:gd name="T118" fmla="*/ 779 w 1557"/>
                <a:gd name="T119" fmla="*/ 1517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57" h="1546">
                  <a:moveTo>
                    <a:pt x="779" y="1545"/>
                  </a:moveTo>
                  <a:cubicBezTo>
                    <a:pt x="755" y="1545"/>
                    <a:pt x="731" y="1546"/>
                    <a:pt x="708" y="1545"/>
                  </a:cubicBezTo>
                  <a:cubicBezTo>
                    <a:pt x="680" y="1543"/>
                    <a:pt x="653" y="1539"/>
                    <a:pt x="626" y="1534"/>
                  </a:cubicBezTo>
                  <a:cubicBezTo>
                    <a:pt x="592" y="1526"/>
                    <a:pt x="559" y="1517"/>
                    <a:pt x="526" y="1507"/>
                  </a:cubicBezTo>
                  <a:cubicBezTo>
                    <a:pt x="481" y="1493"/>
                    <a:pt x="439" y="1473"/>
                    <a:pt x="398" y="1450"/>
                  </a:cubicBezTo>
                  <a:cubicBezTo>
                    <a:pt x="332" y="1413"/>
                    <a:pt x="272" y="1367"/>
                    <a:pt x="219" y="1313"/>
                  </a:cubicBezTo>
                  <a:cubicBezTo>
                    <a:pt x="159" y="1252"/>
                    <a:pt x="111" y="1182"/>
                    <a:pt x="75" y="1105"/>
                  </a:cubicBezTo>
                  <a:cubicBezTo>
                    <a:pt x="56" y="1066"/>
                    <a:pt x="41" y="1026"/>
                    <a:pt x="30" y="985"/>
                  </a:cubicBezTo>
                  <a:cubicBezTo>
                    <a:pt x="19" y="947"/>
                    <a:pt x="11" y="908"/>
                    <a:pt x="7" y="869"/>
                  </a:cubicBezTo>
                  <a:cubicBezTo>
                    <a:pt x="2" y="826"/>
                    <a:pt x="0" y="783"/>
                    <a:pt x="2" y="740"/>
                  </a:cubicBezTo>
                  <a:cubicBezTo>
                    <a:pt x="4" y="702"/>
                    <a:pt x="7" y="664"/>
                    <a:pt x="15" y="627"/>
                  </a:cubicBezTo>
                  <a:cubicBezTo>
                    <a:pt x="24" y="578"/>
                    <a:pt x="38" y="530"/>
                    <a:pt x="57" y="483"/>
                  </a:cubicBezTo>
                  <a:cubicBezTo>
                    <a:pt x="78" y="433"/>
                    <a:pt x="103" y="385"/>
                    <a:pt x="134" y="340"/>
                  </a:cubicBezTo>
                  <a:cubicBezTo>
                    <a:pt x="163" y="297"/>
                    <a:pt x="196" y="258"/>
                    <a:pt x="233" y="222"/>
                  </a:cubicBezTo>
                  <a:cubicBezTo>
                    <a:pt x="277" y="179"/>
                    <a:pt x="325" y="141"/>
                    <a:pt x="378" y="109"/>
                  </a:cubicBezTo>
                  <a:cubicBezTo>
                    <a:pt x="430" y="79"/>
                    <a:pt x="484" y="54"/>
                    <a:pt x="541" y="36"/>
                  </a:cubicBezTo>
                  <a:cubicBezTo>
                    <a:pt x="591" y="20"/>
                    <a:pt x="643" y="9"/>
                    <a:pt x="695" y="5"/>
                  </a:cubicBezTo>
                  <a:cubicBezTo>
                    <a:pt x="723" y="2"/>
                    <a:pt x="751" y="1"/>
                    <a:pt x="779" y="0"/>
                  </a:cubicBezTo>
                  <a:cubicBezTo>
                    <a:pt x="859" y="0"/>
                    <a:pt x="937" y="11"/>
                    <a:pt x="1014" y="35"/>
                  </a:cubicBezTo>
                  <a:cubicBezTo>
                    <a:pt x="1100" y="63"/>
                    <a:pt x="1180" y="104"/>
                    <a:pt x="1253" y="159"/>
                  </a:cubicBezTo>
                  <a:cubicBezTo>
                    <a:pt x="1282" y="182"/>
                    <a:pt x="1310" y="206"/>
                    <a:pt x="1336" y="233"/>
                  </a:cubicBezTo>
                  <a:cubicBezTo>
                    <a:pt x="1372" y="270"/>
                    <a:pt x="1404" y="310"/>
                    <a:pt x="1432" y="353"/>
                  </a:cubicBezTo>
                  <a:cubicBezTo>
                    <a:pt x="1474" y="417"/>
                    <a:pt x="1506" y="486"/>
                    <a:pt x="1527" y="560"/>
                  </a:cubicBezTo>
                  <a:cubicBezTo>
                    <a:pt x="1539" y="602"/>
                    <a:pt x="1547" y="645"/>
                    <a:pt x="1552" y="688"/>
                  </a:cubicBezTo>
                  <a:cubicBezTo>
                    <a:pt x="1556" y="726"/>
                    <a:pt x="1557" y="765"/>
                    <a:pt x="1556" y="803"/>
                  </a:cubicBezTo>
                  <a:cubicBezTo>
                    <a:pt x="1554" y="843"/>
                    <a:pt x="1550" y="883"/>
                    <a:pt x="1543" y="922"/>
                  </a:cubicBezTo>
                  <a:cubicBezTo>
                    <a:pt x="1527" y="1004"/>
                    <a:pt x="1498" y="1082"/>
                    <a:pt x="1457" y="1155"/>
                  </a:cubicBezTo>
                  <a:cubicBezTo>
                    <a:pt x="1428" y="1206"/>
                    <a:pt x="1394" y="1252"/>
                    <a:pt x="1355" y="1295"/>
                  </a:cubicBezTo>
                  <a:cubicBezTo>
                    <a:pt x="1313" y="1341"/>
                    <a:pt x="1265" y="1382"/>
                    <a:pt x="1213" y="1417"/>
                  </a:cubicBezTo>
                  <a:cubicBezTo>
                    <a:pt x="1179" y="1441"/>
                    <a:pt x="1143" y="1461"/>
                    <a:pt x="1105" y="1478"/>
                  </a:cubicBezTo>
                  <a:cubicBezTo>
                    <a:pt x="1064" y="1497"/>
                    <a:pt x="1021" y="1513"/>
                    <a:pt x="977" y="1524"/>
                  </a:cubicBezTo>
                  <a:cubicBezTo>
                    <a:pt x="933" y="1535"/>
                    <a:pt x="889" y="1543"/>
                    <a:pt x="844" y="1545"/>
                  </a:cubicBezTo>
                  <a:cubicBezTo>
                    <a:pt x="822" y="1546"/>
                    <a:pt x="800" y="1545"/>
                    <a:pt x="779" y="1545"/>
                  </a:cubicBezTo>
                  <a:cubicBezTo>
                    <a:pt x="779" y="1545"/>
                    <a:pt x="779" y="1545"/>
                    <a:pt x="779" y="1545"/>
                  </a:cubicBezTo>
                  <a:close/>
                  <a:moveTo>
                    <a:pt x="779" y="1517"/>
                  </a:moveTo>
                  <a:cubicBezTo>
                    <a:pt x="781" y="1517"/>
                    <a:pt x="784" y="1517"/>
                    <a:pt x="787" y="1517"/>
                  </a:cubicBezTo>
                  <a:cubicBezTo>
                    <a:pt x="824" y="1517"/>
                    <a:pt x="861" y="1513"/>
                    <a:pt x="898" y="1507"/>
                  </a:cubicBezTo>
                  <a:cubicBezTo>
                    <a:pt x="966" y="1496"/>
                    <a:pt x="1030" y="1477"/>
                    <a:pt x="1092" y="1448"/>
                  </a:cubicBezTo>
                  <a:cubicBezTo>
                    <a:pt x="1169" y="1412"/>
                    <a:pt x="1239" y="1365"/>
                    <a:pt x="1300" y="1305"/>
                  </a:cubicBezTo>
                  <a:cubicBezTo>
                    <a:pt x="1339" y="1267"/>
                    <a:pt x="1374" y="1224"/>
                    <a:pt x="1404" y="1178"/>
                  </a:cubicBezTo>
                  <a:cubicBezTo>
                    <a:pt x="1438" y="1127"/>
                    <a:pt x="1464" y="1072"/>
                    <a:pt x="1484" y="1014"/>
                  </a:cubicBezTo>
                  <a:cubicBezTo>
                    <a:pt x="1506" y="951"/>
                    <a:pt x="1519" y="886"/>
                    <a:pt x="1523" y="820"/>
                  </a:cubicBezTo>
                  <a:cubicBezTo>
                    <a:pt x="1527" y="761"/>
                    <a:pt x="1523" y="702"/>
                    <a:pt x="1513" y="644"/>
                  </a:cubicBezTo>
                  <a:cubicBezTo>
                    <a:pt x="1499" y="568"/>
                    <a:pt x="1474" y="496"/>
                    <a:pt x="1439" y="429"/>
                  </a:cubicBezTo>
                  <a:cubicBezTo>
                    <a:pt x="1399" y="354"/>
                    <a:pt x="1349" y="289"/>
                    <a:pt x="1288" y="232"/>
                  </a:cubicBezTo>
                  <a:cubicBezTo>
                    <a:pt x="1239" y="186"/>
                    <a:pt x="1184" y="148"/>
                    <a:pt x="1125" y="117"/>
                  </a:cubicBezTo>
                  <a:cubicBezTo>
                    <a:pt x="1073" y="90"/>
                    <a:pt x="1018" y="69"/>
                    <a:pt x="961" y="54"/>
                  </a:cubicBezTo>
                  <a:cubicBezTo>
                    <a:pt x="914" y="42"/>
                    <a:pt x="865" y="34"/>
                    <a:pt x="816" y="32"/>
                  </a:cubicBezTo>
                  <a:cubicBezTo>
                    <a:pt x="765" y="30"/>
                    <a:pt x="714" y="32"/>
                    <a:pt x="663" y="40"/>
                  </a:cubicBezTo>
                  <a:cubicBezTo>
                    <a:pt x="575" y="55"/>
                    <a:pt x="492" y="83"/>
                    <a:pt x="414" y="127"/>
                  </a:cubicBezTo>
                  <a:cubicBezTo>
                    <a:pt x="345" y="166"/>
                    <a:pt x="283" y="214"/>
                    <a:pt x="230" y="272"/>
                  </a:cubicBezTo>
                  <a:cubicBezTo>
                    <a:pt x="180" y="326"/>
                    <a:pt x="139" y="386"/>
                    <a:pt x="107" y="451"/>
                  </a:cubicBezTo>
                  <a:cubicBezTo>
                    <a:pt x="73" y="522"/>
                    <a:pt x="50" y="596"/>
                    <a:pt x="40" y="674"/>
                  </a:cubicBezTo>
                  <a:cubicBezTo>
                    <a:pt x="31" y="737"/>
                    <a:pt x="30" y="799"/>
                    <a:pt x="38" y="861"/>
                  </a:cubicBezTo>
                  <a:cubicBezTo>
                    <a:pt x="44" y="914"/>
                    <a:pt x="56" y="965"/>
                    <a:pt x="73" y="1015"/>
                  </a:cubicBezTo>
                  <a:cubicBezTo>
                    <a:pt x="99" y="1090"/>
                    <a:pt x="136" y="1158"/>
                    <a:pt x="183" y="1221"/>
                  </a:cubicBezTo>
                  <a:cubicBezTo>
                    <a:pt x="222" y="1272"/>
                    <a:pt x="267" y="1318"/>
                    <a:pt x="318" y="1358"/>
                  </a:cubicBezTo>
                  <a:cubicBezTo>
                    <a:pt x="368" y="1397"/>
                    <a:pt x="423" y="1430"/>
                    <a:pt x="481" y="1455"/>
                  </a:cubicBezTo>
                  <a:cubicBezTo>
                    <a:pt x="537" y="1479"/>
                    <a:pt x="596" y="1497"/>
                    <a:pt x="656" y="1507"/>
                  </a:cubicBezTo>
                  <a:cubicBezTo>
                    <a:pt x="697" y="1514"/>
                    <a:pt x="738" y="1517"/>
                    <a:pt x="779" y="151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9" name="Freeform 6">
              <a:extLst>
                <a:ext uri="{FF2B5EF4-FFF2-40B4-BE49-F238E27FC236}">
                  <a16:creationId xmlns:a16="http://schemas.microsoft.com/office/drawing/2014/main" id="{797BCE24-5B72-40BD-84C4-B4C306D83388}"/>
                </a:ext>
              </a:extLst>
            </p:cNvPr>
            <p:cNvSpPr>
              <a:spLocks noEditPoints="1"/>
            </p:cNvSpPr>
            <p:nvPr/>
          </p:nvSpPr>
          <p:spPr bwMode="auto">
            <a:xfrm>
              <a:off x="8234038" y="384850"/>
              <a:ext cx="6128902" cy="6093076"/>
            </a:xfrm>
            <a:custGeom>
              <a:avLst/>
              <a:gdLst>
                <a:gd name="T0" fmla="*/ 384 w 1497"/>
                <a:gd name="T1" fmla="*/ 97 h 1487"/>
                <a:gd name="T2" fmla="*/ 1270 w 1497"/>
                <a:gd name="T3" fmla="*/ 1275 h 1487"/>
                <a:gd name="T4" fmla="*/ 1308 w 1497"/>
                <a:gd name="T5" fmla="*/ 1036 h 1487"/>
                <a:gd name="T6" fmla="*/ 1285 w 1497"/>
                <a:gd name="T7" fmla="*/ 1026 h 1487"/>
                <a:gd name="T8" fmla="*/ 1199 w 1497"/>
                <a:gd name="T9" fmla="*/ 1188 h 1487"/>
                <a:gd name="T10" fmla="*/ 1195 w 1497"/>
                <a:gd name="T11" fmla="*/ 1139 h 1487"/>
                <a:gd name="T12" fmla="*/ 1233 w 1497"/>
                <a:gd name="T13" fmla="*/ 1093 h 1487"/>
                <a:gd name="T14" fmla="*/ 864 w 1497"/>
                <a:gd name="T15" fmla="*/ 152 h 1487"/>
                <a:gd name="T16" fmla="*/ 904 w 1497"/>
                <a:gd name="T17" fmla="*/ 203 h 1487"/>
                <a:gd name="T18" fmla="*/ 973 w 1497"/>
                <a:gd name="T19" fmla="*/ 164 h 1487"/>
                <a:gd name="T20" fmla="*/ 936 w 1497"/>
                <a:gd name="T21" fmla="*/ 123 h 1487"/>
                <a:gd name="T22" fmla="*/ 923 w 1497"/>
                <a:gd name="T23" fmla="*/ 162 h 1487"/>
                <a:gd name="T24" fmla="*/ 924 w 1497"/>
                <a:gd name="T25" fmla="*/ 116 h 1487"/>
                <a:gd name="T26" fmla="*/ 634 w 1497"/>
                <a:gd name="T27" fmla="*/ 145 h 1487"/>
                <a:gd name="T28" fmla="*/ 582 w 1497"/>
                <a:gd name="T29" fmla="*/ 98 h 1487"/>
                <a:gd name="T30" fmla="*/ 547 w 1497"/>
                <a:gd name="T31" fmla="*/ 107 h 1487"/>
                <a:gd name="T32" fmla="*/ 597 w 1497"/>
                <a:gd name="T33" fmla="*/ 195 h 1487"/>
                <a:gd name="T34" fmla="*/ 624 w 1497"/>
                <a:gd name="T35" fmla="*/ 127 h 1487"/>
                <a:gd name="T36" fmla="*/ 197 w 1497"/>
                <a:gd name="T37" fmla="*/ 1136 h 1487"/>
                <a:gd name="T38" fmla="*/ 195 w 1497"/>
                <a:gd name="T39" fmla="*/ 947 h 1487"/>
                <a:gd name="T40" fmla="*/ 134 w 1497"/>
                <a:gd name="T41" fmla="*/ 1028 h 1487"/>
                <a:gd name="T42" fmla="*/ 153 w 1497"/>
                <a:gd name="T43" fmla="*/ 488 h 1487"/>
                <a:gd name="T44" fmla="*/ 105 w 1497"/>
                <a:gd name="T45" fmla="*/ 535 h 1487"/>
                <a:gd name="T46" fmla="*/ 133 w 1497"/>
                <a:gd name="T47" fmla="*/ 612 h 1487"/>
                <a:gd name="T48" fmla="*/ 173 w 1497"/>
                <a:gd name="T49" fmla="*/ 588 h 1487"/>
                <a:gd name="T50" fmla="*/ 1362 w 1497"/>
                <a:gd name="T51" fmla="*/ 492 h 1487"/>
                <a:gd name="T52" fmla="*/ 1337 w 1497"/>
                <a:gd name="T53" fmla="*/ 534 h 1487"/>
                <a:gd name="T54" fmla="*/ 1321 w 1497"/>
                <a:gd name="T55" fmla="*/ 593 h 1487"/>
                <a:gd name="T56" fmla="*/ 1370 w 1497"/>
                <a:gd name="T57" fmla="*/ 595 h 1487"/>
                <a:gd name="T58" fmla="*/ 1399 w 1497"/>
                <a:gd name="T59" fmla="*/ 538 h 1487"/>
                <a:gd name="T60" fmla="*/ 924 w 1497"/>
                <a:gd name="T61" fmla="*/ 1318 h 1487"/>
                <a:gd name="T62" fmla="*/ 809 w 1497"/>
                <a:gd name="T63" fmla="*/ 1406 h 1487"/>
                <a:gd name="T64" fmla="*/ 809 w 1497"/>
                <a:gd name="T65" fmla="*/ 1348 h 1487"/>
                <a:gd name="T66" fmla="*/ 877 w 1497"/>
                <a:gd name="T67" fmla="*/ 1353 h 1487"/>
                <a:gd name="T68" fmla="*/ 291 w 1497"/>
                <a:gd name="T69" fmla="*/ 295 h 1487"/>
                <a:gd name="T70" fmla="*/ 286 w 1497"/>
                <a:gd name="T71" fmla="*/ 322 h 1487"/>
                <a:gd name="T72" fmla="*/ 339 w 1497"/>
                <a:gd name="T73" fmla="*/ 318 h 1487"/>
                <a:gd name="T74" fmla="*/ 312 w 1497"/>
                <a:gd name="T75" fmla="*/ 218 h 1487"/>
                <a:gd name="T76" fmla="*/ 1173 w 1497"/>
                <a:gd name="T77" fmla="*/ 278 h 1487"/>
                <a:gd name="T78" fmla="*/ 1238 w 1497"/>
                <a:gd name="T79" fmla="*/ 330 h 1487"/>
                <a:gd name="T80" fmla="*/ 1188 w 1497"/>
                <a:gd name="T81" fmla="*/ 285 h 1487"/>
                <a:gd name="T82" fmla="*/ 693 w 1497"/>
                <a:gd name="T83" fmla="*/ 1382 h 1487"/>
                <a:gd name="T84" fmla="*/ 724 w 1497"/>
                <a:gd name="T85" fmla="*/ 1363 h 1487"/>
                <a:gd name="T86" fmla="*/ 665 w 1497"/>
                <a:gd name="T87" fmla="*/ 1400 h 1487"/>
                <a:gd name="T88" fmla="*/ 1405 w 1497"/>
                <a:gd name="T89" fmla="*/ 889 h 1487"/>
                <a:gd name="T90" fmla="*/ 1299 w 1497"/>
                <a:gd name="T91" fmla="*/ 947 h 1487"/>
                <a:gd name="T92" fmla="*/ 471 w 1497"/>
                <a:gd name="T93" fmla="*/ 1275 h 1487"/>
                <a:gd name="T94" fmla="*/ 526 w 1497"/>
                <a:gd name="T95" fmla="*/ 1339 h 1487"/>
                <a:gd name="T96" fmla="*/ 1081 w 1497"/>
                <a:gd name="T97" fmla="*/ 1228 h 1487"/>
                <a:gd name="T98" fmla="*/ 1143 w 1497"/>
                <a:gd name="T99" fmla="*/ 1256 h 1487"/>
                <a:gd name="T100" fmla="*/ 364 w 1497"/>
                <a:gd name="T101" fmla="*/ 1191 h 1487"/>
                <a:gd name="T102" fmla="*/ 302 w 1497"/>
                <a:gd name="T103" fmla="*/ 1252 h 1487"/>
                <a:gd name="T104" fmla="*/ 1019 w 1497"/>
                <a:gd name="T105" fmla="*/ 1265 h 1487"/>
                <a:gd name="T106" fmla="*/ 1138 w 1497"/>
                <a:gd name="T107" fmla="*/ 326 h 1487"/>
                <a:gd name="T108" fmla="*/ 1178 w 1497"/>
                <a:gd name="T109" fmla="*/ 373 h 1487"/>
                <a:gd name="T110" fmla="*/ 1160 w 1497"/>
                <a:gd name="T111" fmla="*/ 330 h 1487"/>
                <a:gd name="T112" fmla="*/ 577 w 1497"/>
                <a:gd name="T113" fmla="*/ 1376 h 1487"/>
                <a:gd name="T114" fmla="*/ 108 w 1497"/>
                <a:gd name="T115" fmla="*/ 859 h 1487"/>
                <a:gd name="T116" fmla="*/ 186 w 1497"/>
                <a:gd name="T117" fmla="*/ 923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7" h="1487">
                  <a:moveTo>
                    <a:pt x="749" y="1487"/>
                  </a:moveTo>
                  <a:cubicBezTo>
                    <a:pt x="708" y="1487"/>
                    <a:pt x="667" y="1484"/>
                    <a:pt x="626" y="1477"/>
                  </a:cubicBezTo>
                  <a:cubicBezTo>
                    <a:pt x="566" y="1467"/>
                    <a:pt x="507" y="1449"/>
                    <a:pt x="451" y="1425"/>
                  </a:cubicBezTo>
                  <a:cubicBezTo>
                    <a:pt x="393" y="1400"/>
                    <a:pt x="338" y="1367"/>
                    <a:pt x="288" y="1328"/>
                  </a:cubicBezTo>
                  <a:cubicBezTo>
                    <a:pt x="237" y="1288"/>
                    <a:pt x="192" y="1242"/>
                    <a:pt x="153" y="1191"/>
                  </a:cubicBezTo>
                  <a:cubicBezTo>
                    <a:pt x="106" y="1128"/>
                    <a:pt x="69" y="1060"/>
                    <a:pt x="43" y="985"/>
                  </a:cubicBezTo>
                  <a:cubicBezTo>
                    <a:pt x="26" y="935"/>
                    <a:pt x="14" y="884"/>
                    <a:pt x="8" y="831"/>
                  </a:cubicBezTo>
                  <a:cubicBezTo>
                    <a:pt x="0" y="769"/>
                    <a:pt x="1" y="707"/>
                    <a:pt x="10" y="644"/>
                  </a:cubicBezTo>
                  <a:cubicBezTo>
                    <a:pt x="20" y="566"/>
                    <a:pt x="43" y="492"/>
                    <a:pt x="77" y="421"/>
                  </a:cubicBezTo>
                  <a:cubicBezTo>
                    <a:pt x="109" y="356"/>
                    <a:pt x="150" y="296"/>
                    <a:pt x="200" y="242"/>
                  </a:cubicBezTo>
                  <a:cubicBezTo>
                    <a:pt x="253" y="184"/>
                    <a:pt x="315" y="136"/>
                    <a:pt x="384" y="97"/>
                  </a:cubicBezTo>
                  <a:cubicBezTo>
                    <a:pt x="462" y="53"/>
                    <a:pt x="545" y="25"/>
                    <a:pt x="633" y="10"/>
                  </a:cubicBezTo>
                  <a:cubicBezTo>
                    <a:pt x="684" y="2"/>
                    <a:pt x="735" y="0"/>
                    <a:pt x="786" y="2"/>
                  </a:cubicBezTo>
                  <a:cubicBezTo>
                    <a:pt x="835" y="4"/>
                    <a:pt x="884" y="12"/>
                    <a:pt x="931" y="24"/>
                  </a:cubicBezTo>
                  <a:cubicBezTo>
                    <a:pt x="988" y="39"/>
                    <a:pt x="1043" y="60"/>
                    <a:pt x="1095" y="87"/>
                  </a:cubicBezTo>
                  <a:cubicBezTo>
                    <a:pt x="1154" y="118"/>
                    <a:pt x="1209" y="156"/>
                    <a:pt x="1258" y="202"/>
                  </a:cubicBezTo>
                  <a:cubicBezTo>
                    <a:pt x="1319" y="259"/>
                    <a:pt x="1369" y="324"/>
                    <a:pt x="1409" y="399"/>
                  </a:cubicBezTo>
                  <a:cubicBezTo>
                    <a:pt x="1444" y="466"/>
                    <a:pt x="1469" y="538"/>
                    <a:pt x="1483" y="614"/>
                  </a:cubicBezTo>
                  <a:cubicBezTo>
                    <a:pt x="1493" y="672"/>
                    <a:pt x="1497" y="731"/>
                    <a:pt x="1493" y="790"/>
                  </a:cubicBezTo>
                  <a:cubicBezTo>
                    <a:pt x="1489" y="856"/>
                    <a:pt x="1476" y="921"/>
                    <a:pt x="1454" y="984"/>
                  </a:cubicBezTo>
                  <a:cubicBezTo>
                    <a:pt x="1434" y="1042"/>
                    <a:pt x="1408" y="1097"/>
                    <a:pt x="1374" y="1148"/>
                  </a:cubicBezTo>
                  <a:cubicBezTo>
                    <a:pt x="1344" y="1194"/>
                    <a:pt x="1309" y="1237"/>
                    <a:pt x="1270" y="1275"/>
                  </a:cubicBezTo>
                  <a:cubicBezTo>
                    <a:pt x="1209" y="1335"/>
                    <a:pt x="1139" y="1382"/>
                    <a:pt x="1062" y="1418"/>
                  </a:cubicBezTo>
                  <a:cubicBezTo>
                    <a:pt x="1000" y="1447"/>
                    <a:pt x="936" y="1466"/>
                    <a:pt x="868" y="1477"/>
                  </a:cubicBezTo>
                  <a:cubicBezTo>
                    <a:pt x="831" y="1483"/>
                    <a:pt x="794" y="1487"/>
                    <a:pt x="757" y="1487"/>
                  </a:cubicBezTo>
                  <a:cubicBezTo>
                    <a:pt x="754" y="1487"/>
                    <a:pt x="751" y="1487"/>
                    <a:pt x="749" y="1487"/>
                  </a:cubicBezTo>
                  <a:close/>
                  <a:moveTo>
                    <a:pt x="739" y="1275"/>
                  </a:moveTo>
                  <a:cubicBezTo>
                    <a:pt x="1027" y="1283"/>
                    <a:pt x="1257" y="1049"/>
                    <a:pt x="1264" y="772"/>
                  </a:cubicBezTo>
                  <a:cubicBezTo>
                    <a:pt x="1272" y="473"/>
                    <a:pt x="1028" y="234"/>
                    <a:pt x="737" y="240"/>
                  </a:cubicBezTo>
                  <a:cubicBezTo>
                    <a:pt x="462" y="245"/>
                    <a:pt x="237" y="469"/>
                    <a:pt x="230" y="745"/>
                  </a:cubicBezTo>
                  <a:cubicBezTo>
                    <a:pt x="224" y="1043"/>
                    <a:pt x="464" y="1275"/>
                    <a:pt x="739" y="1275"/>
                  </a:cubicBezTo>
                  <a:close/>
                  <a:moveTo>
                    <a:pt x="1289" y="1051"/>
                  </a:moveTo>
                  <a:cubicBezTo>
                    <a:pt x="1296" y="1045"/>
                    <a:pt x="1302" y="1041"/>
                    <a:pt x="1308" y="1036"/>
                  </a:cubicBezTo>
                  <a:cubicBezTo>
                    <a:pt x="1311" y="1032"/>
                    <a:pt x="1314" y="1028"/>
                    <a:pt x="1318" y="1024"/>
                  </a:cubicBezTo>
                  <a:cubicBezTo>
                    <a:pt x="1324" y="1019"/>
                    <a:pt x="1329" y="1019"/>
                    <a:pt x="1336" y="1023"/>
                  </a:cubicBezTo>
                  <a:cubicBezTo>
                    <a:pt x="1342" y="1027"/>
                    <a:pt x="1344" y="1032"/>
                    <a:pt x="1341" y="1039"/>
                  </a:cubicBezTo>
                  <a:cubicBezTo>
                    <a:pt x="1339" y="1045"/>
                    <a:pt x="1335" y="1051"/>
                    <a:pt x="1331" y="1056"/>
                  </a:cubicBezTo>
                  <a:cubicBezTo>
                    <a:pt x="1329" y="1060"/>
                    <a:pt x="1326" y="1062"/>
                    <a:pt x="1323" y="1066"/>
                  </a:cubicBezTo>
                  <a:cubicBezTo>
                    <a:pt x="1328" y="1067"/>
                    <a:pt x="1333" y="1070"/>
                    <a:pt x="1337" y="1065"/>
                  </a:cubicBezTo>
                  <a:cubicBezTo>
                    <a:pt x="1346" y="1055"/>
                    <a:pt x="1352" y="1045"/>
                    <a:pt x="1355" y="1032"/>
                  </a:cubicBezTo>
                  <a:cubicBezTo>
                    <a:pt x="1357" y="1024"/>
                    <a:pt x="1356" y="1016"/>
                    <a:pt x="1349" y="1009"/>
                  </a:cubicBezTo>
                  <a:cubicBezTo>
                    <a:pt x="1335" y="995"/>
                    <a:pt x="1321" y="996"/>
                    <a:pt x="1308" y="1011"/>
                  </a:cubicBezTo>
                  <a:cubicBezTo>
                    <a:pt x="1304" y="1015"/>
                    <a:pt x="1300" y="1020"/>
                    <a:pt x="1295" y="1024"/>
                  </a:cubicBezTo>
                  <a:cubicBezTo>
                    <a:pt x="1293" y="1026"/>
                    <a:pt x="1288" y="1027"/>
                    <a:pt x="1285" y="1026"/>
                  </a:cubicBezTo>
                  <a:cubicBezTo>
                    <a:pt x="1283" y="1024"/>
                    <a:pt x="1282" y="1020"/>
                    <a:pt x="1281" y="1016"/>
                  </a:cubicBezTo>
                  <a:cubicBezTo>
                    <a:pt x="1281" y="1014"/>
                    <a:pt x="1282" y="1011"/>
                    <a:pt x="1284" y="1008"/>
                  </a:cubicBezTo>
                  <a:cubicBezTo>
                    <a:pt x="1288" y="1001"/>
                    <a:pt x="1293" y="994"/>
                    <a:pt x="1299" y="985"/>
                  </a:cubicBezTo>
                  <a:cubicBezTo>
                    <a:pt x="1294" y="985"/>
                    <a:pt x="1288" y="984"/>
                    <a:pt x="1286" y="986"/>
                  </a:cubicBezTo>
                  <a:cubicBezTo>
                    <a:pt x="1274" y="1001"/>
                    <a:pt x="1262" y="1016"/>
                    <a:pt x="1269" y="1039"/>
                  </a:cubicBezTo>
                  <a:cubicBezTo>
                    <a:pt x="1256" y="1039"/>
                    <a:pt x="1249" y="1049"/>
                    <a:pt x="1244" y="1059"/>
                  </a:cubicBezTo>
                  <a:cubicBezTo>
                    <a:pt x="1227" y="1087"/>
                    <a:pt x="1206" y="1112"/>
                    <a:pt x="1185" y="1137"/>
                  </a:cubicBezTo>
                  <a:cubicBezTo>
                    <a:pt x="1182" y="1140"/>
                    <a:pt x="1182" y="1142"/>
                    <a:pt x="1184" y="1146"/>
                  </a:cubicBezTo>
                  <a:cubicBezTo>
                    <a:pt x="1190" y="1158"/>
                    <a:pt x="1195" y="1170"/>
                    <a:pt x="1201" y="1183"/>
                  </a:cubicBezTo>
                  <a:cubicBezTo>
                    <a:pt x="1202" y="1185"/>
                    <a:pt x="1202" y="1187"/>
                    <a:pt x="1203" y="1190"/>
                  </a:cubicBezTo>
                  <a:cubicBezTo>
                    <a:pt x="1201" y="1189"/>
                    <a:pt x="1200" y="1189"/>
                    <a:pt x="1199" y="1188"/>
                  </a:cubicBezTo>
                  <a:cubicBezTo>
                    <a:pt x="1185" y="1183"/>
                    <a:pt x="1171" y="1179"/>
                    <a:pt x="1157" y="1173"/>
                  </a:cubicBezTo>
                  <a:cubicBezTo>
                    <a:pt x="1153" y="1172"/>
                    <a:pt x="1150" y="1172"/>
                    <a:pt x="1147" y="1175"/>
                  </a:cubicBezTo>
                  <a:cubicBezTo>
                    <a:pt x="1143" y="1179"/>
                    <a:pt x="1139" y="1182"/>
                    <a:pt x="1135" y="1186"/>
                  </a:cubicBezTo>
                  <a:cubicBezTo>
                    <a:pt x="1131" y="1189"/>
                    <a:pt x="1127" y="1193"/>
                    <a:pt x="1123" y="1196"/>
                  </a:cubicBezTo>
                  <a:cubicBezTo>
                    <a:pt x="1141" y="1219"/>
                    <a:pt x="1160" y="1240"/>
                    <a:pt x="1178" y="1262"/>
                  </a:cubicBezTo>
                  <a:cubicBezTo>
                    <a:pt x="1184" y="1257"/>
                    <a:pt x="1188" y="1253"/>
                    <a:pt x="1193" y="1249"/>
                  </a:cubicBezTo>
                  <a:cubicBezTo>
                    <a:pt x="1175" y="1229"/>
                    <a:pt x="1158" y="1209"/>
                    <a:pt x="1141" y="1189"/>
                  </a:cubicBezTo>
                  <a:cubicBezTo>
                    <a:pt x="1141" y="1188"/>
                    <a:pt x="1142" y="1188"/>
                    <a:pt x="1142" y="1187"/>
                  </a:cubicBezTo>
                  <a:cubicBezTo>
                    <a:pt x="1170" y="1197"/>
                    <a:pt x="1197" y="1207"/>
                    <a:pt x="1227" y="1217"/>
                  </a:cubicBezTo>
                  <a:cubicBezTo>
                    <a:pt x="1215" y="1190"/>
                    <a:pt x="1204" y="1165"/>
                    <a:pt x="1193" y="1140"/>
                  </a:cubicBezTo>
                  <a:cubicBezTo>
                    <a:pt x="1194" y="1139"/>
                    <a:pt x="1194" y="1139"/>
                    <a:pt x="1195" y="1139"/>
                  </a:cubicBezTo>
                  <a:cubicBezTo>
                    <a:pt x="1215" y="1155"/>
                    <a:pt x="1235" y="1171"/>
                    <a:pt x="1255" y="1187"/>
                  </a:cubicBezTo>
                  <a:cubicBezTo>
                    <a:pt x="1268" y="1172"/>
                    <a:pt x="1280" y="1157"/>
                    <a:pt x="1292" y="1141"/>
                  </a:cubicBezTo>
                  <a:cubicBezTo>
                    <a:pt x="1289" y="1139"/>
                    <a:pt x="1287" y="1137"/>
                    <a:pt x="1284" y="1135"/>
                  </a:cubicBezTo>
                  <a:cubicBezTo>
                    <a:pt x="1276" y="1146"/>
                    <a:pt x="1268" y="1156"/>
                    <a:pt x="1259" y="1166"/>
                  </a:cubicBezTo>
                  <a:cubicBezTo>
                    <a:pt x="1252" y="1161"/>
                    <a:pt x="1247" y="1156"/>
                    <a:pt x="1241" y="1152"/>
                  </a:cubicBezTo>
                  <a:cubicBezTo>
                    <a:pt x="1236" y="1148"/>
                    <a:pt x="1237" y="1146"/>
                    <a:pt x="1240" y="1142"/>
                  </a:cubicBezTo>
                  <a:cubicBezTo>
                    <a:pt x="1246" y="1136"/>
                    <a:pt x="1251" y="1129"/>
                    <a:pt x="1256" y="1122"/>
                  </a:cubicBezTo>
                  <a:cubicBezTo>
                    <a:pt x="1254" y="1120"/>
                    <a:pt x="1251" y="1118"/>
                    <a:pt x="1249" y="1116"/>
                  </a:cubicBezTo>
                  <a:cubicBezTo>
                    <a:pt x="1242" y="1124"/>
                    <a:pt x="1235" y="1132"/>
                    <a:pt x="1228" y="1141"/>
                  </a:cubicBezTo>
                  <a:cubicBezTo>
                    <a:pt x="1221" y="1135"/>
                    <a:pt x="1215" y="1130"/>
                    <a:pt x="1208" y="1125"/>
                  </a:cubicBezTo>
                  <a:cubicBezTo>
                    <a:pt x="1216" y="1114"/>
                    <a:pt x="1225" y="1104"/>
                    <a:pt x="1233" y="1093"/>
                  </a:cubicBezTo>
                  <a:cubicBezTo>
                    <a:pt x="1255" y="1107"/>
                    <a:pt x="1276" y="1121"/>
                    <a:pt x="1297" y="1134"/>
                  </a:cubicBezTo>
                  <a:cubicBezTo>
                    <a:pt x="1301" y="1129"/>
                    <a:pt x="1304" y="1124"/>
                    <a:pt x="1307" y="1119"/>
                  </a:cubicBezTo>
                  <a:cubicBezTo>
                    <a:pt x="1294" y="1110"/>
                    <a:pt x="1282" y="1103"/>
                    <a:pt x="1271" y="1095"/>
                  </a:cubicBezTo>
                  <a:cubicBezTo>
                    <a:pt x="1273" y="1093"/>
                    <a:pt x="1275" y="1093"/>
                    <a:pt x="1278" y="1093"/>
                  </a:cubicBezTo>
                  <a:cubicBezTo>
                    <a:pt x="1290" y="1094"/>
                    <a:pt x="1302" y="1095"/>
                    <a:pt x="1315" y="1095"/>
                  </a:cubicBezTo>
                  <a:cubicBezTo>
                    <a:pt x="1317" y="1096"/>
                    <a:pt x="1321" y="1095"/>
                    <a:pt x="1322" y="1094"/>
                  </a:cubicBezTo>
                  <a:cubicBezTo>
                    <a:pt x="1326" y="1089"/>
                    <a:pt x="1329" y="1084"/>
                    <a:pt x="1334" y="1077"/>
                  </a:cubicBezTo>
                  <a:cubicBezTo>
                    <a:pt x="1318" y="1077"/>
                    <a:pt x="1304" y="1077"/>
                    <a:pt x="1289" y="1077"/>
                  </a:cubicBezTo>
                  <a:cubicBezTo>
                    <a:pt x="1292" y="1067"/>
                    <a:pt x="1294" y="1058"/>
                    <a:pt x="1289" y="1051"/>
                  </a:cubicBezTo>
                  <a:close/>
                  <a:moveTo>
                    <a:pt x="882" y="126"/>
                  </a:moveTo>
                  <a:cubicBezTo>
                    <a:pt x="876" y="135"/>
                    <a:pt x="869" y="143"/>
                    <a:pt x="864" y="152"/>
                  </a:cubicBezTo>
                  <a:cubicBezTo>
                    <a:pt x="857" y="167"/>
                    <a:pt x="859" y="174"/>
                    <a:pt x="873" y="184"/>
                  </a:cubicBezTo>
                  <a:cubicBezTo>
                    <a:pt x="874" y="185"/>
                    <a:pt x="875" y="186"/>
                    <a:pt x="877" y="189"/>
                  </a:cubicBezTo>
                  <a:cubicBezTo>
                    <a:pt x="874" y="189"/>
                    <a:pt x="872" y="189"/>
                    <a:pt x="870" y="189"/>
                  </a:cubicBezTo>
                  <a:cubicBezTo>
                    <a:pt x="867" y="190"/>
                    <a:pt x="864" y="191"/>
                    <a:pt x="860" y="193"/>
                  </a:cubicBezTo>
                  <a:cubicBezTo>
                    <a:pt x="862" y="196"/>
                    <a:pt x="863" y="199"/>
                    <a:pt x="864" y="202"/>
                  </a:cubicBezTo>
                  <a:cubicBezTo>
                    <a:pt x="865" y="203"/>
                    <a:pt x="867" y="204"/>
                    <a:pt x="868" y="205"/>
                  </a:cubicBezTo>
                  <a:cubicBezTo>
                    <a:pt x="869" y="206"/>
                    <a:pt x="870" y="208"/>
                    <a:pt x="872" y="209"/>
                  </a:cubicBezTo>
                  <a:cubicBezTo>
                    <a:pt x="874" y="211"/>
                    <a:pt x="876" y="213"/>
                    <a:pt x="878" y="214"/>
                  </a:cubicBezTo>
                  <a:cubicBezTo>
                    <a:pt x="881" y="215"/>
                    <a:pt x="884" y="213"/>
                    <a:pt x="884" y="210"/>
                  </a:cubicBezTo>
                  <a:cubicBezTo>
                    <a:pt x="885" y="206"/>
                    <a:pt x="887" y="205"/>
                    <a:pt x="891" y="206"/>
                  </a:cubicBezTo>
                  <a:cubicBezTo>
                    <a:pt x="896" y="206"/>
                    <a:pt x="902" y="208"/>
                    <a:pt x="904" y="203"/>
                  </a:cubicBezTo>
                  <a:cubicBezTo>
                    <a:pt x="909" y="209"/>
                    <a:pt x="912" y="216"/>
                    <a:pt x="917" y="221"/>
                  </a:cubicBezTo>
                  <a:cubicBezTo>
                    <a:pt x="925" y="228"/>
                    <a:pt x="935" y="231"/>
                    <a:pt x="946" y="232"/>
                  </a:cubicBezTo>
                  <a:cubicBezTo>
                    <a:pt x="952" y="233"/>
                    <a:pt x="960" y="233"/>
                    <a:pt x="962" y="226"/>
                  </a:cubicBezTo>
                  <a:cubicBezTo>
                    <a:pt x="965" y="219"/>
                    <a:pt x="959" y="215"/>
                    <a:pt x="955" y="210"/>
                  </a:cubicBezTo>
                  <a:cubicBezTo>
                    <a:pt x="955" y="210"/>
                    <a:pt x="955" y="210"/>
                    <a:pt x="955" y="210"/>
                  </a:cubicBezTo>
                  <a:cubicBezTo>
                    <a:pt x="950" y="205"/>
                    <a:pt x="946" y="203"/>
                    <a:pt x="940" y="208"/>
                  </a:cubicBezTo>
                  <a:cubicBezTo>
                    <a:pt x="934" y="212"/>
                    <a:pt x="928" y="208"/>
                    <a:pt x="928" y="201"/>
                  </a:cubicBezTo>
                  <a:cubicBezTo>
                    <a:pt x="928" y="198"/>
                    <a:pt x="928" y="195"/>
                    <a:pt x="929" y="192"/>
                  </a:cubicBezTo>
                  <a:cubicBezTo>
                    <a:pt x="930" y="187"/>
                    <a:pt x="933" y="184"/>
                    <a:pt x="940" y="186"/>
                  </a:cubicBezTo>
                  <a:cubicBezTo>
                    <a:pt x="944" y="188"/>
                    <a:pt x="951" y="190"/>
                    <a:pt x="955" y="188"/>
                  </a:cubicBezTo>
                  <a:cubicBezTo>
                    <a:pt x="963" y="182"/>
                    <a:pt x="970" y="174"/>
                    <a:pt x="973" y="164"/>
                  </a:cubicBezTo>
                  <a:cubicBezTo>
                    <a:pt x="976" y="156"/>
                    <a:pt x="972" y="151"/>
                    <a:pt x="968" y="145"/>
                  </a:cubicBezTo>
                  <a:cubicBezTo>
                    <a:pt x="972" y="141"/>
                    <a:pt x="974" y="137"/>
                    <a:pt x="969" y="132"/>
                  </a:cubicBezTo>
                  <a:cubicBezTo>
                    <a:pt x="966" y="129"/>
                    <a:pt x="968" y="125"/>
                    <a:pt x="971" y="123"/>
                  </a:cubicBezTo>
                  <a:cubicBezTo>
                    <a:pt x="974" y="122"/>
                    <a:pt x="978" y="122"/>
                    <a:pt x="981" y="120"/>
                  </a:cubicBezTo>
                  <a:cubicBezTo>
                    <a:pt x="983" y="118"/>
                    <a:pt x="985" y="116"/>
                    <a:pt x="986" y="113"/>
                  </a:cubicBezTo>
                  <a:cubicBezTo>
                    <a:pt x="986" y="111"/>
                    <a:pt x="984" y="108"/>
                    <a:pt x="982" y="107"/>
                  </a:cubicBezTo>
                  <a:cubicBezTo>
                    <a:pt x="979" y="104"/>
                    <a:pt x="977" y="102"/>
                    <a:pt x="978" y="98"/>
                  </a:cubicBezTo>
                  <a:cubicBezTo>
                    <a:pt x="980" y="92"/>
                    <a:pt x="975" y="87"/>
                    <a:pt x="970" y="89"/>
                  </a:cubicBezTo>
                  <a:cubicBezTo>
                    <a:pt x="964" y="90"/>
                    <a:pt x="958" y="92"/>
                    <a:pt x="954" y="95"/>
                  </a:cubicBezTo>
                  <a:cubicBezTo>
                    <a:pt x="947" y="99"/>
                    <a:pt x="942" y="106"/>
                    <a:pt x="936" y="111"/>
                  </a:cubicBezTo>
                  <a:cubicBezTo>
                    <a:pt x="931" y="115"/>
                    <a:pt x="931" y="118"/>
                    <a:pt x="936" y="123"/>
                  </a:cubicBezTo>
                  <a:cubicBezTo>
                    <a:pt x="941" y="128"/>
                    <a:pt x="944" y="128"/>
                    <a:pt x="950" y="123"/>
                  </a:cubicBezTo>
                  <a:cubicBezTo>
                    <a:pt x="951" y="122"/>
                    <a:pt x="953" y="122"/>
                    <a:pt x="953" y="122"/>
                  </a:cubicBezTo>
                  <a:cubicBezTo>
                    <a:pt x="954" y="128"/>
                    <a:pt x="956" y="134"/>
                    <a:pt x="957" y="140"/>
                  </a:cubicBezTo>
                  <a:cubicBezTo>
                    <a:pt x="956" y="140"/>
                    <a:pt x="955" y="140"/>
                    <a:pt x="954" y="140"/>
                  </a:cubicBezTo>
                  <a:cubicBezTo>
                    <a:pt x="943" y="139"/>
                    <a:pt x="933" y="141"/>
                    <a:pt x="924" y="147"/>
                  </a:cubicBezTo>
                  <a:cubicBezTo>
                    <a:pt x="921" y="149"/>
                    <a:pt x="921" y="151"/>
                    <a:pt x="923" y="154"/>
                  </a:cubicBezTo>
                  <a:cubicBezTo>
                    <a:pt x="926" y="160"/>
                    <a:pt x="931" y="162"/>
                    <a:pt x="938" y="161"/>
                  </a:cubicBezTo>
                  <a:cubicBezTo>
                    <a:pt x="942" y="160"/>
                    <a:pt x="946" y="160"/>
                    <a:pt x="951" y="160"/>
                  </a:cubicBezTo>
                  <a:cubicBezTo>
                    <a:pt x="949" y="165"/>
                    <a:pt x="948" y="169"/>
                    <a:pt x="946" y="173"/>
                  </a:cubicBezTo>
                  <a:cubicBezTo>
                    <a:pt x="943" y="178"/>
                    <a:pt x="937" y="178"/>
                    <a:pt x="934" y="172"/>
                  </a:cubicBezTo>
                  <a:cubicBezTo>
                    <a:pt x="931" y="167"/>
                    <a:pt x="929" y="162"/>
                    <a:pt x="923" y="162"/>
                  </a:cubicBezTo>
                  <a:cubicBezTo>
                    <a:pt x="920" y="157"/>
                    <a:pt x="917" y="153"/>
                    <a:pt x="914" y="148"/>
                  </a:cubicBezTo>
                  <a:cubicBezTo>
                    <a:pt x="913" y="146"/>
                    <a:pt x="913" y="143"/>
                    <a:pt x="913" y="141"/>
                  </a:cubicBezTo>
                  <a:cubicBezTo>
                    <a:pt x="913" y="137"/>
                    <a:pt x="915" y="132"/>
                    <a:pt x="913" y="129"/>
                  </a:cubicBezTo>
                  <a:cubicBezTo>
                    <a:pt x="910" y="126"/>
                    <a:pt x="905" y="124"/>
                    <a:pt x="899" y="126"/>
                  </a:cubicBezTo>
                  <a:cubicBezTo>
                    <a:pt x="895" y="128"/>
                    <a:pt x="891" y="127"/>
                    <a:pt x="886" y="128"/>
                  </a:cubicBezTo>
                  <a:cubicBezTo>
                    <a:pt x="890" y="124"/>
                    <a:pt x="893" y="121"/>
                    <a:pt x="896" y="118"/>
                  </a:cubicBezTo>
                  <a:cubicBezTo>
                    <a:pt x="899" y="115"/>
                    <a:pt x="902" y="113"/>
                    <a:pt x="905" y="110"/>
                  </a:cubicBezTo>
                  <a:cubicBezTo>
                    <a:pt x="908" y="116"/>
                    <a:pt x="911" y="121"/>
                    <a:pt x="914" y="125"/>
                  </a:cubicBezTo>
                  <a:cubicBezTo>
                    <a:pt x="915" y="127"/>
                    <a:pt x="919" y="128"/>
                    <a:pt x="920" y="127"/>
                  </a:cubicBezTo>
                  <a:cubicBezTo>
                    <a:pt x="922" y="126"/>
                    <a:pt x="923" y="124"/>
                    <a:pt x="924" y="121"/>
                  </a:cubicBezTo>
                  <a:cubicBezTo>
                    <a:pt x="925" y="120"/>
                    <a:pt x="924" y="118"/>
                    <a:pt x="924" y="116"/>
                  </a:cubicBezTo>
                  <a:cubicBezTo>
                    <a:pt x="923" y="106"/>
                    <a:pt x="924" y="106"/>
                    <a:pt x="933" y="105"/>
                  </a:cubicBezTo>
                  <a:cubicBezTo>
                    <a:pt x="937" y="105"/>
                    <a:pt x="941" y="102"/>
                    <a:pt x="944" y="101"/>
                  </a:cubicBezTo>
                  <a:cubicBezTo>
                    <a:pt x="942" y="97"/>
                    <a:pt x="941" y="92"/>
                    <a:pt x="938" y="91"/>
                  </a:cubicBezTo>
                  <a:cubicBezTo>
                    <a:pt x="934" y="88"/>
                    <a:pt x="933" y="85"/>
                    <a:pt x="932" y="81"/>
                  </a:cubicBezTo>
                  <a:cubicBezTo>
                    <a:pt x="930" y="73"/>
                    <a:pt x="922" y="71"/>
                    <a:pt x="915" y="76"/>
                  </a:cubicBezTo>
                  <a:cubicBezTo>
                    <a:pt x="903" y="85"/>
                    <a:pt x="890" y="95"/>
                    <a:pt x="878" y="105"/>
                  </a:cubicBezTo>
                  <a:cubicBezTo>
                    <a:pt x="869" y="112"/>
                    <a:pt x="869" y="117"/>
                    <a:pt x="878" y="124"/>
                  </a:cubicBezTo>
                  <a:cubicBezTo>
                    <a:pt x="879" y="125"/>
                    <a:pt x="881" y="126"/>
                    <a:pt x="882" y="126"/>
                  </a:cubicBezTo>
                  <a:close/>
                  <a:moveTo>
                    <a:pt x="624" y="127"/>
                  </a:moveTo>
                  <a:cubicBezTo>
                    <a:pt x="632" y="126"/>
                    <a:pt x="635" y="128"/>
                    <a:pt x="635" y="134"/>
                  </a:cubicBezTo>
                  <a:cubicBezTo>
                    <a:pt x="634" y="138"/>
                    <a:pt x="634" y="142"/>
                    <a:pt x="634" y="145"/>
                  </a:cubicBezTo>
                  <a:cubicBezTo>
                    <a:pt x="633" y="152"/>
                    <a:pt x="637" y="155"/>
                    <a:pt x="644" y="156"/>
                  </a:cubicBezTo>
                  <a:cubicBezTo>
                    <a:pt x="651" y="158"/>
                    <a:pt x="652" y="153"/>
                    <a:pt x="653" y="148"/>
                  </a:cubicBezTo>
                  <a:cubicBezTo>
                    <a:pt x="653" y="146"/>
                    <a:pt x="654" y="144"/>
                    <a:pt x="655" y="142"/>
                  </a:cubicBezTo>
                  <a:cubicBezTo>
                    <a:pt x="660" y="125"/>
                    <a:pt x="649" y="106"/>
                    <a:pt x="630" y="109"/>
                  </a:cubicBezTo>
                  <a:cubicBezTo>
                    <a:pt x="625" y="109"/>
                    <a:pt x="619" y="105"/>
                    <a:pt x="614" y="103"/>
                  </a:cubicBezTo>
                  <a:cubicBezTo>
                    <a:pt x="614" y="103"/>
                    <a:pt x="614" y="102"/>
                    <a:pt x="614" y="101"/>
                  </a:cubicBezTo>
                  <a:cubicBezTo>
                    <a:pt x="617" y="99"/>
                    <a:pt x="619" y="97"/>
                    <a:pt x="621" y="95"/>
                  </a:cubicBezTo>
                  <a:cubicBezTo>
                    <a:pt x="622" y="94"/>
                    <a:pt x="624" y="92"/>
                    <a:pt x="624" y="92"/>
                  </a:cubicBezTo>
                  <a:cubicBezTo>
                    <a:pt x="622" y="86"/>
                    <a:pt x="620" y="81"/>
                    <a:pt x="617" y="75"/>
                  </a:cubicBezTo>
                  <a:cubicBezTo>
                    <a:pt x="616" y="74"/>
                    <a:pt x="612" y="74"/>
                    <a:pt x="611" y="75"/>
                  </a:cubicBezTo>
                  <a:cubicBezTo>
                    <a:pt x="601" y="82"/>
                    <a:pt x="590" y="89"/>
                    <a:pt x="582" y="98"/>
                  </a:cubicBezTo>
                  <a:cubicBezTo>
                    <a:pt x="573" y="106"/>
                    <a:pt x="574" y="108"/>
                    <a:pt x="585" y="112"/>
                  </a:cubicBezTo>
                  <a:cubicBezTo>
                    <a:pt x="586" y="112"/>
                    <a:pt x="586" y="112"/>
                    <a:pt x="587" y="112"/>
                  </a:cubicBezTo>
                  <a:cubicBezTo>
                    <a:pt x="592" y="113"/>
                    <a:pt x="593" y="116"/>
                    <a:pt x="592" y="121"/>
                  </a:cubicBezTo>
                  <a:cubicBezTo>
                    <a:pt x="589" y="134"/>
                    <a:pt x="585" y="147"/>
                    <a:pt x="593" y="160"/>
                  </a:cubicBezTo>
                  <a:cubicBezTo>
                    <a:pt x="581" y="156"/>
                    <a:pt x="576" y="166"/>
                    <a:pt x="567" y="170"/>
                  </a:cubicBezTo>
                  <a:cubicBezTo>
                    <a:pt x="566" y="166"/>
                    <a:pt x="565" y="163"/>
                    <a:pt x="564" y="160"/>
                  </a:cubicBezTo>
                  <a:cubicBezTo>
                    <a:pt x="569" y="155"/>
                    <a:pt x="574" y="151"/>
                    <a:pt x="578" y="147"/>
                  </a:cubicBezTo>
                  <a:cubicBezTo>
                    <a:pt x="587" y="139"/>
                    <a:pt x="585" y="125"/>
                    <a:pt x="578" y="117"/>
                  </a:cubicBezTo>
                  <a:cubicBezTo>
                    <a:pt x="572" y="109"/>
                    <a:pt x="563" y="108"/>
                    <a:pt x="552" y="114"/>
                  </a:cubicBezTo>
                  <a:cubicBezTo>
                    <a:pt x="550" y="115"/>
                    <a:pt x="548" y="114"/>
                    <a:pt x="546" y="114"/>
                  </a:cubicBezTo>
                  <a:cubicBezTo>
                    <a:pt x="546" y="112"/>
                    <a:pt x="546" y="109"/>
                    <a:pt x="547" y="107"/>
                  </a:cubicBezTo>
                  <a:cubicBezTo>
                    <a:pt x="551" y="104"/>
                    <a:pt x="555" y="101"/>
                    <a:pt x="559" y="97"/>
                  </a:cubicBezTo>
                  <a:cubicBezTo>
                    <a:pt x="561" y="96"/>
                    <a:pt x="562" y="93"/>
                    <a:pt x="562" y="91"/>
                  </a:cubicBezTo>
                  <a:cubicBezTo>
                    <a:pt x="562" y="87"/>
                    <a:pt x="552" y="80"/>
                    <a:pt x="548" y="80"/>
                  </a:cubicBezTo>
                  <a:cubicBezTo>
                    <a:pt x="538" y="79"/>
                    <a:pt x="533" y="86"/>
                    <a:pt x="528" y="92"/>
                  </a:cubicBezTo>
                  <a:cubicBezTo>
                    <a:pt x="515" y="109"/>
                    <a:pt x="514" y="106"/>
                    <a:pt x="524" y="124"/>
                  </a:cubicBezTo>
                  <a:cubicBezTo>
                    <a:pt x="525" y="126"/>
                    <a:pt x="526" y="128"/>
                    <a:pt x="527" y="129"/>
                  </a:cubicBezTo>
                  <a:cubicBezTo>
                    <a:pt x="539" y="151"/>
                    <a:pt x="550" y="174"/>
                    <a:pt x="553" y="200"/>
                  </a:cubicBezTo>
                  <a:cubicBezTo>
                    <a:pt x="554" y="207"/>
                    <a:pt x="558" y="212"/>
                    <a:pt x="565" y="212"/>
                  </a:cubicBezTo>
                  <a:cubicBezTo>
                    <a:pt x="575" y="213"/>
                    <a:pt x="575" y="213"/>
                    <a:pt x="579" y="203"/>
                  </a:cubicBezTo>
                  <a:cubicBezTo>
                    <a:pt x="582" y="203"/>
                    <a:pt x="585" y="203"/>
                    <a:pt x="588" y="203"/>
                  </a:cubicBezTo>
                  <a:cubicBezTo>
                    <a:pt x="594" y="204"/>
                    <a:pt x="596" y="200"/>
                    <a:pt x="597" y="195"/>
                  </a:cubicBezTo>
                  <a:cubicBezTo>
                    <a:pt x="598" y="192"/>
                    <a:pt x="598" y="188"/>
                    <a:pt x="599" y="184"/>
                  </a:cubicBezTo>
                  <a:cubicBezTo>
                    <a:pt x="602" y="177"/>
                    <a:pt x="605" y="170"/>
                    <a:pt x="598" y="163"/>
                  </a:cubicBezTo>
                  <a:cubicBezTo>
                    <a:pt x="609" y="159"/>
                    <a:pt x="605" y="152"/>
                    <a:pt x="605" y="146"/>
                  </a:cubicBezTo>
                  <a:cubicBezTo>
                    <a:pt x="605" y="142"/>
                    <a:pt x="606" y="137"/>
                    <a:pt x="606" y="133"/>
                  </a:cubicBezTo>
                  <a:cubicBezTo>
                    <a:pt x="607" y="133"/>
                    <a:pt x="607" y="133"/>
                    <a:pt x="608" y="133"/>
                  </a:cubicBezTo>
                  <a:cubicBezTo>
                    <a:pt x="609" y="135"/>
                    <a:pt x="610" y="138"/>
                    <a:pt x="610" y="140"/>
                  </a:cubicBezTo>
                  <a:cubicBezTo>
                    <a:pt x="617" y="163"/>
                    <a:pt x="624" y="186"/>
                    <a:pt x="631" y="208"/>
                  </a:cubicBezTo>
                  <a:cubicBezTo>
                    <a:pt x="632" y="213"/>
                    <a:pt x="636" y="215"/>
                    <a:pt x="640" y="214"/>
                  </a:cubicBezTo>
                  <a:cubicBezTo>
                    <a:pt x="644" y="213"/>
                    <a:pt x="646" y="210"/>
                    <a:pt x="644" y="205"/>
                  </a:cubicBezTo>
                  <a:cubicBezTo>
                    <a:pt x="639" y="188"/>
                    <a:pt x="634" y="170"/>
                    <a:pt x="629" y="152"/>
                  </a:cubicBezTo>
                  <a:cubicBezTo>
                    <a:pt x="627" y="144"/>
                    <a:pt x="626" y="135"/>
                    <a:pt x="624" y="127"/>
                  </a:cubicBezTo>
                  <a:close/>
                  <a:moveTo>
                    <a:pt x="134" y="1028"/>
                  </a:moveTo>
                  <a:cubicBezTo>
                    <a:pt x="145" y="1048"/>
                    <a:pt x="154" y="1066"/>
                    <a:pt x="164" y="1085"/>
                  </a:cubicBezTo>
                  <a:cubicBezTo>
                    <a:pt x="167" y="1083"/>
                    <a:pt x="170" y="1082"/>
                    <a:pt x="173" y="1080"/>
                  </a:cubicBezTo>
                  <a:cubicBezTo>
                    <a:pt x="167" y="1069"/>
                    <a:pt x="161" y="1058"/>
                    <a:pt x="155" y="1046"/>
                  </a:cubicBezTo>
                  <a:cubicBezTo>
                    <a:pt x="183" y="1047"/>
                    <a:pt x="209" y="1047"/>
                    <a:pt x="236" y="1048"/>
                  </a:cubicBezTo>
                  <a:cubicBezTo>
                    <a:pt x="236" y="1049"/>
                    <a:pt x="236" y="1049"/>
                    <a:pt x="236" y="1050"/>
                  </a:cubicBezTo>
                  <a:cubicBezTo>
                    <a:pt x="214" y="1065"/>
                    <a:pt x="192" y="1080"/>
                    <a:pt x="170" y="1095"/>
                  </a:cubicBezTo>
                  <a:cubicBezTo>
                    <a:pt x="174" y="1101"/>
                    <a:pt x="177" y="1106"/>
                    <a:pt x="181" y="1110"/>
                  </a:cubicBezTo>
                  <a:cubicBezTo>
                    <a:pt x="192" y="1103"/>
                    <a:pt x="202" y="1096"/>
                    <a:pt x="214" y="1088"/>
                  </a:cubicBezTo>
                  <a:cubicBezTo>
                    <a:pt x="219" y="1097"/>
                    <a:pt x="225" y="1105"/>
                    <a:pt x="230" y="1113"/>
                  </a:cubicBezTo>
                  <a:cubicBezTo>
                    <a:pt x="219" y="1121"/>
                    <a:pt x="208" y="1128"/>
                    <a:pt x="197" y="1136"/>
                  </a:cubicBezTo>
                  <a:cubicBezTo>
                    <a:pt x="201" y="1141"/>
                    <a:pt x="204" y="1146"/>
                    <a:pt x="208" y="1151"/>
                  </a:cubicBezTo>
                  <a:cubicBezTo>
                    <a:pt x="232" y="1135"/>
                    <a:pt x="255" y="1119"/>
                    <a:pt x="279" y="1103"/>
                  </a:cubicBezTo>
                  <a:cubicBezTo>
                    <a:pt x="275" y="1097"/>
                    <a:pt x="272" y="1093"/>
                    <a:pt x="268" y="1088"/>
                  </a:cubicBezTo>
                  <a:cubicBezTo>
                    <a:pt x="258" y="1094"/>
                    <a:pt x="249" y="1101"/>
                    <a:pt x="239" y="1108"/>
                  </a:cubicBezTo>
                  <a:cubicBezTo>
                    <a:pt x="233" y="1099"/>
                    <a:pt x="227" y="1091"/>
                    <a:pt x="222" y="1083"/>
                  </a:cubicBezTo>
                  <a:cubicBezTo>
                    <a:pt x="232" y="1076"/>
                    <a:pt x="242" y="1069"/>
                    <a:pt x="250" y="1063"/>
                  </a:cubicBezTo>
                  <a:cubicBezTo>
                    <a:pt x="235" y="1035"/>
                    <a:pt x="220" y="1007"/>
                    <a:pt x="206" y="979"/>
                  </a:cubicBezTo>
                  <a:cubicBezTo>
                    <a:pt x="188" y="986"/>
                    <a:pt x="170" y="993"/>
                    <a:pt x="151" y="1000"/>
                  </a:cubicBezTo>
                  <a:cubicBezTo>
                    <a:pt x="153" y="996"/>
                    <a:pt x="155" y="994"/>
                    <a:pt x="157" y="992"/>
                  </a:cubicBezTo>
                  <a:cubicBezTo>
                    <a:pt x="169" y="979"/>
                    <a:pt x="181" y="966"/>
                    <a:pt x="193" y="953"/>
                  </a:cubicBezTo>
                  <a:cubicBezTo>
                    <a:pt x="194" y="951"/>
                    <a:pt x="195" y="949"/>
                    <a:pt x="195" y="947"/>
                  </a:cubicBezTo>
                  <a:cubicBezTo>
                    <a:pt x="193" y="941"/>
                    <a:pt x="190" y="935"/>
                    <a:pt x="187" y="928"/>
                  </a:cubicBezTo>
                  <a:cubicBezTo>
                    <a:pt x="160" y="938"/>
                    <a:pt x="134" y="948"/>
                    <a:pt x="107" y="959"/>
                  </a:cubicBezTo>
                  <a:cubicBezTo>
                    <a:pt x="109" y="963"/>
                    <a:pt x="110" y="967"/>
                    <a:pt x="112" y="971"/>
                  </a:cubicBezTo>
                  <a:cubicBezTo>
                    <a:pt x="132" y="963"/>
                    <a:pt x="151" y="956"/>
                    <a:pt x="170" y="948"/>
                  </a:cubicBezTo>
                  <a:cubicBezTo>
                    <a:pt x="169" y="951"/>
                    <a:pt x="168" y="953"/>
                    <a:pt x="166" y="955"/>
                  </a:cubicBezTo>
                  <a:cubicBezTo>
                    <a:pt x="153" y="969"/>
                    <a:pt x="140" y="983"/>
                    <a:pt x="127" y="997"/>
                  </a:cubicBezTo>
                  <a:cubicBezTo>
                    <a:pt x="125" y="999"/>
                    <a:pt x="124" y="1002"/>
                    <a:pt x="124" y="1003"/>
                  </a:cubicBezTo>
                  <a:cubicBezTo>
                    <a:pt x="126" y="1009"/>
                    <a:pt x="129" y="1015"/>
                    <a:pt x="131" y="1022"/>
                  </a:cubicBezTo>
                  <a:cubicBezTo>
                    <a:pt x="155" y="1013"/>
                    <a:pt x="179" y="1004"/>
                    <a:pt x="203" y="994"/>
                  </a:cubicBezTo>
                  <a:cubicBezTo>
                    <a:pt x="209" y="1007"/>
                    <a:pt x="215" y="1018"/>
                    <a:pt x="221" y="1031"/>
                  </a:cubicBezTo>
                  <a:cubicBezTo>
                    <a:pt x="192" y="1030"/>
                    <a:pt x="164" y="1029"/>
                    <a:pt x="134" y="1028"/>
                  </a:cubicBezTo>
                  <a:close/>
                  <a:moveTo>
                    <a:pt x="149" y="535"/>
                  </a:moveTo>
                  <a:cubicBezTo>
                    <a:pt x="152" y="536"/>
                    <a:pt x="153" y="536"/>
                    <a:pt x="154" y="537"/>
                  </a:cubicBezTo>
                  <a:cubicBezTo>
                    <a:pt x="166" y="543"/>
                    <a:pt x="178" y="550"/>
                    <a:pt x="190" y="557"/>
                  </a:cubicBezTo>
                  <a:cubicBezTo>
                    <a:pt x="199" y="562"/>
                    <a:pt x="208" y="567"/>
                    <a:pt x="217" y="571"/>
                  </a:cubicBezTo>
                  <a:cubicBezTo>
                    <a:pt x="223" y="574"/>
                    <a:pt x="225" y="569"/>
                    <a:pt x="227" y="565"/>
                  </a:cubicBezTo>
                  <a:cubicBezTo>
                    <a:pt x="230" y="561"/>
                    <a:pt x="229" y="558"/>
                    <a:pt x="225" y="556"/>
                  </a:cubicBezTo>
                  <a:cubicBezTo>
                    <a:pt x="218" y="552"/>
                    <a:pt x="212" y="549"/>
                    <a:pt x="206" y="546"/>
                  </a:cubicBezTo>
                  <a:cubicBezTo>
                    <a:pt x="191" y="536"/>
                    <a:pt x="177" y="527"/>
                    <a:pt x="163" y="517"/>
                  </a:cubicBezTo>
                  <a:cubicBezTo>
                    <a:pt x="158" y="514"/>
                    <a:pt x="156" y="509"/>
                    <a:pt x="159" y="503"/>
                  </a:cubicBezTo>
                  <a:cubicBezTo>
                    <a:pt x="159" y="501"/>
                    <a:pt x="159" y="499"/>
                    <a:pt x="159" y="497"/>
                  </a:cubicBezTo>
                  <a:cubicBezTo>
                    <a:pt x="160" y="492"/>
                    <a:pt x="158" y="488"/>
                    <a:pt x="153" y="488"/>
                  </a:cubicBezTo>
                  <a:cubicBezTo>
                    <a:pt x="149" y="488"/>
                    <a:pt x="142" y="487"/>
                    <a:pt x="140" y="493"/>
                  </a:cubicBezTo>
                  <a:cubicBezTo>
                    <a:pt x="137" y="499"/>
                    <a:pt x="135" y="505"/>
                    <a:pt x="133" y="511"/>
                  </a:cubicBezTo>
                  <a:cubicBezTo>
                    <a:pt x="131" y="517"/>
                    <a:pt x="130" y="524"/>
                    <a:pt x="128" y="530"/>
                  </a:cubicBezTo>
                  <a:cubicBezTo>
                    <a:pt x="128" y="530"/>
                    <a:pt x="127" y="530"/>
                    <a:pt x="126" y="530"/>
                  </a:cubicBezTo>
                  <a:cubicBezTo>
                    <a:pt x="125" y="527"/>
                    <a:pt x="123" y="524"/>
                    <a:pt x="123" y="521"/>
                  </a:cubicBezTo>
                  <a:cubicBezTo>
                    <a:pt x="122" y="516"/>
                    <a:pt x="122" y="510"/>
                    <a:pt x="121" y="505"/>
                  </a:cubicBezTo>
                  <a:cubicBezTo>
                    <a:pt x="120" y="501"/>
                    <a:pt x="119" y="496"/>
                    <a:pt x="117" y="493"/>
                  </a:cubicBezTo>
                  <a:cubicBezTo>
                    <a:pt x="114" y="490"/>
                    <a:pt x="109" y="487"/>
                    <a:pt x="106" y="488"/>
                  </a:cubicBezTo>
                  <a:cubicBezTo>
                    <a:pt x="97" y="490"/>
                    <a:pt x="93" y="497"/>
                    <a:pt x="96" y="506"/>
                  </a:cubicBezTo>
                  <a:cubicBezTo>
                    <a:pt x="96" y="509"/>
                    <a:pt x="98" y="512"/>
                    <a:pt x="99" y="514"/>
                  </a:cubicBezTo>
                  <a:cubicBezTo>
                    <a:pt x="101" y="521"/>
                    <a:pt x="103" y="528"/>
                    <a:pt x="105" y="535"/>
                  </a:cubicBezTo>
                  <a:cubicBezTo>
                    <a:pt x="105" y="537"/>
                    <a:pt x="104" y="540"/>
                    <a:pt x="103" y="540"/>
                  </a:cubicBezTo>
                  <a:cubicBezTo>
                    <a:pt x="97" y="542"/>
                    <a:pt x="92" y="549"/>
                    <a:pt x="85" y="542"/>
                  </a:cubicBezTo>
                  <a:cubicBezTo>
                    <a:pt x="81" y="538"/>
                    <a:pt x="74" y="540"/>
                    <a:pt x="71" y="546"/>
                  </a:cubicBezTo>
                  <a:cubicBezTo>
                    <a:pt x="67" y="550"/>
                    <a:pt x="71" y="553"/>
                    <a:pt x="74" y="556"/>
                  </a:cubicBezTo>
                  <a:cubicBezTo>
                    <a:pt x="76" y="558"/>
                    <a:pt x="79" y="559"/>
                    <a:pt x="81" y="561"/>
                  </a:cubicBezTo>
                  <a:cubicBezTo>
                    <a:pt x="86" y="565"/>
                    <a:pt x="92" y="569"/>
                    <a:pt x="97" y="573"/>
                  </a:cubicBezTo>
                  <a:cubicBezTo>
                    <a:pt x="95" y="575"/>
                    <a:pt x="94" y="576"/>
                    <a:pt x="92" y="578"/>
                  </a:cubicBezTo>
                  <a:cubicBezTo>
                    <a:pt x="85" y="586"/>
                    <a:pt x="84" y="593"/>
                    <a:pt x="91" y="601"/>
                  </a:cubicBezTo>
                  <a:cubicBezTo>
                    <a:pt x="98" y="608"/>
                    <a:pt x="107" y="614"/>
                    <a:pt x="115" y="620"/>
                  </a:cubicBezTo>
                  <a:cubicBezTo>
                    <a:pt x="116" y="621"/>
                    <a:pt x="119" y="621"/>
                    <a:pt x="120" y="620"/>
                  </a:cubicBezTo>
                  <a:cubicBezTo>
                    <a:pt x="124" y="618"/>
                    <a:pt x="129" y="615"/>
                    <a:pt x="133" y="612"/>
                  </a:cubicBezTo>
                  <a:cubicBezTo>
                    <a:pt x="136" y="609"/>
                    <a:pt x="136" y="606"/>
                    <a:pt x="133" y="602"/>
                  </a:cubicBezTo>
                  <a:cubicBezTo>
                    <a:pt x="130" y="598"/>
                    <a:pt x="127" y="595"/>
                    <a:pt x="123" y="590"/>
                  </a:cubicBezTo>
                  <a:cubicBezTo>
                    <a:pt x="125" y="591"/>
                    <a:pt x="126" y="591"/>
                    <a:pt x="127" y="591"/>
                  </a:cubicBezTo>
                  <a:cubicBezTo>
                    <a:pt x="143" y="599"/>
                    <a:pt x="159" y="606"/>
                    <a:pt x="174" y="614"/>
                  </a:cubicBezTo>
                  <a:cubicBezTo>
                    <a:pt x="181" y="618"/>
                    <a:pt x="185" y="616"/>
                    <a:pt x="190" y="612"/>
                  </a:cubicBezTo>
                  <a:cubicBezTo>
                    <a:pt x="195" y="608"/>
                    <a:pt x="195" y="605"/>
                    <a:pt x="189" y="603"/>
                  </a:cubicBezTo>
                  <a:cubicBezTo>
                    <a:pt x="176" y="596"/>
                    <a:pt x="163" y="590"/>
                    <a:pt x="150" y="583"/>
                  </a:cubicBezTo>
                  <a:cubicBezTo>
                    <a:pt x="139" y="577"/>
                    <a:pt x="128" y="570"/>
                    <a:pt x="117" y="563"/>
                  </a:cubicBezTo>
                  <a:cubicBezTo>
                    <a:pt x="120" y="556"/>
                    <a:pt x="123" y="554"/>
                    <a:pt x="128" y="557"/>
                  </a:cubicBezTo>
                  <a:cubicBezTo>
                    <a:pt x="131" y="559"/>
                    <a:pt x="134" y="560"/>
                    <a:pt x="136" y="561"/>
                  </a:cubicBezTo>
                  <a:cubicBezTo>
                    <a:pt x="149" y="570"/>
                    <a:pt x="161" y="579"/>
                    <a:pt x="173" y="588"/>
                  </a:cubicBezTo>
                  <a:cubicBezTo>
                    <a:pt x="178" y="592"/>
                    <a:pt x="182" y="592"/>
                    <a:pt x="186" y="588"/>
                  </a:cubicBezTo>
                  <a:cubicBezTo>
                    <a:pt x="190" y="582"/>
                    <a:pt x="190" y="580"/>
                    <a:pt x="183" y="575"/>
                  </a:cubicBezTo>
                  <a:cubicBezTo>
                    <a:pt x="172" y="567"/>
                    <a:pt x="161" y="558"/>
                    <a:pt x="153" y="547"/>
                  </a:cubicBezTo>
                  <a:cubicBezTo>
                    <a:pt x="151" y="544"/>
                    <a:pt x="151" y="540"/>
                    <a:pt x="149" y="535"/>
                  </a:cubicBezTo>
                  <a:close/>
                  <a:moveTo>
                    <a:pt x="1370" y="536"/>
                  </a:moveTo>
                  <a:cubicBezTo>
                    <a:pt x="1369" y="535"/>
                    <a:pt x="1369" y="534"/>
                    <a:pt x="1368" y="533"/>
                  </a:cubicBezTo>
                  <a:cubicBezTo>
                    <a:pt x="1371" y="532"/>
                    <a:pt x="1373" y="531"/>
                    <a:pt x="1376" y="530"/>
                  </a:cubicBezTo>
                  <a:cubicBezTo>
                    <a:pt x="1381" y="530"/>
                    <a:pt x="1386" y="530"/>
                    <a:pt x="1390" y="529"/>
                  </a:cubicBezTo>
                  <a:cubicBezTo>
                    <a:pt x="1401" y="527"/>
                    <a:pt x="1409" y="514"/>
                    <a:pt x="1402" y="507"/>
                  </a:cubicBezTo>
                  <a:cubicBezTo>
                    <a:pt x="1394" y="499"/>
                    <a:pt x="1385" y="491"/>
                    <a:pt x="1373" y="488"/>
                  </a:cubicBezTo>
                  <a:cubicBezTo>
                    <a:pt x="1369" y="487"/>
                    <a:pt x="1364" y="487"/>
                    <a:pt x="1362" y="492"/>
                  </a:cubicBezTo>
                  <a:cubicBezTo>
                    <a:pt x="1360" y="497"/>
                    <a:pt x="1362" y="501"/>
                    <a:pt x="1366" y="504"/>
                  </a:cubicBezTo>
                  <a:cubicBezTo>
                    <a:pt x="1370" y="506"/>
                    <a:pt x="1373" y="509"/>
                    <a:pt x="1377" y="513"/>
                  </a:cubicBezTo>
                  <a:cubicBezTo>
                    <a:pt x="1373" y="514"/>
                    <a:pt x="1370" y="515"/>
                    <a:pt x="1368" y="516"/>
                  </a:cubicBezTo>
                  <a:cubicBezTo>
                    <a:pt x="1362" y="501"/>
                    <a:pt x="1356" y="499"/>
                    <a:pt x="1344" y="509"/>
                  </a:cubicBezTo>
                  <a:cubicBezTo>
                    <a:pt x="1342" y="512"/>
                    <a:pt x="1339" y="514"/>
                    <a:pt x="1336" y="515"/>
                  </a:cubicBezTo>
                  <a:cubicBezTo>
                    <a:pt x="1318" y="527"/>
                    <a:pt x="1300" y="538"/>
                    <a:pt x="1282" y="549"/>
                  </a:cubicBezTo>
                  <a:cubicBezTo>
                    <a:pt x="1278" y="552"/>
                    <a:pt x="1274" y="556"/>
                    <a:pt x="1275" y="561"/>
                  </a:cubicBezTo>
                  <a:cubicBezTo>
                    <a:pt x="1275" y="564"/>
                    <a:pt x="1278" y="568"/>
                    <a:pt x="1281" y="570"/>
                  </a:cubicBezTo>
                  <a:cubicBezTo>
                    <a:pt x="1282" y="571"/>
                    <a:pt x="1286" y="570"/>
                    <a:pt x="1288" y="568"/>
                  </a:cubicBezTo>
                  <a:cubicBezTo>
                    <a:pt x="1298" y="562"/>
                    <a:pt x="1307" y="554"/>
                    <a:pt x="1317" y="547"/>
                  </a:cubicBezTo>
                  <a:cubicBezTo>
                    <a:pt x="1324" y="543"/>
                    <a:pt x="1331" y="538"/>
                    <a:pt x="1337" y="534"/>
                  </a:cubicBezTo>
                  <a:cubicBezTo>
                    <a:pt x="1343" y="539"/>
                    <a:pt x="1346" y="546"/>
                    <a:pt x="1351" y="548"/>
                  </a:cubicBezTo>
                  <a:cubicBezTo>
                    <a:pt x="1358" y="550"/>
                    <a:pt x="1361" y="554"/>
                    <a:pt x="1364" y="558"/>
                  </a:cubicBezTo>
                  <a:cubicBezTo>
                    <a:pt x="1361" y="561"/>
                    <a:pt x="1358" y="565"/>
                    <a:pt x="1356" y="568"/>
                  </a:cubicBezTo>
                  <a:cubicBezTo>
                    <a:pt x="1352" y="566"/>
                    <a:pt x="1350" y="558"/>
                    <a:pt x="1343" y="560"/>
                  </a:cubicBezTo>
                  <a:cubicBezTo>
                    <a:pt x="1335" y="563"/>
                    <a:pt x="1336" y="570"/>
                    <a:pt x="1337" y="577"/>
                  </a:cubicBezTo>
                  <a:cubicBezTo>
                    <a:pt x="1334" y="576"/>
                    <a:pt x="1333" y="576"/>
                    <a:pt x="1331" y="576"/>
                  </a:cubicBezTo>
                  <a:cubicBezTo>
                    <a:pt x="1323" y="574"/>
                    <a:pt x="1314" y="572"/>
                    <a:pt x="1305" y="571"/>
                  </a:cubicBezTo>
                  <a:cubicBezTo>
                    <a:pt x="1303" y="571"/>
                    <a:pt x="1299" y="572"/>
                    <a:pt x="1299" y="573"/>
                  </a:cubicBezTo>
                  <a:cubicBezTo>
                    <a:pt x="1298" y="577"/>
                    <a:pt x="1298" y="581"/>
                    <a:pt x="1299" y="585"/>
                  </a:cubicBezTo>
                  <a:cubicBezTo>
                    <a:pt x="1300" y="587"/>
                    <a:pt x="1303" y="590"/>
                    <a:pt x="1306" y="591"/>
                  </a:cubicBezTo>
                  <a:cubicBezTo>
                    <a:pt x="1311" y="592"/>
                    <a:pt x="1316" y="592"/>
                    <a:pt x="1321" y="593"/>
                  </a:cubicBezTo>
                  <a:cubicBezTo>
                    <a:pt x="1319" y="597"/>
                    <a:pt x="1318" y="600"/>
                    <a:pt x="1317" y="603"/>
                  </a:cubicBezTo>
                  <a:cubicBezTo>
                    <a:pt x="1313" y="619"/>
                    <a:pt x="1321" y="630"/>
                    <a:pt x="1331" y="641"/>
                  </a:cubicBezTo>
                  <a:cubicBezTo>
                    <a:pt x="1335" y="645"/>
                    <a:pt x="1339" y="648"/>
                    <a:pt x="1344" y="646"/>
                  </a:cubicBezTo>
                  <a:cubicBezTo>
                    <a:pt x="1350" y="644"/>
                    <a:pt x="1351" y="639"/>
                    <a:pt x="1352" y="634"/>
                  </a:cubicBezTo>
                  <a:cubicBezTo>
                    <a:pt x="1353" y="630"/>
                    <a:pt x="1352" y="628"/>
                    <a:pt x="1347" y="628"/>
                  </a:cubicBezTo>
                  <a:cubicBezTo>
                    <a:pt x="1344" y="627"/>
                    <a:pt x="1341" y="625"/>
                    <a:pt x="1338" y="623"/>
                  </a:cubicBezTo>
                  <a:cubicBezTo>
                    <a:pt x="1329" y="616"/>
                    <a:pt x="1329" y="608"/>
                    <a:pt x="1339" y="603"/>
                  </a:cubicBezTo>
                  <a:cubicBezTo>
                    <a:pt x="1343" y="600"/>
                    <a:pt x="1347" y="598"/>
                    <a:pt x="1351" y="596"/>
                  </a:cubicBezTo>
                  <a:cubicBezTo>
                    <a:pt x="1355" y="598"/>
                    <a:pt x="1358" y="601"/>
                    <a:pt x="1362" y="602"/>
                  </a:cubicBezTo>
                  <a:cubicBezTo>
                    <a:pt x="1364" y="603"/>
                    <a:pt x="1368" y="603"/>
                    <a:pt x="1369" y="602"/>
                  </a:cubicBezTo>
                  <a:cubicBezTo>
                    <a:pt x="1370" y="600"/>
                    <a:pt x="1371" y="597"/>
                    <a:pt x="1370" y="595"/>
                  </a:cubicBezTo>
                  <a:cubicBezTo>
                    <a:pt x="1370" y="592"/>
                    <a:pt x="1369" y="590"/>
                    <a:pt x="1367" y="586"/>
                  </a:cubicBezTo>
                  <a:cubicBezTo>
                    <a:pt x="1372" y="588"/>
                    <a:pt x="1375" y="590"/>
                    <a:pt x="1379" y="591"/>
                  </a:cubicBezTo>
                  <a:cubicBezTo>
                    <a:pt x="1381" y="591"/>
                    <a:pt x="1384" y="592"/>
                    <a:pt x="1385" y="591"/>
                  </a:cubicBezTo>
                  <a:cubicBezTo>
                    <a:pt x="1390" y="587"/>
                    <a:pt x="1394" y="589"/>
                    <a:pt x="1398" y="591"/>
                  </a:cubicBezTo>
                  <a:cubicBezTo>
                    <a:pt x="1401" y="593"/>
                    <a:pt x="1404" y="594"/>
                    <a:pt x="1407" y="596"/>
                  </a:cubicBezTo>
                  <a:cubicBezTo>
                    <a:pt x="1416" y="600"/>
                    <a:pt x="1424" y="596"/>
                    <a:pt x="1423" y="585"/>
                  </a:cubicBezTo>
                  <a:cubicBezTo>
                    <a:pt x="1423" y="581"/>
                    <a:pt x="1421" y="577"/>
                    <a:pt x="1420" y="573"/>
                  </a:cubicBezTo>
                  <a:cubicBezTo>
                    <a:pt x="1420" y="571"/>
                    <a:pt x="1420" y="568"/>
                    <a:pt x="1421" y="566"/>
                  </a:cubicBezTo>
                  <a:cubicBezTo>
                    <a:pt x="1424" y="558"/>
                    <a:pt x="1424" y="550"/>
                    <a:pt x="1421" y="542"/>
                  </a:cubicBezTo>
                  <a:cubicBezTo>
                    <a:pt x="1417" y="536"/>
                    <a:pt x="1414" y="535"/>
                    <a:pt x="1408" y="539"/>
                  </a:cubicBezTo>
                  <a:cubicBezTo>
                    <a:pt x="1405" y="541"/>
                    <a:pt x="1402" y="541"/>
                    <a:pt x="1399" y="538"/>
                  </a:cubicBezTo>
                  <a:cubicBezTo>
                    <a:pt x="1393" y="533"/>
                    <a:pt x="1386" y="530"/>
                    <a:pt x="1377" y="534"/>
                  </a:cubicBezTo>
                  <a:cubicBezTo>
                    <a:pt x="1375" y="535"/>
                    <a:pt x="1372" y="535"/>
                    <a:pt x="1370" y="536"/>
                  </a:cubicBezTo>
                  <a:close/>
                  <a:moveTo>
                    <a:pt x="886" y="1390"/>
                  </a:moveTo>
                  <a:cubicBezTo>
                    <a:pt x="890" y="1393"/>
                    <a:pt x="894" y="1398"/>
                    <a:pt x="897" y="1398"/>
                  </a:cubicBezTo>
                  <a:cubicBezTo>
                    <a:pt x="911" y="1399"/>
                    <a:pt x="924" y="1396"/>
                    <a:pt x="935" y="1390"/>
                  </a:cubicBezTo>
                  <a:cubicBezTo>
                    <a:pt x="946" y="1384"/>
                    <a:pt x="949" y="1374"/>
                    <a:pt x="947" y="1361"/>
                  </a:cubicBezTo>
                  <a:cubicBezTo>
                    <a:pt x="944" y="1348"/>
                    <a:pt x="938" y="1342"/>
                    <a:pt x="925" y="1341"/>
                  </a:cubicBezTo>
                  <a:cubicBezTo>
                    <a:pt x="917" y="1340"/>
                    <a:pt x="909" y="1341"/>
                    <a:pt x="901" y="1340"/>
                  </a:cubicBezTo>
                  <a:cubicBezTo>
                    <a:pt x="898" y="1339"/>
                    <a:pt x="894" y="1337"/>
                    <a:pt x="893" y="1334"/>
                  </a:cubicBezTo>
                  <a:cubicBezTo>
                    <a:pt x="891" y="1330"/>
                    <a:pt x="893" y="1325"/>
                    <a:pt x="898" y="1324"/>
                  </a:cubicBezTo>
                  <a:cubicBezTo>
                    <a:pt x="906" y="1322"/>
                    <a:pt x="915" y="1320"/>
                    <a:pt x="924" y="1318"/>
                  </a:cubicBezTo>
                  <a:cubicBezTo>
                    <a:pt x="926" y="1318"/>
                    <a:pt x="929" y="1318"/>
                    <a:pt x="931" y="1318"/>
                  </a:cubicBezTo>
                  <a:cubicBezTo>
                    <a:pt x="931" y="1318"/>
                    <a:pt x="932" y="1317"/>
                    <a:pt x="932" y="1316"/>
                  </a:cubicBezTo>
                  <a:cubicBezTo>
                    <a:pt x="929" y="1313"/>
                    <a:pt x="925" y="1308"/>
                    <a:pt x="922" y="1308"/>
                  </a:cubicBezTo>
                  <a:cubicBezTo>
                    <a:pt x="903" y="1309"/>
                    <a:pt x="883" y="1310"/>
                    <a:pt x="872" y="1331"/>
                  </a:cubicBezTo>
                  <a:cubicBezTo>
                    <a:pt x="865" y="1323"/>
                    <a:pt x="856" y="1322"/>
                    <a:pt x="846" y="1323"/>
                  </a:cubicBezTo>
                  <a:cubicBezTo>
                    <a:pt x="816" y="1329"/>
                    <a:pt x="785" y="1331"/>
                    <a:pt x="753" y="1332"/>
                  </a:cubicBezTo>
                  <a:cubicBezTo>
                    <a:pt x="749" y="1332"/>
                    <a:pt x="747" y="1333"/>
                    <a:pt x="748" y="1338"/>
                  </a:cubicBezTo>
                  <a:cubicBezTo>
                    <a:pt x="749" y="1354"/>
                    <a:pt x="749" y="1370"/>
                    <a:pt x="750" y="1387"/>
                  </a:cubicBezTo>
                  <a:cubicBezTo>
                    <a:pt x="751" y="1397"/>
                    <a:pt x="751" y="1407"/>
                    <a:pt x="752" y="1418"/>
                  </a:cubicBezTo>
                  <a:cubicBezTo>
                    <a:pt x="769" y="1418"/>
                    <a:pt x="786" y="1417"/>
                    <a:pt x="803" y="1416"/>
                  </a:cubicBezTo>
                  <a:cubicBezTo>
                    <a:pt x="812" y="1415"/>
                    <a:pt x="812" y="1415"/>
                    <a:pt x="809" y="1406"/>
                  </a:cubicBezTo>
                  <a:cubicBezTo>
                    <a:pt x="796" y="1406"/>
                    <a:pt x="784" y="1407"/>
                    <a:pt x="770" y="1407"/>
                  </a:cubicBezTo>
                  <a:cubicBezTo>
                    <a:pt x="770" y="1399"/>
                    <a:pt x="770" y="1391"/>
                    <a:pt x="769" y="1384"/>
                  </a:cubicBezTo>
                  <a:cubicBezTo>
                    <a:pt x="769" y="1379"/>
                    <a:pt x="771" y="1377"/>
                    <a:pt x="775" y="1377"/>
                  </a:cubicBezTo>
                  <a:cubicBezTo>
                    <a:pt x="784" y="1377"/>
                    <a:pt x="793" y="1376"/>
                    <a:pt x="802" y="1376"/>
                  </a:cubicBezTo>
                  <a:cubicBezTo>
                    <a:pt x="801" y="1372"/>
                    <a:pt x="801" y="1370"/>
                    <a:pt x="801" y="1366"/>
                  </a:cubicBezTo>
                  <a:cubicBezTo>
                    <a:pt x="792" y="1367"/>
                    <a:pt x="784" y="1367"/>
                    <a:pt x="776" y="1367"/>
                  </a:cubicBezTo>
                  <a:cubicBezTo>
                    <a:pt x="770" y="1368"/>
                    <a:pt x="767" y="1366"/>
                    <a:pt x="768" y="1360"/>
                  </a:cubicBezTo>
                  <a:cubicBezTo>
                    <a:pt x="768" y="1356"/>
                    <a:pt x="768" y="1353"/>
                    <a:pt x="767" y="1349"/>
                  </a:cubicBezTo>
                  <a:cubicBezTo>
                    <a:pt x="766" y="1343"/>
                    <a:pt x="769" y="1341"/>
                    <a:pt x="775" y="1341"/>
                  </a:cubicBezTo>
                  <a:cubicBezTo>
                    <a:pt x="783" y="1341"/>
                    <a:pt x="791" y="1340"/>
                    <a:pt x="798" y="1340"/>
                  </a:cubicBezTo>
                  <a:cubicBezTo>
                    <a:pt x="807" y="1339"/>
                    <a:pt x="807" y="1339"/>
                    <a:pt x="809" y="1348"/>
                  </a:cubicBezTo>
                  <a:cubicBezTo>
                    <a:pt x="812" y="1368"/>
                    <a:pt x="815" y="1387"/>
                    <a:pt x="818" y="1407"/>
                  </a:cubicBezTo>
                  <a:cubicBezTo>
                    <a:pt x="819" y="1413"/>
                    <a:pt x="821" y="1415"/>
                    <a:pt x="827" y="1414"/>
                  </a:cubicBezTo>
                  <a:cubicBezTo>
                    <a:pt x="837" y="1411"/>
                    <a:pt x="837" y="1411"/>
                    <a:pt x="836" y="1401"/>
                  </a:cubicBezTo>
                  <a:cubicBezTo>
                    <a:pt x="836" y="1399"/>
                    <a:pt x="835" y="1397"/>
                    <a:pt x="835" y="1396"/>
                  </a:cubicBezTo>
                  <a:cubicBezTo>
                    <a:pt x="834" y="1387"/>
                    <a:pt x="832" y="1377"/>
                    <a:pt x="831" y="1368"/>
                  </a:cubicBezTo>
                  <a:cubicBezTo>
                    <a:pt x="834" y="1370"/>
                    <a:pt x="836" y="1372"/>
                    <a:pt x="838" y="1374"/>
                  </a:cubicBezTo>
                  <a:cubicBezTo>
                    <a:pt x="846" y="1384"/>
                    <a:pt x="853" y="1394"/>
                    <a:pt x="861" y="1404"/>
                  </a:cubicBezTo>
                  <a:cubicBezTo>
                    <a:pt x="863" y="1405"/>
                    <a:pt x="865" y="1407"/>
                    <a:pt x="867" y="1407"/>
                  </a:cubicBezTo>
                  <a:cubicBezTo>
                    <a:pt x="873" y="1407"/>
                    <a:pt x="878" y="1405"/>
                    <a:pt x="886" y="1404"/>
                  </a:cubicBezTo>
                  <a:cubicBezTo>
                    <a:pt x="876" y="1392"/>
                    <a:pt x="866" y="1382"/>
                    <a:pt x="856" y="1370"/>
                  </a:cubicBezTo>
                  <a:cubicBezTo>
                    <a:pt x="867" y="1367"/>
                    <a:pt x="875" y="1361"/>
                    <a:pt x="877" y="1353"/>
                  </a:cubicBezTo>
                  <a:cubicBezTo>
                    <a:pt x="885" y="1355"/>
                    <a:pt x="893" y="1356"/>
                    <a:pt x="900" y="1357"/>
                  </a:cubicBezTo>
                  <a:cubicBezTo>
                    <a:pt x="906" y="1358"/>
                    <a:pt x="912" y="1357"/>
                    <a:pt x="917" y="1358"/>
                  </a:cubicBezTo>
                  <a:cubicBezTo>
                    <a:pt x="921" y="1359"/>
                    <a:pt x="925" y="1362"/>
                    <a:pt x="926" y="1365"/>
                  </a:cubicBezTo>
                  <a:cubicBezTo>
                    <a:pt x="931" y="1374"/>
                    <a:pt x="928" y="1382"/>
                    <a:pt x="918" y="1385"/>
                  </a:cubicBezTo>
                  <a:cubicBezTo>
                    <a:pt x="908" y="1388"/>
                    <a:pt x="898" y="1388"/>
                    <a:pt x="886" y="1390"/>
                  </a:cubicBezTo>
                  <a:close/>
                  <a:moveTo>
                    <a:pt x="304" y="273"/>
                  </a:moveTo>
                  <a:cubicBezTo>
                    <a:pt x="299" y="266"/>
                    <a:pt x="294" y="260"/>
                    <a:pt x="288" y="254"/>
                  </a:cubicBezTo>
                  <a:cubicBezTo>
                    <a:pt x="283" y="249"/>
                    <a:pt x="279" y="250"/>
                    <a:pt x="278" y="257"/>
                  </a:cubicBezTo>
                  <a:cubicBezTo>
                    <a:pt x="276" y="265"/>
                    <a:pt x="279" y="271"/>
                    <a:pt x="283" y="278"/>
                  </a:cubicBezTo>
                  <a:cubicBezTo>
                    <a:pt x="286" y="283"/>
                    <a:pt x="290" y="288"/>
                    <a:pt x="293" y="294"/>
                  </a:cubicBezTo>
                  <a:cubicBezTo>
                    <a:pt x="292" y="294"/>
                    <a:pt x="292" y="294"/>
                    <a:pt x="291" y="295"/>
                  </a:cubicBezTo>
                  <a:cubicBezTo>
                    <a:pt x="289" y="292"/>
                    <a:pt x="287" y="289"/>
                    <a:pt x="285" y="287"/>
                  </a:cubicBezTo>
                  <a:cubicBezTo>
                    <a:pt x="279" y="279"/>
                    <a:pt x="273" y="272"/>
                    <a:pt x="267" y="264"/>
                  </a:cubicBezTo>
                  <a:cubicBezTo>
                    <a:pt x="263" y="260"/>
                    <a:pt x="260" y="262"/>
                    <a:pt x="257" y="264"/>
                  </a:cubicBezTo>
                  <a:cubicBezTo>
                    <a:pt x="255" y="265"/>
                    <a:pt x="254" y="269"/>
                    <a:pt x="254" y="271"/>
                  </a:cubicBezTo>
                  <a:cubicBezTo>
                    <a:pt x="256" y="277"/>
                    <a:pt x="258" y="284"/>
                    <a:pt x="262" y="289"/>
                  </a:cubicBezTo>
                  <a:cubicBezTo>
                    <a:pt x="267" y="298"/>
                    <a:pt x="267" y="302"/>
                    <a:pt x="259" y="308"/>
                  </a:cubicBezTo>
                  <a:cubicBezTo>
                    <a:pt x="258" y="308"/>
                    <a:pt x="257" y="309"/>
                    <a:pt x="257" y="310"/>
                  </a:cubicBezTo>
                  <a:cubicBezTo>
                    <a:pt x="249" y="317"/>
                    <a:pt x="257" y="322"/>
                    <a:pt x="259" y="327"/>
                  </a:cubicBezTo>
                  <a:cubicBezTo>
                    <a:pt x="260" y="331"/>
                    <a:pt x="263" y="337"/>
                    <a:pt x="269" y="336"/>
                  </a:cubicBezTo>
                  <a:cubicBezTo>
                    <a:pt x="276" y="336"/>
                    <a:pt x="284" y="327"/>
                    <a:pt x="283" y="319"/>
                  </a:cubicBezTo>
                  <a:cubicBezTo>
                    <a:pt x="285" y="320"/>
                    <a:pt x="286" y="321"/>
                    <a:pt x="286" y="322"/>
                  </a:cubicBezTo>
                  <a:cubicBezTo>
                    <a:pt x="296" y="334"/>
                    <a:pt x="303" y="346"/>
                    <a:pt x="307" y="361"/>
                  </a:cubicBezTo>
                  <a:cubicBezTo>
                    <a:pt x="308" y="366"/>
                    <a:pt x="311" y="368"/>
                    <a:pt x="317" y="366"/>
                  </a:cubicBezTo>
                  <a:cubicBezTo>
                    <a:pt x="324" y="363"/>
                    <a:pt x="325" y="361"/>
                    <a:pt x="322" y="354"/>
                  </a:cubicBezTo>
                  <a:cubicBezTo>
                    <a:pt x="321" y="353"/>
                    <a:pt x="321" y="351"/>
                    <a:pt x="321" y="350"/>
                  </a:cubicBezTo>
                  <a:cubicBezTo>
                    <a:pt x="317" y="341"/>
                    <a:pt x="313" y="331"/>
                    <a:pt x="309" y="322"/>
                  </a:cubicBezTo>
                  <a:cubicBezTo>
                    <a:pt x="307" y="319"/>
                    <a:pt x="306" y="315"/>
                    <a:pt x="305" y="311"/>
                  </a:cubicBezTo>
                  <a:cubicBezTo>
                    <a:pt x="306" y="311"/>
                    <a:pt x="307" y="311"/>
                    <a:pt x="307" y="310"/>
                  </a:cubicBezTo>
                  <a:cubicBezTo>
                    <a:pt x="309" y="312"/>
                    <a:pt x="311" y="313"/>
                    <a:pt x="313" y="315"/>
                  </a:cubicBezTo>
                  <a:cubicBezTo>
                    <a:pt x="319" y="321"/>
                    <a:pt x="324" y="327"/>
                    <a:pt x="330" y="331"/>
                  </a:cubicBezTo>
                  <a:cubicBezTo>
                    <a:pt x="336" y="336"/>
                    <a:pt x="339" y="334"/>
                    <a:pt x="343" y="329"/>
                  </a:cubicBezTo>
                  <a:cubicBezTo>
                    <a:pt x="347" y="323"/>
                    <a:pt x="343" y="321"/>
                    <a:pt x="339" y="318"/>
                  </a:cubicBezTo>
                  <a:cubicBezTo>
                    <a:pt x="327" y="309"/>
                    <a:pt x="319" y="296"/>
                    <a:pt x="310" y="281"/>
                  </a:cubicBezTo>
                  <a:cubicBezTo>
                    <a:pt x="321" y="285"/>
                    <a:pt x="328" y="283"/>
                    <a:pt x="332" y="272"/>
                  </a:cubicBezTo>
                  <a:cubicBezTo>
                    <a:pt x="339" y="282"/>
                    <a:pt x="345" y="290"/>
                    <a:pt x="351" y="299"/>
                  </a:cubicBezTo>
                  <a:cubicBezTo>
                    <a:pt x="360" y="311"/>
                    <a:pt x="369" y="323"/>
                    <a:pt x="378" y="336"/>
                  </a:cubicBezTo>
                  <a:cubicBezTo>
                    <a:pt x="381" y="339"/>
                    <a:pt x="384" y="339"/>
                    <a:pt x="387" y="337"/>
                  </a:cubicBezTo>
                  <a:cubicBezTo>
                    <a:pt x="392" y="333"/>
                    <a:pt x="392" y="326"/>
                    <a:pt x="388" y="322"/>
                  </a:cubicBezTo>
                  <a:cubicBezTo>
                    <a:pt x="385" y="318"/>
                    <a:pt x="382" y="314"/>
                    <a:pt x="380" y="311"/>
                  </a:cubicBezTo>
                  <a:cubicBezTo>
                    <a:pt x="372" y="299"/>
                    <a:pt x="364" y="286"/>
                    <a:pt x="356" y="274"/>
                  </a:cubicBezTo>
                  <a:cubicBezTo>
                    <a:pt x="349" y="263"/>
                    <a:pt x="342" y="253"/>
                    <a:pt x="335" y="242"/>
                  </a:cubicBezTo>
                  <a:cubicBezTo>
                    <a:pt x="330" y="234"/>
                    <a:pt x="325" y="227"/>
                    <a:pt x="320" y="220"/>
                  </a:cubicBezTo>
                  <a:cubicBezTo>
                    <a:pt x="318" y="216"/>
                    <a:pt x="316" y="216"/>
                    <a:pt x="312" y="218"/>
                  </a:cubicBezTo>
                  <a:cubicBezTo>
                    <a:pt x="304" y="223"/>
                    <a:pt x="301" y="231"/>
                    <a:pt x="304" y="240"/>
                  </a:cubicBezTo>
                  <a:cubicBezTo>
                    <a:pt x="306" y="244"/>
                    <a:pt x="307" y="248"/>
                    <a:pt x="309" y="252"/>
                  </a:cubicBezTo>
                  <a:cubicBezTo>
                    <a:pt x="314" y="264"/>
                    <a:pt x="314" y="264"/>
                    <a:pt x="304" y="273"/>
                  </a:cubicBezTo>
                  <a:close/>
                  <a:moveTo>
                    <a:pt x="1188" y="285"/>
                  </a:moveTo>
                  <a:cubicBezTo>
                    <a:pt x="1188" y="284"/>
                    <a:pt x="1187" y="284"/>
                    <a:pt x="1187" y="283"/>
                  </a:cubicBezTo>
                  <a:cubicBezTo>
                    <a:pt x="1187" y="282"/>
                    <a:pt x="1188" y="281"/>
                    <a:pt x="1188" y="280"/>
                  </a:cubicBezTo>
                  <a:cubicBezTo>
                    <a:pt x="1193" y="274"/>
                    <a:pt x="1199" y="267"/>
                    <a:pt x="1204" y="260"/>
                  </a:cubicBezTo>
                  <a:cubicBezTo>
                    <a:pt x="1208" y="254"/>
                    <a:pt x="1209" y="248"/>
                    <a:pt x="1206" y="241"/>
                  </a:cubicBezTo>
                  <a:cubicBezTo>
                    <a:pt x="1203" y="236"/>
                    <a:pt x="1200" y="235"/>
                    <a:pt x="1197" y="240"/>
                  </a:cubicBezTo>
                  <a:cubicBezTo>
                    <a:pt x="1194" y="245"/>
                    <a:pt x="1192" y="250"/>
                    <a:pt x="1189" y="255"/>
                  </a:cubicBezTo>
                  <a:cubicBezTo>
                    <a:pt x="1184" y="263"/>
                    <a:pt x="1179" y="270"/>
                    <a:pt x="1173" y="278"/>
                  </a:cubicBezTo>
                  <a:cubicBezTo>
                    <a:pt x="1171" y="281"/>
                    <a:pt x="1169" y="281"/>
                    <a:pt x="1166" y="278"/>
                  </a:cubicBezTo>
                  <a:cubicBezTo>
                    <a:pt x="1156" y="269"/>
                    <a:pt x="1142" y="269"/>
                    <a:pt x="1134" y="279"/>
                  </a:cubicBezTo>
                  <a:cubicBezTo>
                    <a:pt x="1131" y="283"/>
                    <a:pt x="1127" y="287"/>
                    <a:pt x="1131" y="291"/>
                  </a:cubicBezTo>
                  <a:cubicBezTo>
                    <a:pt x="1134" y="296"/>
                    <a:pt x="1138" y="302"/>
                    <a:pt x="1146" y="300"/>
                  </a:cubicBezTo>
                  <a:cubicBezTo>
                    <a:pt x="1154" y="298"/>
                    <a:pt x="1162" y="298"/>
                    <a:pt x="1170" y="302"/>
                  </a:cubicBezTo>
                  <a:cubicBezTo>
                    <a:pt x="1185" y="311"/>
                    <a:pt x="1200" y="320"/>
                    <a:pt x="1214" y="329"/>
                  </a:cubicBezTo>
                  <a:cubicBezTo>
                    <a:pt x="1217" y="331"/>
                    <a:pt x="1219" y="335"/>
                    <a:pt x="1222" y="339"/>
                  </a:cubicBezTo>
                  <a:cubicBezTo>
                    <a:pt x="1215" y="340"/>
                    <a:pt x="1211" y="340"/>
                    <a:pt x="1205" y="341"/>
                  </a:cubicBezTo>
                  <a:cubicBezTo>
                    <a:pt x="1206" y="342"/>
                    <a:pt x="1206" y="344"/>
                    <a:pt x="1207" y="344"/>
                  </a:cubicBezTo>
                  <a:cubicBezTo>
                    <a:pt x="1211" y="351"/>
                    <a:pt x="1221" y="354"/>
                    <a:pt x="1231" y="351"/>
                  </a:cubicBezTo>
                  <a:cubicBezTo>
                    <a:pt x="1243" y="348"/>
                    <a:pt x="1245" y="341"/>
                    <a:pt x="1238" y="330"/>
                  </a:cubicBezTo>
                  <a:cubicBezTo>
                    <a:pt x="1237" y="328"/>
                    <a:pt x="1236" y="326"/>
                    <a:pt x="1234" y="324"/>
                  </a:cubicBezTo>
                  <a:cubicBezTo>
                    <a:pt x="1237" y="323"/>
                    <a:pt x="1238" y="323"/>
                    <a:pt x="1240" y="322"/>
                  </a:cubicBezTo>
                  <a:cubicBezTo>
                    <a:pt x="1252" y="319"/>
                    <a:pt x="1258" y="308"/>
                    <a:pt x="1255" y="297"/>
                  </a:cubicBezTo>
                  <a:cubicBezTo>
                    <a:pt x="1253" y="288"/>
                    <a:pt x="1253" y="284"/>
                    <a:pt x="1258" y="275"/>
                  </a:cubicBezTo>
                  <a:cubicBezTo>
                    <a:pt x="1259" y="273"/>
                    <a:pt x="1259" y="271"/>
                    <a:pt x="1258" y="269"/>
                  </a:cubicBezTo>
                  <a:cubicBezTo>
                    <a:pt x="1258" y="268"/>
                    <a:pt x="1254" y="267"/>
                    <a:pt x="1253" y="268"/>
                  </a:cubicBezTo>
                  <a:cubicBezTo>
                    <a:pt x="1244" y="272"/>
                    <a:pt x="1236" y="265"/>
                    <a:pt x="1227" y="266"/>
                  </a:cubicBezTo>
                  <a:cubicBezTo>
                    <a:pt x="1231" y="259"/>
                    <a:pt x="1234" y="255"/>
                    <a:pt x="1236" y="250"/>
                  </a:cubicBezTo>
                  <a:cubicBezTo>
                    <a:pt x="1240" y="243"/>
                    <a:pt x="1238" y="240"/>
                    <a:pt x="1231" y="236"/>
                  </a:cubicBezTo>
                  <a:cubicBezTo>
                    <a:pt x="1225" y="245"/>
                    <a:pt x="1218" y="254"/>
                    <a:pt x="1211" y="262"/>
                  </a:cubicBezTo>
                  <a:cubicBezTo>
                    <a:pt x="1204" y="270"/>
                    <a:pt x="1196" y="277"/>
                    <a:pt x="1188" y="285"/>
                  </a:cubicBezTo>
                  <a:close/>
                  <a:moveTo>
                    <a:pt x="665" y="1400"/>
                  </a:moveTo>
                  <a:cubicBezTo>
                    <a:pt x="658" y="1400"/>
                    <a:pt x="651" y="1401"/>
                    <a:pt x="643" y="1400"/>
                  </a:cubicBezTo>
                  <a:cubicBezTo>
                    <a:pt x="635" y="1400"/>
                    <a:pt x="629" y="1395"/>
                    <a:pt x="628" y="1386"/>
                  </a:cubicBezTo>
                  <a:cubicBezTo>
                    <a:pt x="627" y="1371"/>
                    <a:pt x="628" y="1356"/>
                    <a:pt x="636" y="1343"/>
                  </a:cubicBezTo>
                  <a:cubicBezTo>
                    <a:pt x="639" y="1337"/>
                    <a:pt x="644" y="1334"/>
                    <a:pt x="651" y="1335"/>
                  </a:cubicBezTo>
                  <a:cubicBezTo>
                    <a:pt x="658" y="1336"/>
                    <a:pt x="664" y="1339"/>
                    <a:pt x="671" y="1341"/>
                  </a:cubicBezTo>
                  <a:cubicBezTo>
                    <a:pt x="675" y="1343"/>
                    <a:pt x="676" y="1346"/>
                    <a:pt x="676" y="1351"/>
                  </a:cubicBezTo>
                  <a:cubicBezTo>
                    <a:pt x="675" y="1369"/>
                    <a:pt x="674" y="1386"/>
                    <a:pt x="673" y="1403"/>
                  </a:cubicBezTo>
                  <a:cubicBezTo>
                    <a:pt x="672" y="1417"/>
                    <a:pt x="671" y="1415"/>
                    <a:pt x="685" y="1416"/>
                  </a:cubicBezTo>
                  <a:cubicBezTo>
                    <a:pt x="690" y="1416"/>
                    <a:pt x="692" y="1414"/>
                    <a:pt x="692" y="1409"/>
                  </a:cubicBezTo>
                  <a:cubicBezTo>
                    <a:pt x="692" y="1400"/>
                    <a:pt x="693" y="1391"/>
                    <a:pt x="693" y="1382"/>
                  </a:cubicBezTo>
                  <a:cubicBezTo>
                    <a:pt x="693" y="1377"/>
                    <a:pt x="695" y="1376"/>
                    <a:pt x="700" y="1376"/>
                  </a:cubicBezTo>
                  <a:cubicBezTo>
                    <a:pt x="706" y="1377"/>
                    <a:pt x="712" y="1377"/>
                    <a:pt x="719" y="1377"/>
                  </a:cubicBezTo>
                  <a:cubicBezTo>
                    <a:pt x="722" y="1378"/>
                    <a:pt x="724" y="1379"/>
                    <a:pt x="723" y="1383"/>
                  </a:cubicBezTo>
                  <a:cubicBezTo>
                    <a:pt x="723" y="1391"/>
                    <a:pt x="722" y="1400"/>
                    <a:pt x="722" y="1409"/>
                  </a:cubicBezTo>
                  <a:cubicBezTo>
                    <a:pt x="721" y="1412"/>
                    <a:pt x="722" y="1415"/>
                    <a:pt x="722" y="1418"/>
                  </a:cubicBezTo>
                  <a:cubicBezTo>
                    <a:pt x="727" y="1418"/>
                    <a:pt x="731" y="1418"/>
                    <a:pt x="735" y="1418"/>
                  </a:cubicBezTo>
                  <a:cubicBezTo>
                    <a:pt x="739" y="1419"/>
                    <a:pt x="740" y="1417"/>
                    <a:pt x="740" y="1413"/>
                  </a:cubicBezTo>
                  <a:cubicBezTo>
                    <a:pt x="742" y="1390"/>
                    <a:pt x="743" y="1368"/>
                    <a:pt x="744" y="1345"/>
                  </a:cubicBezTo>
                  <a:cubicBezTo>
                    <a:pt x="745" y="1332"/>
                    <a:pt x="745" y="1332"/>
                    <a:pt x="732" y="1332"/>
                  </a:cubicBezTo>
                  <a:cubicBezTo>
                    <a:pt x="728" y="1332"/>
                    <a:pt x="726" y="1333"/>
                    <a:pt x="726" y="1338"/>
                  </a:cubicBezTo>
                  <a:cubicBezTo>
                    <a:pt x="726" y="1346"/>
                    <a:pt x="725" y="1355"/>
                    <a:pt x="724" y="1363"/>
                  </a:cubicBezTo>
                  <a:cubicBezTo>
                    <a:pt x="724" y="1365"/>
                    <a:pt x="721" y="1367"/>
                    <a:pt x="720" y="1367"/>
                  </a:cubicBezTo>
                  <a:cubicBezTo>
                    <a:pt x="712" y="1367"/>
                    <a:pt x="703" y="1367"/>
                    <a:pt x="694" y="1366"/>
                  </a:cubicBezTo>
                  <a:cubicBezTo>
                    <a:pt x="695" y="1355"/>
                    <a:pt x="695" y="1345"/>
                    <a:pt x="696" y="1335"/>
                  </a:cubicBezTo>
                  <a:cubicBezTo>
                    <a:pt x="696" y="1333"/>
                    <a:pt x="695" y="1331"/>
                    <a:pt x="694" y="1330"/>
                  </a:cubicBezTo>
                  <a:cubicBezTo>
                    <a:pt x="691" y="1328"/>
                    <a:pt x="678" y="1330"/>
                    <a:pt x="676" y="1332"/>
                  </a:cubicBezTo>
                  <a:cubicBezTo>
                    <a:pt x="663" y="1326"/>
                    <a:pt x="651" y="1322"/>
                    <a:pt x="637" y="1324"/>
                  </a:cubicBezTo>
                  <a:cubicBezTo>
                    <a:pt x="626" y="1325"/>
                    <a:pt x="618" y="1331"/>
                    <a:pt x="615" y="1341"/>
                  </a:cubicBezTo>
                  <a:cubicBezTo>
                    <a:pt x="611" y="1351"/>
                    <a:pt x="608" y="1362"/>
                    <a:pt x="608" y="1372"/>
                  </a:cubicBezTo>
                  <a:cubicBezTo>
                    <a:pt x="606" y="1394"/>
                    <a:pt x="615" y="1405"/>
                    <a:pt x="636" y="1410"/>
                  </a:cubicBezTo>
                  <a:cubicBezTo>
                    <a:pt x="642" y="1411"/>
                    <a:pt x="648" y="1411"/>
                    <a:pt x="654" y="1411"/>
                  </a:cubicBezTo>
                  <a:cubicBezTo>
                    <a:pt x="664" y="1411"/>
                    <a:pt x="665" y="1410"/>
                    <a:pt x="665" y="1400"/>
                  </a:cubicBezTo>
                  <a:close/>
                  <a:moveTo>
                    <a:pt x="1375" y="988"/>
                  </a:moveTo>
                  <a:cubicBezTo>
                    <a:pt x="1352" y="978"/>
                    <a:pt x="1329" y="969"/>
                    <a:pt x="1306" y="960"/>
                  </a:cubicBezTo>
                  <a:cubicBezTo>
                    <a:pt x="1308" y="951"/>
                    <a:pt x="1311" y="944"/>
                    <a:pt x="1313" y="936"/>
                  </a:cubicBezTo>
                  <a:cubicBezTo>
                    <a:pt x="1338" y="944"/>
                    <a:pt x="1361" y="951"/>
                    <a:pt x="1386" y="959"/>
                  </a:cubicBezTo>
                  <a:cubicBezTo>
                    <a:pt x="1388" y="953"/>
                    <a:pt x="1389" y="947"/>
                    <a:pt x="1391" y="941"/>
                  </a:cubicBezTo>
                  <a:cubicBezTo>
                    <a:pt x="1367" y="933"/>
                    <a:pt x="1343" y="926"/>
                    <a:pt x="1319" y="918"/>
                  </a:cubicBezTo>
                  <a:cubicBezTo>
                    <a:pt x="1322" y="910"/>
                    <a:pt x="1324" y="903"/>
                    <a:pt x="1326" y="897"/>
                  </a:cubicBezTo>
                  <a:cubicBezTo>
                    <a:pt x="1326" y="896"/>
                    <a:pt x="1328" y="894"/>
                    <a:pt x="1329" y="894"/>
                  </a:cubicBezTo>
                  <a:cubicBezTo>
                    <a:pt x="1340" y="890"/>
                    <a:pt x="1351" y="885"/>
                    <a:pt x="1362" y="881"/>
                  </a:cubicBezTo>
                  <a:cubicBezTo>
                    <a:pt x="1364" y="881"/>
                    <a:pt x="1367" y="881"/>
                    <a:pt x="1369" y="882"/>
                  </a:cubicBezTo>
                  <a:cubicBezTo>
                    <a:pt x="1381" y="884"/>
                    <a:pt x="1393" y="887"/>
                    <a:pt x="1405" y="889"/>
                  </a:cubicBezTo>
                  <a:cubicBezTo>
                    <a:pt x="1406" y="884"/>
                    <a:pt x="1407" y="879"/>
                    <a:pt x="1408" y="875"/>
                  </a:cubicBezTo>
                  <a:cubicBezTo>
                    <a:pt x="1408" y="873"/>
                    <a:pt x="1406" y="870"/>
                    <a:pt x="1404" y="870"/>
                  </a:cubicBezTo>
                  <a:cubicBezTo>
                    <a:pt x="1399" y="868"/>
                    <a:pt x="1393" y="867"/>
                    <a:pt x="1387" y="866"/>
                  </a:cubicBezTo>
                  <a:cubicBezTo>
                    <a:pt x="1374" y="865"/>
                    <a:pt x="1364" y="860"/>
                    <a:pt x="1355" y="851"/>
                  </a:cubicBezTo>
                  <a:cubicBezTo>
                    <a:pt x="1348" y="842"/>
                    <a:pt x="1339" y="835"/>
                    <a:pt x="1331" y="827"/>
                  </a:cubicBezTo>
                  <a:cubicBezTo>
                    <a:pt x="1327" y="835"/>
                    <a:pt x="1328" y="840"/>
                    <a:pt x="1335" y="845"/>
                  </a:cubicBezTo>
                  <a:cubicBezTo>
                    <a:pt x="1340" y="849"/>
                    <a:pt x="1346" y="855"/>
                    <a:pt x="1351" y="860"/>
                  </a:cubicBezTo>
                  <a:cubicBezTo>
                    <a:pt x="1353" y="861"/>
                    <a:pt x="1354" y="863"/>
                    <a:pt x="1356" y="865"/>
                  </a:cubicBezTo>
                  <a:cubicBezTo>
                    <a:pt x="1345" y="869"/>
                    <a:pt x="1334" y="872"/>
                    <a:pt x="1324" y="877"/>
                  </a:cubicBezTo>
                  <a:cubicBezTo>
                    <a:pt x="1322" y="877"/>
                    <a:pt x="1319" y="880"/>
                    <a:pt x="1319" y="883"/>
                  </a:cubicBezTo>
                  <a:cubicBezTo>
                    <a:pt x="1312" y="904"/>
                    <a:pt x="1306" y="926"/>
                    <a:pt x="1299" y="947"/>
                  </a:cubicBezTo>
                  <a:cubicBezTo>
                    <a:pt x="1296" y="956"/>
                    <a:pt x="1292" y="964"/>
                    <a:pt x="1289" y="973"/>
                  </a:cubicBezTo>
                  <a:cubicBezTo>
                    <a:pt x="1315" y="984"/>
                    <a:pt x="1342" y="995"/>
                    <a:pt x="1368" y="1005"/>
                  </a:cubicBezTo>
                  <a:cubicBezTo>
                    <a:pt x="1371" y="999"/>
                    <a:pt x="1373" y="994"/>
                    <a:pt x="1375" y="988"/>
                  </a:cubicBezTo>
                  <a:close/>
                  <a:moveTo>
                    <a:pt x="438" y="1247"/>
                  </a:moveTo>
                  <a:cubicBezTo>
                    <a:pt x="433" y="1254"/>
                    <a:pt x="433" y="1254"/>
                    <a:pt x="440" y="1258"/>
                  </a:cubicBezTo>
                  <a:cubicBezTo>
                    <a:pt x="443" y="1260"/>
                    <a:pt x="446" y="1262"/>
                    <a:pt x="448" y="1263"/>
                  </a:cubicBezTo>
                  <a:cubicBezTo>
                    <a:pt x="453" y="1265"/>
                    <a:pt x="454" y="1267"/>
                    <a:pt x="451" y="1272"/>
                  </a:cubicBezTo>
                  <a:cubicBezTo>
                    <a:pt x="446" y="1280"/>
                    <a:pt x="442" y="1289"/>
                    <a:pt x="437" y="1298"/>
                  </a:cubicBezTo>
                  <a:cubicBezTo>
                    <a:pt x="431" y="1309"/>
                    <a:pt x="425" y="1321"/>
                    <a:pt x="418" y="1333"/>
                  </a:cubicBezTo>
                  <a:cubicBezTo>
                    <a:pt x="424" y="1336"/>
                    <a:pt x="429" y="1339"/>
                    <a:pt x="435" y="1342"/>
                  </a:cubicBezTo>
                  <a:cubicBezTo>
                    <a:pt x="447" y="1319"/>
                    <a:pt x="459" y="1297"/>
                    <a:pt x="471" y="1275"/>
                  </a:cubicBezTo>
                  <a:cubicBezTo>
                    <a:pt x="477" y="1278"/>
                    <a:pt x="482" y="1281"/>
                    <a:pt x="487" y="1284"/>
                  </a:cubicBezTo>
                  <a:cubicBezTo>
                    <a:pt x="491" y="1285"/>
                    <a:pt x="491" y="1288"/>
                    <a:pt x="490" y="1291"/>
                  </a:cubicBezTo>
                  <a:cubicBezTo>
                    <a:pt x="486" y="1299"/>
                    <a:pt x="483" y="1308"/>
                    <a:pt x="480" y="1316"/>
                  </a:cubicBezTo>
                  <a:cubicBezTo>
                    <a:pt x="474" y="1329"/>
                    <a:pt x="469" y="1342"/>
                    <a:pt x="463" y="1356"/>
                  </a:cubicBezTo>
                  <a:cubicBezTo>
                    <a:pt x="481" y="1364"/>
                    <a:pt x="499" y="1371"/>
                    <a:pt x="517" y="1379"/>
                  </a:cubicBezTo>
                  <a:cubicBezTo>
                    <a:pt x="519" y="1375"/>
                    <a:pt x="520" y="1373"/>
                    <a:pt x="521" y="1370"/>
                  </a:cubicBezTo>
                  <a:cubicBezTo>
                    <a:pt x="510" y="1365"/>
                    <a:pt x="500" y="1360"/>
                    <a:pt x="489" y="1356"/>
                  </a:cubicBezTo>
                  <a:cubicBezTo>
                    <a:pt x="485" y="1355"/>
                    <a:pt x="484" y="1353"/>
                    <a:pt x="486" y="1349"/>
                  </a:cubicBezTo>
                  <a:cubicBezTo>
                    <a:pt x="489" y="1344"/>
                    <a:pt x="491" y="1337"/>
                    <a:pt x="494" y="1331"/>
                  </a:cubicBezTo>
                  <a:cubicBezTo>
                    <a:pt x="495" y="1327"/>
                    <a:pt x="497" y="1327"/>
                    <a:pt x="500" y="1329"/>
                  </a:cubicBezTo>
                  <a:cubicBezTo>
                    <a:pt x="509" y="1332"/>
                    <a:pt x="517" y="1335"/>
                    <a:pt x="526" y="1339"/>
                  </a:cubicBezTo>
                  <a:cubicBezTo>
                    <a:pt x="527" y="1336"/>
                    <a:pt x="528" y="1333"/>
                    <a:pt x="530" y="1330"/>
                  </a:cubicBezTo>
                  <a:cubicBezTo>
                    <a:pt x="519" y="1326"/>
                    <a:pt x="510" y="1322"/>
                    <a:pt x="500" y="1317"/>
                  </a:cubicBezTo>
                  <a:cubicBezTo>
                    <a:pt x="503" y="1309"/>
                    <a:pt x="506" y="1302"/>
                    <a:pt x="509" y="1293"/>
                  </a:cubicBezTo>
                  <a:cubicBezTo>
                    <a:pt x="522" y="1298"/>
                    <a:pt x="534" y="1303"/>
                    <a:pt x="546" y="1308"/>
                  </a:cubicBezTo>
                  <a:cubicBezTo>
                    <a:pt x="547" y="1305"/>
                    <a:pt x="548" y="1302"/>
                    <a:pt x="549" y="1301"/>
                  </a:cubicBezTo>
                  <a:cubicBezTo>
                    <a:pt x="512" y="1283"/>
                    <a:pt x="475" y="1265"/>
                    <a:pt x="438" y="1247"/>
                  </a:cubicBezTo>
                  <a:close/>
                  <a:moveTo>
                    <a:pt x="1143" y="1256"/>
                  </a:moveTo>
                  <a:cubicBezTo>
                    <a:pt x="1142" y="1257"/>
                    <a:pt x="1142" y="1257"/>
                    <a:pt x="1142" y="1257"/>
                  </a:cubicBezTo>
                  <a:cubicBezTo>
                    <a:pt x="1139" y="1256"/>
                    <a:pt x="1137" y="1255"/>
                    <a:pt x="1134" y="1254"/>
                  </a:cubicBezTo>
                  <a:cubicBezTo>
                    <a:pt x="1119" y="1246"/>
                    <a:pt x="1103" y="1237"/>
                    <a:pt x="1088" y="1229"/>
                  </a:cubicBezTo>
                  <a:cubicBezTo>
                    <a:pt x="1086" y="1228"/>
                    <a:pt x="1083" y="1227"/>
                    <a:pt x="1081" y="1228"/>
                  </a:cubicBezTo>
                  <a:cubicBezTo>
                    <a:pt x="1075" y="1232"/>
                    <a:pt x="1070" y="1236"/>
                    <a:pt x="1064" y="1240"/>
                  </a:cubicBezTo>
                  <a:cubicBezTo>
                    <a:pt x="1081" y="1264"/>
                    <a:pt x="1097" y="1287"/>
                    <a:pt x="1114" y="1310"/>
                  </a:cubicBezTo>
                  <a:cubicBezTo>
                    <a:pt x="1118" y="1307"/>
                    <a:pt x="1121" y="1305"/>
                    <a:pt x="1125" y="1302"/>
                  </a:cubicBezTo>
                  <a:cubicBezTo>
                    <a:pt x="1112" y="1285"/>
                    <a:pt x="1100" y="1268"/>
                    <a:pt x="1089" y="1252"/>
                  </a:cubicBezTo>
                  <a:cubicBezTo>
                    <a:pt x="1092" y="1251"/>
                    <a:pt x="1093" y="1252"/>
                    <a:pt x="1095" y="1253"/>
                  </a:cubicBezTo>
                  <a:cubicBezTo>
                    <a:pt x="1112" y="1262"/>
                    <a:pt x="1129" y="1271"/>
                    <a:pt x="1146" y="1281"/>
                  </a:cubicBezTo>
                  <a:cubicBezTo>
                    <a:pt x="1148" y="1282"/>
                    <a:pt x="1152" y="1283"/>
                    <a:pt x="1153" y="1282"/>
                  </a:cubicBezTo>
                  <a:cubicBezTo>
                    <a:pt x="1159" y="1278"/>
                    <a:pt x="1164" y="1274"/>
                    <a:pt x="1169" y="1270"/>
                  </a:cubicBezTo>
                  <a:cubicBezTo>
                    <a:pt x="1152" y="1247"/>
                    <a:pt x="1136" y="1224"/>
                    <a:pt x="1119" y="1201"/>
                  </a:cubicBezTo>
                  <a:cubicBezTo>
                    <a:pt x="1115" y="1204"/>
                    <a:pt x="1112" y="1206"/>
                    <a:pt x="1108" y="1209"/>
                  </a:cubicBezTo>
                  <a:cubicBezTo>
                    <a:pt x="1120" y="1225"/>
                    <a:pt x="1131" y="1240"/>
                    <a:pt x="1143" y="1256"/>
                  </a:cubicBezTo>
                  <a:close/>
                  <a:moveTo>
                    <a:pt x="262" y="1201"/>
                  </a:moveTo>
                  <a:cubicBezTo>
                    <a:pt x="265" y="1201"/>
                    <a:pt x="266" y="1201"/>
                    <a:pt x="268" y="1201"/>
                  </a:cubicBezTo>
                  <a:cubicBezTo>
                    <a:pt x="269" y="1200"/>
                    <a:pt x="270" y="1200"/>
                    <a:pt x="271" y="1200"/>
                  </a:cubicBezTo>
                  <a:cubicBezTo>
                    <a:pt x="289" y="1193"/>
                    <a:pt x="302" y="1182"/>
                    <a:pt x="311" y="1166"/>
                  </a:cubicBezTo>
                  <a:cubicBezTo>
                    <a:pt x="312" y="1165"/>
                    <a:pt x="312" y="1163"/>
                    <a:pt x="312" y="1162"/>
                  </a:cubicBezTo>
                  <a:cubicBezTo>
                    <a:pt x="317" y="1147"/>
                    <a:pt x="306" y="1126"/>
                    <a:pt x="289" y="1119"/>
                  </a:cubicBezTo>
                  <a:cubicBezTo>
                    <a:pt x="283" y="1117"/>
                    <a:pt x="276" y="1116"/>
                    <a:pt x="270" y="1117"/>
                  </a:cubicBezTo>
                  <a:cubicBezTo>
                    <a:pt x="255" y="1121"/>
                    <a:pt x="244" y="1131"/>
                    <a:pt x="234" y="1143"/>
                  </a:cubicBezTo>
                  <a:cubicBezTo>
                    <a:pt x="226" y="1153"/>
                    <a:pt x="223" y="1164"/>
                    <a:pt x="230" y="1176"/>
                  </a:cubicBezTo>
                  <a:cubicBezTo>
                    <a:pt x="237" y="1189"/>
                    <a:pt x="247" y="1200"/>
                    <a:pt x="262" y="1201"/>
                  </a:cubicBezTo>
                  <a:close/>
                  <a:moveTo>
                    <a:pt x="364" y="1191"/>
                  </a:moveTo>
                  <a:cubicBezTo>
                    <a:pt x="363" y="1193"/>
                    <a:pt x="362" y="1195"/>
                    <a:pt x="360" y="1197"/>
                  </a:cubicBezTo>
                  <a:cubicBezTo>
                    <a:pt x="348" y="1210"/>
                    <a:pt x="336" y="1223"/>
                    <a:pt x="324" y="1237"/>
                  </a:cubicBezTo>
                  <a:cubicBezTo>
                    <a:pt x="317" y="1245"/>
                    <a:pt x="309" y="1245"/>
                    <a:pt x="301" y="1238"/>
                  </a:cubicBezTo>
                  <a:cubicBezTo>
                    <a:pt x="293" y="1230"/>
                    <a:pt x="292" y="1222"/>
                    <a:pt x="300" y="1214"/>
                  </a:cubicBezTo>
                  <a:cubicBezTo>
                    <a:pt x="308" y="1204"/>
                    <a:pt x="318" y="1195"/>
                    <a:pt x="326" y="1185"/>
                  </a:cubicBezTo>
                  <a:cubicBezTo>
                    <a:pt x="331" y="1180"/>
                    <a:pt x="335" y="1175"/>
                    <a:pt x="340" y="1170"/>
                  </a:cubicBezTo>
                  <a:cubicBezTo>
                    <a:pt x="335" y="1165"/>
                    <a:pt x="331" y="1161"/>
                    <a:pt x="326" y="1157"/>
                  </a:cubicBezTo>
                  <a:cubicBezTo>
                    <a:pt x="323" y="1160"/>
                    <a:pt x="320" y="1163"/>
                    <a:pt x="318" y="1166"/>
                  </a:cubicBezTo>
                  <a:cubicBezTo>
                    <a:pt x="306" y="1179"/>
                    <a:pt x="294" y="1191"/>
                    <a:pt x="283" y="1205"/>
                  </a:cubicBezTo>
                  <a:cubicBezTo>
                    <a:pt x="276" y="1214"/>
                    <a:pt x="275" y="1224"/>
                    <a:pt x="283" y="1233"/>
                  </a:cubicBezTo>
                  <a:cubicBezTo>
                    <a:pt x="289" y="1240"/>
                    <a:pt x="295" y="1247"/>
                    <a:pt x="302" y="1252"/>
                  </a:cubicBezTo>
                  <a:cubicBezTo>
                    <a:pt x="315" y="1260"/>
                    <a:pt x="326" y="1258"/>
                    <a:pt x="336" y="1247"/>
                  </a:cubicBezTo>
                  <a:cubicBezTo>
                    <a:pt x="346" y="1236"/>
                    <a:pt x="355" y="1226"/>
                    <a:pt x="364" y="1216"/>
                  </a:cubicBezTo>
                  <a:cubicBezTo>
                    <a:pt x="368" y="1211"/>
                    <a:pt x="372" y="1207"/>
                    <a:pt x="376" y="1202"/>
                  </a:cubicBezTo>
                  <a:cubicBezTo>
                    <a:pt x="372" y="1199"/>
                    <a:pt x="369" y="1195"/>
                    <a:pt x="364" y="1191"/>
                  </a:cubicBezTo>
                  <a:close/>
                  <a:moveTo>
                    <a:pt x="1048" y="1249"/>
                  </a:moveTo>
                  <a:cubicBezTo>
                    <a:pt x="1050" y="1252"/>
                    <a:pt x="1050" y="1254"/>
                    <a:pt x="1051" y="1256"/>
                  </a:cubicBezTo>
                  <a:cubicBezTo>
                    <a:pt x="1060" y="1271"/>
                    <a:pt x="1069" y="1287"/>
                    <a:pt x="1078" y="1303"/>
                  </a:cubicBezTo>
                  <a:cubicBezTo>
                    <a:pt x="1082" y="1311"/>
                    <a:pt x="1080" y="1319"/>
                    <a:pt x="1072" y="1324"/>
                  </a:cubicBezTo>
                  <a:cubicBezTo>
                    <a:pt x="1062" y="1329"/>
                    <a:pt x="1054" y="1328"/>
                    <a:pt x="1049" y="1319"/>
                  </a:cubicBezTo>
                  <a:cubicBezTo>
                    <a:pt x="1046" y="1315"/>
                    <a:pt x="1044" y="1310"/>
                    <a:pt x="1041" y="1306"/>
                  </a:cubicBezTo>
                  <a:cubicBezTo>
                    <a:pt x="1034" y="1292"/>
                    <a:pt x="1026" y="1279"/>
                    <a:pt x="1019" y="1265"/>
                  </a:cubicBezTo>
                  <a:cubicBezTo>
                    <a:pt x="1013" y="1269"/>
                    <a:pt x="1008" y="1272"/>
                    <a:pt x="1002" y="1275"/>
                  </a:cubicBezTo>
                  <a:cubicBezTo>
                    <a:pt x="1013" y="1294"/>
                    <a:pt x="1022" y="1312"/>
                    <a:pt x="1033" y="1330"/>
                  </a:cubicBezTo>
                  <a:cubicBezTo>
                    <a:pt x="1040" y="1341"/>
                    <a:pt x="1049" y="1344"/>
                    <a:pt x="1062" y="1340"/>
                  </a:cubicBezTo>
                  <a:cubicBezTo>
                    <a:pt x="1069" y="1337"/>
                    <a:pt x="1076" y="1334"/>
                    <a:pt x="1082" y="1329"/>
                  </a:cubicBezTo>
                  <a:cubicBezTo>
                    <a:pt x="1096" y="1319"/>
                    <a:pt x="1098" y="1308"/>
                    <a:pt x="1090" y="1293"/>
                  </a:cubicBezTo>
                  <a:cubicBezTo>
                    <a:pt x="1082" y="1277"/>
                    <a:pt x="1073" y="1262"/>
                    <a:pt x="1064" y="1246"/>
                  </a:cubicBezTo>
                  <a:cubicBezTo>
                    <a:pt x="1063" y="1244"/>
                    <a:pt x="1062" y="1243"/>
                    <a:pt x="1061" y="1242"/>
                  </a:cubicBezTo>
                  <a:cubicBezTo>
                    <a:pt x="1057" y="1244"/>
                    <a:pt x="1053" y="1247"/>
                    <a:pt x="1048" y="1249"/>
                  </a:cubicBezTo>
                  <a:close/>
                  <a:moveTo>
                    <a:pt x="1175" y="336"/>
                  </a:moveTo>
                  <a:cubicBezTo>
                    <a:pt x="1167" y="340"/>
                    <a:pt x="1161" y="338"/>
                    <a:pt x="1156" y="335"/>
                  </a:cubicBezTo>
                  <a:cubicBezTo>
                    <a:pt x="1150" y="332"/>
                    <a:pt x="1144" y="329"/>
                    <a:pt x="1138" y="326"/>
                  </a:cubicBezTo>
                  <a:cubicBezTo>
                    <a:pt x="1135" y="324"/>
                    <a:pt x="1131" y="322"/>
                    <a:pt x="1128" y="327"/>
                  </a:cubicBezTo>
                  <a:cubicBezTo>
                    <a:pt x="1125" y="332"/>
                    <a:pt x="1127" y="336"/>
                    <a:pt x="1130" y="339"/>
                  </a:cubicBezTo>
                  <a:cubicBezTo>
                    <a:pt x="1136" y="342"/>
                    <a:pt x="1142" y="346"/>
                    <a:pt x="1148" y="349"/>
                  </a:cubicBezTo>
                  <a:cubicBezTo>
                    <a:pt x="1151" y="350"/>
                    <a:pt x="1153" y="352"/>
                    <a:pt x="1151" y="356"/>
                  </a:cubicBezTo>
                  <a:cubicBezTo>
                    <a:pt x="1149" y="359"/>
                    <a:pt x="1146" y="359"/>
                    <a:pt x="1144" y="356"/>
                  </a:cubicBezTo>
                  <a:cubicBezTo>
                    <a:pt x="1139" y="353"/>
                    <a:pt x="1138" y="356"/>
                    <a:pt x="1138" y="360"/>
                  </a:cubicBezTo>
                  <a:cubicBezTo>
                    <a:pt x="1137" y="368"/>
                    <a:pt x="1142" y="374"/>
                    <a:pt x="1147" y="379"/>
                  </a:cubicBezTo>
                  <a:cubicBezTo>
                    <a:pt x="1148" y="380"/>
                    <a:pt x="1153" y="380"/>
                    <a:pt x="1154" y="379"/>
                  </a:cubicBezTo>
                  <a:cubicBezTo>
                    <a:pt x="1157" y="377"/>
                    <a:pt x="1160" y="373"/>
                    <a:pt x="1162" y="371"/>
                  </a:cubicBezTo>
                  <a:cubicBezTo>
                    <a:pt x="1164" y="368"/>
                    <a:pt x="1165" y="366"/>
                    <a:pt x="1167" y="363"/>
                  </a:cubicBezTo>
                  <a:cubicBezTo>
                    <a:pt x="1171" y="367"/>
                    <a:pt x="1175" y="370"/>
                    <a:pt x="1178" y="373"/>
                  </a:cubicBezTo>
                  <a:cubicBezTo>
                    <a:pt x="1182" y="376"/>
                    <a:pt x="1186" y="380"/>
                    <a:pt x="1191" y="376"/>
                  </a:cubicBezTo>
                  <a:cubicBezTo>
                    <a:pt x="1194" y="373"/>
                    <a:pt x="1194" y="367"/>
                    <a:pt x="1189" y="362"/>
                  </a:cubicBezTo>
                  <a:cubicBezTo>
                    <a:pt x="1187" y="360"/>
                    <a:pt x="1184" y="358"/>
                    <a:pt x="1182" y="355"/>
                  </a:cubicBezTo>
                  <a:cubicBezTo>
                    <a:pt x="1180" y="354"/>
                    <a:pt x="1178" y="352"/>
                    <a:pt x="1177" y="350"/>
                  </a:cubicBezTo>
                  <a:cubicBezTo>
                    <a:pt x="1177" y="349"/>
                    <a:pt x="1177" y="349"/>
                    <a:pt x="1178" y="348"/>
                  </a:cubicBezTo>
                  <a:cubicBezTo>
                    <a:pt x="1182" y="349"/>
                    <a:pt x="1186" y="350"/>
                    <a:pt x="1190" y="352"/>
                  </a:cubicBezTo>
                  <a:cubicBezTo>
                    <a:pt x="1197" y="355"/>
                    <a:pt x="1203" y="352"/>
                    <a:pt x="1203" y="344"/>
                  </a:cubicBezTo>
                  <a:cubicBezTo>
                    <a:pt x="1203" y="337"/>
                    <a:pt x="1201" y="331"/>
                    <a:pt x="1195" y="326"/>
                  </a:cubicBezTo>
                  <a:cubicBezTo>
                    <a:pt x="1186" y="319"/>
                    <a:pt x="1178" y="311"/>
                    <a:pt x="1167" y="309"/>
                  </a:cubicBezTo>
                  <a:cubicBezTo>
                    <a:pt x="1160" y="307"/>
                    <a:pt x="1153" y="311"/>
                    <a:pt x="1151" y="318"/>
                  </a:cubicBezTo>
                  <a:cubicBezTo>
                    <a:pt x="1150" y="323"/>
                    <a:pt x="1153" y="328"/>
                    <a:pt x="1160" y="330"/>
                  </a:cubicBezTo>
                  <a:cubicBezTo>
                    <a:pt x="1164" y="332"/>
                    <a:pt x="1169" y="334"/>
                    <a:pt x="1175" y="336"/>
                  </a:cubicBezTo>
                  <a:close/>
                  <a:moveTo>
                    <a:pt x="598" y="1403"/>
                  </a:moveTo>
                  <a:cubicBezTo>
                    <a:pt x="598" y="1399"/>
                    <a:pt x="598" y="1396"/>
                    <a:pt x="598" y="1393"/>
                  </a:cubicBezTo>
                  <a:cubicBezTo>
                    <a:pt x="596" y="1371"/>
                    <a:pt x="595" y="1350"/>
                    <a:pt x="594" y="1328"/>
                  </a:cubicBezTo>
                  <a:cubicBezTo>
                    <a:pt x="593" y="1311"/>
                    <a:pt x="593" y="1311"/>
                    <a:pt x="577" y="1307"/>
                  </a:cubicBezTo>
                  <a:cubicBezTo>
                    <a:pt x="573" y="1306"/>
                    <a:pt x="571" y="1307"/>
                    <a:pt x="569" y="1310"/>
                  </a:cubicBezTo>
                  <a:cubicBezTo>
                    <a:pt x="559" y="1325"/>
                    <a:pt x="548" y="1341"/>
                    <a:pt x="537" y="1356"/>
                  </a:cubicBezTo>
                  <a:cubicBezTo>
                    <a:pt x="531" y="1364"/>
                    <a:pt x="526" y="1372"/>
                    <a:pt x="521" y="1379"/>
                  </a:cubicBezTo>
                  <a:cubicBezTo>
                    <a:pt x="529" y="1384"/>
                    <a:pt x="532" y="1384"/>
                    <a:pt x="536" y="1378"/>
                  </a:cubicBezTo>
                  <a:cubicBezTo>
                    <a:pt x="545" y="1366"/>
                    <a:pt x="545" y="1366"/>
                    <a:pt x="560" y="1370"/>
                  </a:cubicBezTo>
                  <a:cubicBezTo>
                    <a:pt x="566" y="1372"/>
                    <a:pt x="573" y="1372"/>
                    <a:pt x="577" y="1376"/>
                  </a:cubicBezTo>
                  <a:cubicBezTo>
                    <a:pt x="580" y="1380"/>
                    <a:pt x="579" y="1388"/>
                    <a:pt x="580" y="1394"/>
                  </a:cubicBezTo>
                  <a:cubicBezTo>
                    <a:pt x="580" y="1395"/>
                    <a:pt x="582" y="1398"/>
                    <a:pt x="583" y="1398"/>
                  </a:cubicBezTo>
                  <a:cubicBezTo>
                    <a:pt x="587" y="1400"/>
                    <a:pt x="592" y="1401"/>
                    <a:pt x="598" y="1403"/>
                  </a:cubicBezTo>
                  <a:close/>
                  <a:moveTo>
                    <a:pt x="179" y="900"/>
                  </a:moveTo>
                  <a:cubicBezTo>
                    <a:pt x="177" y="886"/>
                    <a:pt x="177" y="886"/>
                    <a:pt x="165" y="882"/>
                  </a:cubicBezTo>
                  <a:cubicBezTo>
                    <a:pt x="159" y="880"/>
                    <a:pt x="154" y="878"/>
                    <a:pt x="147" y="875"/>
                  </a:cubicBezTo>
                  <a:cubicBezTo>
                    <a:pt x="154" y="868"/>
                    <a:pt x="160" y="863"/>
                    <a:pt x="166" y="857"/>
                  </a:cubicBezTo>
                  <a:cubicBezTo>
                    <a:pt x="167" y="856"/>
                    <a:pt x="169" y="853"/>
                    <a:pt x="169" y="852"/>
                  </a:cubicBezTo>
                  <a:cubicBezTo>
                    <a:pt x="168" y="845"/>
                    <a:pt x="166" y="839"/>
                    <a:pt x="165" y="832"/>
                  </a:cubicBezTo>
                  <a:cubicBezTo>
                    <a:pt x="156" y="840"/>
                    <a:pt x="147" y="846"/>
                    <a:pt x="141" y="854"/>
                  </a:cubicBezTo>
                  <a:cubicBezTo>
                    <a:pt x="131" y="866"/>
                    <a:pt x="121" y="866"/>
                    <a:pt x="108" y="859"/>
                  </a:cubicBezTo>
                  <a:cubicBezTo>
                    <a:pt x="100" y="855"/>
                    <a:pt x="91" y="852"/>
                    <a:pt x="81" y="849"/>
                  </a:cubicBezTo>
                  <a:cubicBezTo>
                    <a:pt x="81" y="857"/>
                    <a:pt x="83" y="863"/>
                    <a:pt x="91" y="865"/>
                  </a:cubicBezTo>
                  <a:cubicBezTo>
                    <a:pt x="99" y="868"/>
                    <a:pt x="107" y="872"/>
                    <a:pt x="116" y="876"/>
                  </a:cubicBezTo>
                  <a:cubicBezTo>
                    <a:pt x="108" y="883"/>
                    <a:pt x="102" y="889"/>
                    <a:pt x="95" y="896"/>
                  </a:cubicBezTo>
                  <a:cubicBezTo>
                    <a:pt x="94" y="897"/>
                    <a:pt x="92" y="900"/>
                    <a:pt x="92" y="901"/>
                  </a:cubicBezTo>
                  <a:cubicBezTo>
                    <a:pt x="93" y="908"/>
                    <a:pt x="94" y="914"/>
                    <a:pt x="96" y="922"/>
                  </a:cubicBezTo>
                  <a:cubicBezTo>
                    <a:pt x="109" y="910"/>
                    <a:pt x="121" y="899"/>
                    <a:pt x="132" y="888"/>
                  </a:cubicBezTo>
                  <a:cubicBezTo>
                    <a:pt x="136" y="885"/>
                    <a:pt x="138" y="884"/>
                    <a:pt x="143" y="886"/>
                  </a:cubicBezTo>
                  <a:cubicBezTo>
                    <a:pt x="154" y="891"/>
                    <a:pt x="166" y="895"/>
                    <a:pt x="179" y="900"/>
                  </a:cubicBezTo>
                  <a:close/>
                  <a:moveTo>
                    <a:pt x="105" y="947"/>
                  </a:moveTo>
                  <a:cubicBezTo>
                    <a:pt x="132" y="939"/>
                    <a:pt x="159" y="931"/>
                    <a:pt x="186" y="923"/>
                  </a:cubicBezTo>
                  <a:cubicBezTo>
                    <a:pt x="185" y="918"/>
                    <a:pt x="184" y="914"/>
                    <a:pt x="183" y="910"/>
                  </a:cubicBezTo>
                  <a:cubicBezTo>
                    <a:pt x="182" y="905"/>
                    <a:pt x="180" y="905"/>
                    <a:pt x="175" y="906"/>
                  </a:cubicBezTo>
                  <a:cubicBezTo>
                    <a:pt x="155" y="912"/>
                    <a:pt x="134" y="918"/>
                    <a:pt x="114" y="924"/>
                  </a:cubicBezTo>
                  <a:cubicBezTo>
                    <a:pt x="97" y="929"/>
                    <a:pt x="97" y="929"/>
                    <a:pt x="104" y="946"/>
                  </a:cubicBezTo>
                  <a:cubicBezTo>
                    <a:pt x="104" y="946"/>
                    <a:pt x="104" y="946"/>
                    <a:pt x="105" y="947"/>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a:ea typeface="微软雅黑"/>
              </a:endParaRPr>
            </a:p>
          </p:txBody>
        </p:sp>
        <p:sp>
          <p:nvSpPr>
            <p:cNvPr id="10" name="Freeform 7">
              <a:extLst>
                <a:ext uri="{FF2B5EF4-FFF2-40B4-BE49-F238E27FC236}">
                  <a16:creationId xmlns:a16="http://schemas.microsoft.com/office/drawing/2014/main" id="{5ED64A9D-CAD6-4292-B221-F6A4506CA324}"/>
                </a:ext>
              </a:extLst>
            </p:cNvPr>
            <p:cNvSpPr>
              <a:spLocks noEditPoints="1"/>
            </p:cNvSpPr>
            <p:nvPr/>
          </p:nvSpPr>
          <p:spPr bwMode="auto">
            <a:xfrm>
              <a:off x="9151225" y="1342642"/>
              <a:ext cx="4289754" cy="4299310"/>
            </a:xfrm>
            <a:custGeom>
              <a:avLst/>
              <a:gdLst>
                <a:gd name="T0" fmla="*/ 515 w 1048"/>
                <a:gd name="T1" fmla="*/ 1041 h 1049"/>
                <a:gd name="T2" fmla="*/ 6 w 1048"/>
                <a:gd name="T3" fmla="*/ 511 h 1049"/>
                <a:gd name="T4" fmla="*/ 513 w 1048"/>
                <a:gd name="T5" fmla="*/ 6 h 1049"/>
                <a:gd name="T6" fmla="*/ 1040 w 1048"/>
                <a:gd name="T7" fmla="*/ 538 h 1049"/>
                <a:gd name="T8" fmla="*/ 515 w 1048"/>
                <a:gd name="T9" fmla="*/ 1041 h 1049"/>
                <a:gd name="T10" fmla="*/ 524 w 1048"/>
                <a:gd name="T11" fmla="*/ 1027 h 1049"/>
                <a:gd name="T12" fmla="*/ 1025 w 1048"/>
                <a:gd name="T13" fmla="*/ 527 h 1049"/>
                <a:gd name="T14" fmla="*/ 524 w 1048"/>
                <a:gd name="T15" fmla="*/ 22 h 1049"/>
                <a:gd name="T16" fmla="*/ 22 w 1048"/>
                <a:gd name="T17" fmla="*/ 530 h 1049"/>
                <a:gd name="T18" fmla="*/ 524 w 1048"/>
                <a:gd name="T19" fmla="*/ 1027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8" h="1049">
                  <a:moveTo>
                    <a:pt x="515" y="1041"/>
                  </a:moveTo>
                  <a:cubicBezTo>
                    <a:pt x="240" y="1041"/>
                    <a:pt x="0" y="809"/>
                    <a:pt x="6" y="511"/>
                  </a:cubicBezTo>
                  <a:cubicBezTo>
                    <a:pt x="13" y="235"/>
                    <a:pt x="238" y="11"/>
                    <a:pt x="513" y="6"/>
                  </a:cubicBezTo>
                  <a:cubicBezTo>
                    <a:pt x="804" y="0"/>
                    <a:pt x="1048" y="239"/>
                    <a:pt x="1040" y="538"/>
                  </a:cubicBezTo>
                  <a:cubicBezTo>
                    <a:pt x="1033" y="815"/>
                    <a:pt x="803" y="1049"/>
                    <a:pt x="515" y="1041"/>
                  </a:cubicBezTo>
                  <a:close/>
                  <a:moveTo>
                    <a:pt x="524" y="1027"/>
                  </a:moveTo>
                  <a:cubicBezTo>
                    <a:pt x="805" y="1023"/>
                    <a:pt x="1023" y="801"/>
                    <a:pt x="1025" y="527"/>
                  </a:cubicBezTo>
                  <a:cubicBezTo>
                    <a:pt x="1026" y="249"/>
                    <a:pt x="806" y="22"/>
                    <a:pt x="524" y="22"/>
                  </a:cubicBezTo>
                  <a:cubicBezTo>
                    <a:pt x="242" y="21"/>
                    <a:pt x="19" y="248"/>
                    <a:pt x="22" y="530"/>
                  </a:cubicBezTo>
                  <a:cubicBezTo>
                    <a:pt x="25" y="803"/>
                    <a:pt x="243" y="1023"/>
                    <a:pt x="524" y="102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1" name="Freeform 8">
              <a:extLst>
                <a:ext uri="{FF2B5EF4-FFF2-40B4-BE49-F238E27FC236}">
                  <a16:creationId xmlns:a16="http://schemas.microsoft.com/office/drawing/2014/main" id="{B2F19B13-C0F7-4C1F-A9D9-D78608EF67D1}"/>
                </a:ext>
              </a:extLst>
            </p:cNvPr>
            <p:cNvSpPr>
              <a:spLocks noEditPoints="1"/>
            </p:cNvSpPr>
            <p:nvPr/>
          </p:nvSpPr>
          <p:spPr bwMode="auto">
            <a:xfrm>
              <a:off x="12831909" y="4416646"/>
              <a:ext cx="957791" cy="1139317"/>
            </a:xfrm>
            <a:custGeom>
              <a:avLst/>
              <a:gdLst>
                <a:gd name="T0" fmla="*/ 166 w 234"/>
                <a:gd name="T1" fmla="*/ 67 h 278"/>
                <a:gd name="T2" fmla="*/ 166 w 234"/>
                <a:gd name="T3" fmla="*/ 93 h 278"/>
                <a:gd name="T4" fmla="*/ 211 w 234"/>
                <a:gd name="T5" fmla="*/ 93 h 278"/>
                <a:gd name="T6" fmla="*/ 199 w 234"/>
                <a:gd name="T7" fmla="*/ 110 h 278"/>
                <a:gd name="T8" fmla="*/ 192 w 234"/>
                <a:gd name="T9" fmla="*/ 111 h 278"/>
                <a:gd name="T10" fmla="*/ 155 w 234"/>
                <a:gd name="T11" fmla="*/ 109 h 278"/>
                <a:gd name="T12" fmla="*/ 148 w 234"/>
                <a:gd name="T13" fmla="*/ 111 h 278"/>
                <a:gd name="T14" fmla="*/ 184 w 234"/>
                <a:gd name="T15" fmla="*/ 135 h 278"/>
                <a:gd name="T16" fmla="*/ 174 w 234"/>
                <a:gd name="T17" fmla="*/ 150 h 278"/>
                <a:gd name="T18" fmla="*/ 110 w 234"/>
                <a:gd name="T19" fmla="*/ 109 h 278"/>
                <a:gd name="T20" fmla="*/ 85 w 234"/>
                <a:gd name="T21" fmla="*/ 141 h 278"/>
                <a:gd name="T22" fmla="*/ 105 w 234"/>
                <a:gd name="T23" fmla="*/ 157 h 278"/>
                <a:gd name="T24" fmla="*/ 126 w 234"/>
                <a:gd name="T25" fmla="*/ 132 h 278"/>
                <a:gd name="T26" fmla="*/ 133 w 234"/>
                <a:gd name="T27" fmla="*/ 138 h 278"/>
                <a:gd name="T28" fmla="*/ 117 w 234"/>
                <a:gd name="T29" fmla="*/ 158 h 278"/>
                <a:gd name="T30" fmla="*/ 118 w 234"/>
                <a:gd name="T31" fmla="*/ 168 h 278"/>
                <a:gd name="T32" fmla="*/ 136 w 234"/>
                <a:gd name="T33" fmla="*/ 182 h 278"/>
                <a:gd name="T34" fmla="*/ 161 w 234"/>
                <a:gd name="T35" fmla="*/ 151 h 278"/>
                <a:gd name="T36" fmla="*/ 169 w 234"/>
                <a:gd name="T37" fmla="*/ 157 h 278"/>
                <a:gd name="T38" fmla="*/ 132 w 234"/>
                <a:gd name="T39" fmla="*/ 203 h 278"/>
                <a:gd name="T40" fmla="*/ 72 w 234"/>
                <a:gd name="T41" fmla="*/ 155 h 278"/>
                <a:gd name="T42" fmla="*/ 70 w 234"/>
                <a:gd name="T43" fmla="*/ 156 h 278"/>
                <a:gd name="T44" fmla="*/ 104 w 234"/>
                <a:gd name="T45" fmla="*/ 233 h 278"/>
                <a:gd name="T46" fmla="*/ 19 w 234"/>
                <a:gd name="T47" fmla="*/ 203 h 278"/>
                <a:gd name="T48" fmla="*/ 18 w 234"/>
                <a:gd name="T49" fmla="*/ 205 h 278"/>
                <a:gd name="T50" fmla="*/ 70 w 234"/>
                <a:gd name="T51" fmla="*/ 265 h 278"/>
                <a:gd name="T52" fmla="*/ 55 w 234"/>
                <a:gd name="T53" fmla="*/ 278 h 278"/>
                <a:gd name="T54" fmla="*/ 0 w 234"/>
                <a:gd name="T55" fmla="*/ 212 h 278"/>
                <a:gd name="T56" fmla="*/ 12 w 234"/>
                <a:gd name="T57" fmla="*/ 202 h 278"/>
                <a:gd name="T58" fmla="*/ 24 w 234"/>
                <a:gd name="T59" fmla="*/ 191 h 278"/>
                <a:gd name="T60" fmla="*/ 34 w 234"/>
                <a:gd name="T61" fmla="*/ 189 h 278"/>
                <a:gd name="T62" fmla="*/ 76 w 234"/>
                <a:gd name="T63" fmla="*/ 204 h 278"/>
                <a:gd name="T64" fmla="*/ 80 w 234"/>
                <a:gd name="T65" fmla="*/ 206 h 278"/>
                <a:gd name="T66" fmla="*/ 78 w 234"/>
                <a:gd name="T67" fmla="*/ 199 h 278"/>
                <a:gd name="T68" fmla="*/ 61 w 234"/>
                <a:gd name="T69" fmla="*/ 162 h 278"/>
                <a:gd name="T70" fmla="*/ 62 w 234"/>
                <a:gd name="T71" fmla="*/ 153 h 278"/>
                <a:gd name="T72" fmla="*/ 121 w 234"/>
                <a:gd name="T73" fmla="*/ 75 h 278"/>
                <a:gd name="T74" fmla="*/ 146 w 234"/>
                <a:gd name="T75" fmla="*/ 55 h 278"/>
                <a:gd name="T76" fmla="*/ 163 w 234"/>
                <a:gd name="T77" fmla="*/ 2 h 278"/>
                <a:gd name="T78" fmla="*/ 176 w 234"/>
                <a:gd name="T79" fmla="*/ 1 h 278"/>
                <a:gd name="T80" fmla="*/ 161 w 234"/>
                <a:gd name="T81" fmla="*/ 24 h 278"/>
                <a:gd name="T82" fmla="*/ 158 w 234"/>
                <a:gd name="T83" fmla="*/ 32 h 278"/>
                <a:gd name="T84" fmla="*/ 162 w 234"/>
                <a:gd name="T85" fmla="*/ 42 h 278"/>
                <a:gd name="T86" fmla="*/ 172 w 234"/>
                <a:gd name="T87" fmla="*/ 40 h 278"/>
                <a:gd name="T88" fmla="*/ 185 w 234"/>
                <a:gd name="T89" fmla="*/ 27 h 278"/>
                <a:gd name="T90" fmla="*/ 226 w 234"/>
                <a:gd name="T91" fmla="*/ 25 h 278"/>
                <a:gd name="T92" fmla="*/ 232 w 234"/>
                <a:gd name="T93" fmla="*/ 48 h 278"/>
                <a:gd name="T94" fmla="*/ 214 w 234"/>
                <a:gd name="T95" fmla="*/ 81 h 278"/>
                <a:gd name="T96" fmla="*/ 200 w 234"/>
                <a:gd name="T97" fmla="*/ 82 h 278"/>
                <a:gd name="T98" fmla="*/ 208 w 234"/>
                <a:gd name="T99" fmla="*/ 72 h 278"/>
                <a:gd name="T100" fmla="*/ 218 w 234"/>
                <a:gd name="T101" fmla="*/ 55 h 278"/>
                <a:gd name="T102" fmla="*/ 213 w 234"/>
                <a:gd name="T103" fmla="*/ 39 h 278"/>
                <a:gd name="T104" fmla="*/ 195 w 234"/>
                <a:gd name="T105" fmla="*/ 40 h 278"/>
                <a:gd name="T106" fmla="*/ 185 w 234"/>
                <a:gd name="T107" fmla="*/ 52 h 278"/>
                <a:gd name="T108" fmla="*/ 166 w 234"/>
                <a:gd name="T109" fmla="*/ 67 h 278"/>
                <a:gd name="T110" fmla="*/ 159 w 234"/>
                <a:gd name="T111" fmla="*/ 87 h 278"/>
                <a:gd name="T112" fmla="*/ 147 w 234"/>
                <a:gd name="T113" fmla="*/ 73 h 278"/>
                <a:gd name="T114" fmla="*/ 131 w 234"/>
                <a:gd name="T115" fmla="*/ 77 h 278"/>
                <a:gd name="T116" fmla="*/ 123 w 234"/>
                <a:gd name="T117" fmla="*/ 90 h 278"/>
                <a:gd name="T118" fmla="*/ 124 w 234"/>
                <a:gd name="T119" fmla="*/ 95 h 278"/>
                <a:gd name="T120" fmla="*/ 142 w 234"/>
                <a:gd name="T121" fmla="*/ 108 h 278"/>
                <a:gd name="T122" fmla="*/ 146 w 234"/>
                <a:gd name="T123" fmla="*/ 108 h 278"/>
                <a:gd name="T124" fmla="*/ 159 w 234"/>
                <a:gd name="T125" fmla="*/ 8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 h="278">
                  <a:moveTo>
                    <a:pt x="166" y="67"/>
                  </a:moveTo>
                  <a:cubicBezTo>
                    <a:pt x="171" y="74"/>
                    <a:pt x="169" y="83"/>
                    <a:pt x="166" y="93"/>
                  </a:cubicBezTo>
                  <a:cubicBezTo>
                    <a:pt x="181" y="93"/>
                    <a:pt x="195" y="93"/>
                    <a:pt x="211" y="93"/>
                  </a:cubicBezTo>
                  <a:cubicBezTo>
                    <a:pt x="206" y="100"/>
                    <a:pt x="203" y="105"/>
                    <a:pt x="199" y="110"/>
                  </a:cubicBezTo>
                  <a:cubicBezTo>
                    <a:pt x="198" y="111"/>
                    <a:pt x="194" y="112"/>
                    <a:pt x="192" y="111"/>
                  </a:cubicBezTo>
                  <a:cubicBezTo>
                    <a:pt x="179" y="111"/>
                    <a:pt x="167" y="110"/>
                    <a:pt x="155" y="109"/>
                  </a:cubicBezTo>
                  <a:cubicBezTo>
                    <a:pt x="152" y="109"/>
                    <a:pt x="150" y="109"/>
                    <a:pt x="148" y="111"/>
                  </a:cubicBezTo>
                  <a:cubicBezTo>
                    <a:pt x="159" y="119"/>
                    <a:pt x="171" y="126"/>
                    <a:pt x="184" y="135"/>
                  </a:cubicBezTo>
                  <a:cubicBezTo>
                    <a:pt x="181" y="140"/>
                    <a:pt x="178" y="145"/>
                    <a:pt x="174" y="150"/>
                  </a:cubicBezTo>
                  <a:cubicBezTo>
                    <a:pt x="153" y="137"/>
                    <a:pt x="132" y="123"/>
                    <a:pt x="110" y="109"/>
                  </a:cubicBezTo>
                  <a:cubicBezTo>
                    <a:pt x="102" y="120"/>
                    <a:pt x="93" y="130"/>
                    <a:pt x="85" y="141"/>
                  </a:cubicBezTo>
                  <a:cubicBezTo>
                    <a:pt x="92" y="146"/>
                    <a:pt x="98" y="151"/>
                    <a:pt x="105" y="157"/>
                  </a:cubicBezTo>
                  <a:cubicBezTo>
                    <a:pt x="112" y="148"/>
                    <a:pt x="119" y="140"/>
                    <a:pt x="126" y="132"/>
                  </a:cubicBezTo>
                  <a:cubicBezTo>
                    <a:pt x="128" y="134"/>
                    <a:pt x="131" y="136"/>
                    <a:pt x="133" y="138"/>
                  </a:cubicBezTo>
                  <a:cubicBezTo>
                    <a:pt x="128" y="145"/>
                    <a:pt x="123" y="152"/>
                    <a:pt x="117" y="158"/>
                  </a:cubicBezTo>
                  <a:cubicBezTo>
                    <a:pt x="114" y="162"/>
                    <a:pt x="113" y="164"/>
                    <a:pt x="118" y="168"/>
                  </a:cubicBezTo>
                  <a:cubicBezTo>
                    <a:pt x="124" y="172"/>
                    <a:pt x="129" y="177"/>
                    <a:pt x="136" y="182"/>
                  </a:cubicBezTo>
                  <a:cubicBezTo>
                    <a:pt x="145" y="172"/>
                    <a:pt x="153" y="162"/>
                    <a:pt x="161" y="151"/>
                  </a:cubicBezTo>
                  <a:cubicBezTo>
                    <a:pt x="164" y="153"/>
                    <a:pt x="166" y="155"/>
                    <a:pt x="169" y="157"/>
                  </a:cubicBezTo>
                  <a:cubicBezTo>
                    <a:pt x="157" y="173"/>
                    <a:pt x="145" y="188"/>
                    <a:pt x="132" y="203"/>
                  </a:cubicBezTo>
                  <a:cubicBezTo>
                    <a:pt x="112" y="187"/>
                    <a:pt x="92" y="171"/>
                    <a:pt x="72" y="155"/>
                  </a:cubicBezTo>
                  <a:cubicBezTo>
                    <a:pt x="71" y="155"/>
                    <a:pt x="71" y="155"/>
                    <a:pt x="70" y="156"/>
                  </a:cubicBezTo>
                  <a:cubicBezTo>
                    <a:pt x="81" y="181"/>
                    <a:pt x="92" y="206"/>
                    <a:pt x="104" y="233"/>
                  </a:cubicBezTo>
                  <a:cubicBezTo>
                    <a:pt x="74" y="223"/>
                    <a:pt x="47" y="213"/>
                    <a:pt x="19" y="203"/>
                  </a:cubicBezTo>
                  <a:cubicBezTo>
                    <a:pt x="19" y="204"/>
                    <a:pt x="18" y="204"/>
                    <a:pt x="18" y="205"/>
                  </a:cubicBezTo>
                  <a:cubicBezTo>
                    <a:pt x="35" y="225"/>
                    <a:pt x="52" y="245"/>
                    <a:pt x="70" y="265"/>
                  </a:cubicBezTo>
                  <a:cubicBezTo>
                    <a:pt x="65" y="269"/>
                    <a:pt x="61" y="273"/>
                    <a:pt x="55" y="278"/>
                  </a:cubicBezTo>
                  <a:cubicBezTo>
                    <a:pt x="37" y="256"/>
                    <a:pt x="18" y="235"/>
                    <a:pt x="0" y="212"/>
                  </a:cubicBezTo>
                  <a:cubicBezTo>
                    <a:pt x="4" y="209"/>
                    <a:pt x="8" y="205"/>
                    <a:pt x="12" y="202"/>
                  </a:cubicBezTo>
                  <a:cubicBezTo>
                    <a:pt x="16" y="198"/>
                    <a:pt x="20" y="195"/>
                    <a:pt x="24" y="191"/>
                  </a:cubicBezTo>
                  <a:cubicBezTo>
                    <a:pt x="27" y="188"/>
                    <a:pt x="30" y="188"/>
                    <a:pt x="34" y="189"/>
                  </a:cubicBezTo>
                  <a:cubicBezTo>
                    <a:pt x="48" y="195"/>
                    <a:pt x="62" y="199"/>
                    <a:pt x="76" y="204"/>
                  </a:cubicBezTo>
                  <a:cubicBezTo>
                    <a:pt x="77" y="205"/>
                    <a:pt x="78" y="205"/>
                    <a:pt x="80" y="206"/>
                  </a:cubicBezTo>
                  <a:cubicBezTo>
                    <a:pt x="79" y="203"/>
                    <a:pt x="79" y="201"/>
                    <a:pt x="78" y="199"/>
                  </a:cubicBezTo>
                  <a:cubicBezTo>
                    <a:pt x="72" y="186"/>
                    <a:pt x="67" y="174"/>
                    <a:pt x="61" y="162"/>
                  </a:cubicBezTo>
                  <a:cubicBezTo>
                    <a:pt x="59" y="158"/>
                    <a:pt x="59" y="156"/>
                    <a:pt x="62" y="153"/>
                  </a:cubicBezTo>
                  <a:cubicBezTo>
                    <a:pt x="83" y="128"/>
                    <a:pt x="104" y="103"/>
                    <a:pt x="121" y="75"/>
                  </a:cubicBezTo>
                  <a:cubicBezTo>
                    <a:pt x="126" y="65"/>
                    <a:pt x="133" y="55"/>
                    <a:pt x="146" y="55"/>
                  </a:cubicBezTo>
                  <a:cubicBezTo>
                    <a:pt x="139" y="32"/>
                    <a:pt x="151" y="17"/>
                    <a:pt x="163" y="2"/>
                  </a:cubicBezTo>
                  <a:cubicBezTo>
                    <a:pt x="165" y="0"/>
                    <a:pt x="171" y="1"/>
                    <a:pt x="176" y="1"/>
                  </a:cubicBezTo>
                  <a:cubicBezTo>
                    <a:pt x="170" y="10"/>
                    <a:pt x="165" y="17"/>
                    <a:pt x="161" y="24"/>
                  </a:cubicBezTo>
                  <a:cubicBezTo>
                    <a:pt x="159" y="27"/>
                    <a:pt x="158" y="30"/>
                    <a:pt x="158" y="32"/>
                  </a:cubicBezTo>
                  <a:cubicBezTo>
                    <a:pt x="159" y="36"/>
                    <a:pt x="160" y="40"/>
                    <a:pt x="162" y="42"/>
                  </a:cubicBezTo>
                  <a:cubicBezTo>
                    <a:pt x="165" y="43"/>
                    <a:pt x="170" y="42"/>
                    <a:pt x="172" y="40"/>
                  </a:cubicBezTo>
                  <a:cubicBezTo>
                    <a:pt x="177" y="36"/>
                    <a:pt x="181" y="31"/>
                    <a:pt x="185" y="27"/>
                  </a:cubicBezTo>
                  <a:cubicBezTo>
                    <a:pt x="198" y="12"/>
                    <a:pt x="212" y="11"/>
                    <a:pt x="226" y="25"/>
                  </a:cubicBezTo>
                  <a:cubicBezTo>
                    <a:pt x="233" y="32"/>
                    <a:pt x="234" y="40"/>
                    <a:pt x="232" y="48"/>
                  </a:cubicBezTo>
                  <a:cubicBezTo>
                    <a:pt x="229" y="61"/>
                    <a:pt x="223" y="71"/>
                    <a:pt x="214" y="81"/>
                  </a:cubicBezTo>
                  <a:cubicBezTo>
                    <a:pt x="210" y="86"/>
                    <a:pt x="205" y="83"/>
                    <a:pt x="200" y="82"/>
                  </a:cubicBezTo>
                  <a:cubicBezTo>
                    <a:pt x="203" y="78"/>
                    <a:pt x="206" y="76"/>
                    <a:pt x="208" y="72"/>
                  </a:cubicBezTo>
                  <a:cubicBezTo>
                    <a:pt x="212" y="67"/>
                    <a:pt x="216" y="61"/>
                    <a:pt x="218" y="55"/>
                  </a:cubicBezTo>
                  <a:cubicBezTo>
                    <a:pt x="221" y="48"/>
                    <a:pt x="219" y="43"/>
                    <a:pt x="213" y="39"/>
                  </a:cubicBezTo>
                  <a:cubicBezTo>
                    <a:pt x="206" y="35"/>
                    <a:pt x="201" y="35"/>
                    <a:pt x="195" y="40"/>
                  </a:cubicBezTo>
                  <a:cubicBezTo>
                    <a:pt x="191" y="44"/>
                    <a:pt x="188" y="48"/>
                    <a:pt x="185" y="52"/>
                  </a:cubicBezTo>
                  <a:cubicBezTo>
                    <a:pt x="179" y="57"/>
                    <a:pt x="173" y="61"/>
                    <a:pt x="166" y="67"/>
                  </a:cubicBezTo>
                  <a:close/>
                  <a:moveTo>
                    <a:pt x="159" y="87"/>
                  </a:moveTo>
                  <a:cubicBezTo>
                    <a:pt x="157" y="80"/>
                    <a:pt x="153" y="75"/>
                    <a:pt x="147" y="73"/>
                  </a:cubicBezTo>
                  <a:cubicBezTo>
                    <a:pt x="140" y="71"/>
                    <a:pt x="135" y="72"/>
                    <a:pt x="131" y="77"/>
                  </a:cubicBezTo>
                  <a:cubicBezTo>
                    <a:pt x="128" y="81"/>
                    <a:pt x="125" y="85"/>
                    <a:pt x="123" y="90"/>
                  </a:cubicBezTo>
                  <a:cubicBezTo>
                    <a:pt x="122" y="91"/>
                    <a:pt x="123" y="95"/>
                    <a:pt x="124" y="95"/>
                  </a:cubicBezTo>
                  <a:cubicBezTo>
                    <a:pt x="130" y="100"/>
                    <a:pt x="136" y="104"/>
                    <a:pt x="142" y="108"/>
                  </a:cubicBezTo>
                  <a:cubicBezTo>
                    <a:pt x="143" y="108"/>
                    <a:pt x="146" y="108"/>
                    <a:pt x="146" y="108"/>
                  </a:cubicBezTo>
                  <a:cubicBezTo>
                    <a:pt x="151" y="101"/>
                    <a:pt x="155" y="94"/>
                    <a:pt x="159" y="8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2" name="Freeform 9">
              <a:extLst>
                <a:ext uri="{FF2B5EF4-FFF2-40B4-BE49-F238E27FC236}">
                  <a16:creationId xmlns:a16="http://schemas.microsoft.com/office/drawing/2014/main" id="{A3BDF0A5-3068-4C9D-9C49-4C8009864390}"/>
                </a:ext>
              </a:extLst>
            </p:cNvPr>
            <p:cNvSpPr>
              <a:spLocks noEditPoints="1"/>
            </p:cNvSpPr>
            <p:nvPr/>
          </p:nvSpPr>
          <p:spPr bwMode="auto">
            <a:xfrm>
              <a:off x="11742750" y="676248"/>
              <a:ext cx="527861" cy="664005"/>
            </a:xfrm>
            <a:custGeom>
              <a:avLst/>
              <a:gdLst>
                <a:gd name="T0" fmla="*/ 21 w 129"/>
                <a:gd name="T1" fmla="*/ 53 h 162"/>
                <a:gd name="T2" fmla="*/ 58 w 129"/>
                <a:gd name="T3" fmla="*/ 5 h 162"/>
                <a:gd name="T4" fmla="*/ 81 w 129"/>
                <a:gd name="T5" fmla="*/ 20 h 162"/>
                <a:gd name="T6" fmla="*/ 76 w 129"/>
                <a:gd name="T7" fmla="*/ 34 h 162"/>
                <a:gd name="T8" fmla="*/ 67 w 129"/>
                <a:gd name="T9" fmla="*/ 50 h 162"/>
                <a:gd name="T10" fmla="*/ 57 w 129"/>
                <a:gd name="T11" fmla="*/ 54 h 162"/>
                <a:gd name="T12" fmla="*/ 39 w 129"/>
                <a:gd name="T13" fmla="*/ 47 h 162"/>
                <a:gd name="T14" fmla="*/ 42 w 129"/>
                <a:gd name="T15" fmla="*/ 55 h 162"/>
                <a:gd name="T16" fmla="*/ 56 w 129"/>
                <a:gd name="T17" fmla="*/ 70 h 162"/>
                <a:gd name="T18" fmla="*/ 66 w 129"/>
                <a:gd name="T19" fmla="*/ 91 h 162"/>
                <a:gd name="T20" fmla="*/ 89 w 129"/>
                <a:gd name="T21" fmla="*/ 102 h 162"/>
                <a:gd name="T22" fmla="*/ 81 w 129"/>
                <a:gd name="T23" fmla="*/ 90 h 162"/>
                <a:gd name="T24" fmla="*/ 67 w 129"/>
                <a:gd name="T25" fmla="*/ 76 h 162"/>
                <a:gd name="T26" fmla="*/ 100 w 129"/>
                <a:gd name="T27" fmla="*/ 69 h 162"/>
                <a:gd name="T28" fmla="*/ 93 w 129"/>
                <a:gd name="T29" fmla="*/ 52 h 162"/>
                <a:gd name="T30" fmla="*/ 79 w 129"/>
                <a:gd name="T31" fmla="*/ 40 h 162"/>
                <a:gd name="T32" fmla="*/ 113 w 129"/>
                <a:gd name="T33" fmla="*/ 18 h 162"/>
                <a:gd name="T34" fmla="*/ 125 w 129"/>
                <a:gd name="T35" fmla="*/ 36 h 162"/>
                <a:gd name="T36" fmla="*/ 124 w 129"/>
                <a:gd name="T37" fmla="*/ 49 h 162"/>
                <a:gd name="T38" fmla="*/ 112 w 129"/>
                <a:gd name="T39" fmla="*/ 61 h 162"/>
                <a:gd name="T40" fmla="*/ 116 w 129"/>
                <a:gd name="T41" fmla="*/ 93 h 162"/>
                <a:gd name="T42" fmla="*/ 83 w 129"/>
                <a:gd name="T43" fmla="*/ 115 h 162"/>
                <a:gd name="T44" fmla="*/ 71 w 129"/>
                <a:gd name="T45" fmla="*/ 130 h 162"/>
                <a:gd name="T46" fmla="*/ 98 w 129"/>
                <a:gd name="T47" fmla="*/ 139 h 162"/>
                <a:gd name="T48" fmla="*/ 105 w 129"/>
                <a:gd name="T49" fmla="*/ 155 h 162"/>
                <a:gd name="T50" fmla="*/ 60 w 129"/>
                <a:gd name="T51" fmla="*/ 150 h 162"/>
                <a:gd name="T52" fmla="*/ 34 w 129"/>
                <a:gd name="T53" fmla="*/ 135 h 162"/>
                <a:gd name="T54" fmla="*/ 21 w 129"/>
                <a:gd name="T55" fmla="*/ 143 h 162"/>
                <a:gd name="T56" fmla="*/ 11 w 129"/>
                <a:gd name="T57" fmla="*/ 134 h 162"/>
                <a:gd name="T58" fmla="*/ 3 w 129"/>
                <a:gd name="T59" fmla="*/ 122 h 162"/>
                <a:gd name="T60" fmla="*/ 20 w 129"/>
                <a:gd name="T61" fmla="*/ 118 h 162"/>
                <a:gd name="T62" fmla="*/ 7 w 129"/>
                <a:gd name="T63" fmla="*/ 81 h 162"/>
                <a:gd name="T64" fmla="*/ 57 w 129"/>
                <a:gd name="T65" fmla="*/ 106 h 162"/>
                <a:gd name="T66" fmla="*/ 34 w 129"/>
                <a:gd name="T67" fmla="*/ 121 h 162"/>
                <a:gd name="T68" fmla="*/ 57 w 129"/>
                <a:gd name="T69" fmla="*/ 106 h 162"/>
                <a:gd name="T70" fmla="*/ 24 w 129"/>
                <a:gd name="T71" fmla="*/ 103 h 162"/>
                <a:gd name="T72" fmla="*/ 18 w 129"/>
                <a:gd name="T73" fmla="*/ 9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62">
                  <a:moveTo>
                    <a:pt x="25" y="55"/>
                  </a:moveTo>
                  <a:cubicBezTo>
                    <a:pt x="24" y="55"/>
                    <a:pt x="22" y="54"/>
                    <a:pt x="21" y="53"/>
                  </a:cubicBezTo>
                  <a:cubicBezTo>
                    <a:pt x="12" y="46"/>
                    <a:pt x="12" y="41"/>
                    <a:pt x="21" y="34"/>
                  </a:cubicBezTo>
                  <a:cubicBezTo>
                    <a:pt x="33" y="24"/>
                    <a:pt x="46" y="14"/>
                    <a:pt x="58" y="5"/>
                  </a:cubicBezTo>
                  <a:cubicBezTo>
                    <a:pt x="65" y="0"/>
                    <a:pt x="73" y="2"/>
                    <a:pt x="75" y="10"/>
                  </a:cubicBezTo>
                  <a:cubicBezTo>
                    <a:pt x="76" y="14"/>
                    <a:pt x="77" y="17"/>
                    <a:pt x="81" y="20"/>
                  </a:cubicBezTo>
                  <a:cubicBezTo>
                    <a:pt x="84" y="21"/>
                    <a:pt x="85" y="26"/>
                    <a:pt x="87" y="30"/>
                  </a:cubicBezTo>
                  <a:cubicBezTo>
                    <a:pt x="84" y="31"/>
                    <a:pt x="80" y="34"/>
                    <a:pt x="76" y="34"/>
                  </a:cubicBezTo>
                  <a:cubicBezTo>
                    <a:pt x="67" y="35"/>
                    <a:pt x="66" y="35"/>
                    <a:pt x="67" y="45"/>
                  </a:cubicBezTo>
                  <a:cubicBezTo>
                    <a:pt x="67" y="47"/>
                    <a:pt x="68" y="49"/>
                    <a:pt x="67" y="50"/>
                  </a:cubicBezTo>
                  <a:cubicBezTo>
                    <a:pt x="66" y="53"/>
                    <a:pt x="65" y="55"/>
                    <a:pt x="63" y="56"/>
                  </a:cubicBezTo>
                  <a:cubicBezTo>
                    <a:pt x="62" y="57"/>
                    <a:pt x="58" y="56"/>
                    <a:pt x="57" y="54"/>
                  </a:cubicBezTo>
                  <a:cubicBezTo>
                    <a:pt x="54" y="50"/>
                    <a:pt x="51" y="45"/>
                    <a:pt x="48" y="39"/>
                  </a:cubicBezTo>
                  <a:cubicBezTo>
                    <a:pt x="45" y="42"/>
                    <a:pt x="42" y="44"/>
                    <a:pt x="39" y="47"/>
                  </a:cubicBezTo>
                  <a:cubicBezTo>
                    <a:pt x="36" y="50"/>
                    <a:pt x="33" y="53"/>
                    <a:pt x="29" y="57"/>
                  </a:cubicBezTo>
                  <a:cubicBezTo>
                    <a:pt x="34" y="56"/>
                    <a:pt x="38" y="57"/>
                    <a:pt x="42" y="55"/>
                  </a:cubicBezTo>
                  <a:cubicBezTo>
                    <a:pt x="48" y="53"/>
                    <a:pt x="53" y="55"/>
                    <a:pt x="56" y="58"/>
                  </a:cubicBezTo>
                  <a:cubicBezTo>
                    <a:pt x="58" y="61"/>
                    <a:pt x="56" y="66"/>
                    <a:pt x="56" y="70"/>
                  </a:cubicBezTo>
                  <a:cubicBezTo>
                    <a:pt x="56" y="72"/>
                    <a:pt x="56" y="75"/>
                    <a:pt x="57" y="77"/>
                  </a:cubicBezTo>
                  <a:cubicBezTo>
                    <a:pt x="60" y="82"/>
                    <a:pt x="63" y="86"/>
                    <a:pt x="66" y="91"/>
                  </a:cubicBezTo>
                  <a:cubicBezTo>
                    <a:pt x="72" y="91"/>
                    <a:pt x="74" y="96"/>
                    <a:pt x="77" y="101"/>
                  </a:cubicBezTo>
                  <a:cubicBezTo>
                    <a:pt x="80" y="107"/>
                    <a:pt x="86" y="107"/>
                    <a:pt x="89" y="102"/>
                  </a:cubicBezTo>
                  <a:cubicBezTo>
                    <a:pt x="91" y="98"/>
                    <a:pt x="92" y="94"/>
                    <a:pt x="94" y="89"/>
                  </a:cubicBezTo>
                  <a:cubicBezTo>
                    <a:pt x="89" y="89"/>
                    <a:pt x="85" y="89"/>
                    <a:pt x="81" y="90"/>
                  </a:cubicBezTo>
                  <a:cubicBezTo>
                    <a:pt x="74" y="91"/>
                    <a:pt x="69" y="89"/>
                    <a:pt x="66" y="83"/>
                  </a:cubicBezTo>
                  <a:cubicBezTo>
                    <a:pt x="64" y="80"/>
                    <a:pt x="64" y="78"/>
                    <a:pt x="67" y="76"/>
                  </a:cubicBezTo>
                  <a:cubicBezTo>
                    <a:pt x="76" y="70"/>
                    <a:pt x="86" y="68"/>
                    <a:pt x="97" y="69"/>
                  </a:cubicBezTo>
                  <a:cubicBezTo>
                    <a:pt x="98" y="69"/>
                    <a:pt x="99" y="69"/>
                    <a:pt x="100" y="69"/>
                  </a:cubicBezTo>
                  <a:cubicBezTo>
                    <a:pt x="99" y="63"/>
                    <a:pt x="97" y="57"/>
                    <a:pt x="96" y="51"/>
                  </a:cubicBezTo>
                  <a:cubicBezTo>
                    <a:pt x="96" y="51"/>
                    <a:pt x="94" y="51"/>
                    <a:pt x="93" y="52"/>
                  </a:cubicBezTo>
                  <a:cubicBezTo>
                    <a:pt x="87" y="57"/>
                    <a:pt x="84" y="57"/>
                    <a:pt x="79" y="52"/>
                  </a:cubicBezTo>
                  <a:cubicBezTo>
                    <a:pt x="74" y="47"/>
                    <a:pt x="74" y="44"/>
                    <a:pt x="79" y="40"/>
                  </a:cubicBezTo>
                  <a:cubicBezTo>
                    <a:pt x="85" y="35"/>
                    <a:pt x="90" y="28"/>
                    <a:pt x="97" y="24"/>
                  </a:cubicBezTo>
                  <a:cubicBezTo>
                    <a:pt x="101" y="21"/>
                    <a:pt x="107" y="19"/>
                    <a:pt x="113" y="18"/>
                  </a:cubicBezTo>
                  <a:cubicBezTo>
                    <a:pt x="118" y="16"/>
                    <a:pt x="123" y="21"/>
                    <a:pt x="121" y="27"/>
                  </a:cubicBezTo>
                  <a:cubicBezTo>
                    <a:pt x="120" y="31"/>
                    <a:pt x="122" y="33"/>
                    <a:pt x="125" y="36"/>
                  </a:cubicBezTo>
                  <a:cubicBezTo>
                    <a:pt x="127" y="37"/>
                    <a:pt x="129" y="40"/>
                    <a:pt x="129" y="42"/>
                  </a:cubicBezTo>
                  <a:cubicBezTo>
                    <a:pt x="128" y="45"/>
                    <a:pt x="126" y="47"/>
                    <a:pt x="124" y="49"/>
                  </a:cubicBezTo>
                  <a:cubicBezTo>
                    <a:pt x="121" y="51"/>
                    <a:pt x="117" y="51"/>
                    <a:pt x="114" y="52"/>
                  </a:cubicBezTo>
                  <a:cubicBezTo>
                    <a:pt x="111" y="54"/>
                    <a:pt x="109" y="58"/>
                    <a:pt x="112" y="61"/>
                  </a:cubicBezTo>
                  <a:cubicBezTo>
                    <a:pt x="117" y="66"/>
                    <a:pt x="115" y="70"/>
                    <a:pt x="111" y="74"/>
                  </a:cubicBezTo>
                  <a:cubicBezTo>
                    <a:pt x="115" y="80"/>
                    <a:pt x="119" y="85"/>
                    <a:pt x="116" y="93"/>
                  </a:cubicBezTo>
                  <a:cubicBezTo>
                    <a:pt x="113" y="103"/>
                    <a:pt x="106" y="111"/>
                    <a:pt x="98" y="117"/>
                  </a:cubicBezTo>
                  <a:cubicBezTo>
                    <a:pt x="94" y="119"/>
                    <a:pt x="87" y="117"/>
                    <a:pt x="83" y="115"/>
                  </a:cubicBezTo>
                  <a:cubicBezTo>
                    <a:pt x="76" y="113"/>
                    <a:pt x="73" y="116"/>
                    <a:pt x="72" y="121"/>
                  </a:cubicBezTo>
                  <a:cubicBezTo>
                    <a:pt x="71" y="124"/>
                    <a:pt x="71" y="127"/>
                    <a:pt x="71" y="130"/>
                  </a:cubicBezTo>
                  <a:cubicBezTo>
                    <a:pt x="71" y="137"/>
                    <a:pt x="77" y="141"/>
                    <a:pt x="83" y="137"/>
                  </a:cubicBezTo>
                  <a:cubicBezTo>
                    <a:pt x="89" y="132"/>
                    <a:pt x="93" y="134"/>
                    <a:pt x="98" y="139"/>
                  </a:cubicBezTo>
                  <a:cubicBezTo>
                    <a:pt x="98" y="139"/>
                    <a:pt x="98" y="139"/>
                    <a:pt x="98" y="139"/>
                  </a:cubicBezTo>
                  <a:cubicBezTo>
                    <a:pt x="102" y="144"/>
                    <a:pt x="108" y="148"/>
                    <a:pt x="105" y="155"/>
                  </a:cubicBezTo>
                  <a:cubicBezTo>
                    <a:pt x="103" y="162"/>
                    <a:pt x="95" y="162"/>
                    <a:pt x="89" y="161"/>
                  </a:cubicBezTo>
                  <a:cubicBezTo>
                    <a:pt x="78" y="160"/>
                    <a:pt x="68" y="157"/>
                    <a:pt x="60" y="150"/>
                  </a:cubicBezTo>
                  <a:cubicBezTo>
                    <a:pt x="55" y="145"/>
                    <a:pt x="52" y="138"/>
                    <a:pt x="47" y="132"/>
                  </a:cubicBezTo>
                  <a:cubicBezTo>
                    <a:pt x="45" y="137"/>
                    <a:pt x="39" y="135"/>
                    <a:pt x="34" y="135"/>
                  </a:cubicBezTo>
                  <a:cubicBezTo>
                    <a:pt x="30" y="134"/>
                    <a:pt x="28" y="135"/>
                    <a:pt x="27" y="139"/>
                  </a:cubicBezTo>
                  <a:cubicBezTo>
                    <a:pt x="27" y="142"/>
                    <a:pt x="24" y="144"/>
                    <a:pt x="21" y="143"/>
                  </a:cubicBezTo>
                  <a:cubicBezTo>
                    <a:pt x="19" y="142"/>
                    <a:pt x="17" y="140"/>
                    <a:pt x="15" y="138"/>
                  </a:cubicBezTo>
                  <a:cubicBezTo>
                    <a:pt x="13" y="137"/>
                    <a:pt x="12" y="135"/>
                    <a:pt x="11" y="134"/>
                  </a:cubicBezTo>
                  <a:cubicBezTo>
                    <a:pt x="10" y="133"/>
                    <a:pt x="8" y="132"/>
                    <a:pt x="7" y="131"/>
                  </a:cubicBezTo>
                  <a:cubicBezTo>
                    <a:pt x="6" y="128"/>
                    <a:pt x="5" y="125"/>
                    <a:pt x="3" y="122"/>
                  </a:cubicBezTo>
                  <a:cubicBezTo>
                    <a:pt x="7" y="120"/>
                    <a:pt x="10" y="119"/>
                    <a:pt x="13" y="118"/>
                  </a:cubicBezTo>
                  <a:cubicBezTo>
                    <a:pt x="15" y="118"/>
                    <a:pt x="17" y="118"/>
                    <a:pt x="20" y="118"/>
                  </a:cubicBezTo>
                  <a:cubicBezTo>
                    <a:pt x="18" y="115"/>
                    <a:pt x="17" y="114"/>
                    <a:pt x="16" y="113"/>
                  </a:cubicBezTo>
                  <a:cubicBezTo>
                    <a:pt x="2" y="103"/>
                    <a:pt x="0" y="96"/>
                    <a:pt x="7" y="81"/>
                  </a:cubicBezTo>
                  <a:cubicBezTo>
                    <a:pt x="12" y="72"/>
                    <a:pt x="19" y="64"/>
                    <a:pt x="25" y="55"/>
                  </a:cubicBezTo>
                  <a:close/>
                  <a:moveTo>
                    <a:pt x="57" y="106"/>
                  </a:moveTo>
                  <a:cubicBezTo>
                    <a:pt x="50" y="107"/>
                    <a:pt x="45" y="107"/>
                    <a:pt x="39" y="108"/>
                  </a:cubicBezTo>
                  <a:cubicBezTo>
                    <a:pt x="43" y="113"/>
                    <a:pt x="38" y="116"/>
                    <a:pt x="34" y="121"/>
                  </a:cubicBezTo>
                  <a:cubicBezTo>
                    <a:pt x="40" y="122"/>
                    <a:pt x="45" y="124"/>
                    <a:pt x="50" y="125"/>
                  </a:cubicBezTo>
                  <a:cubicBezTo>
                    <a:pt x="52" y="119"/>
                    <a:pt x="55" y="113"/>
                    <a:pt x="57" y="106"/>
                  </a:cubicBezTo>
                  <a:close/>
                  <a:moveTo>
                    <a:pt x="21" y="105"/>
                  </a:moveTo>
                  <a:cubicBezTo>
                    <a:pt x="22" y="104"/>
                    <a:pt x="23" y="104"/>
                    <a:pt x="24" y="103"/>
                  </a:cubicBezTo>
                  <a:cubicBezTo>
                    <a:pt x="24" y="101"/>
                    <a:pt x="23" y="99"/>
                    <a:pt x="23" y="96"/>
                  </a:cubicBezTo>
                  <a:cubicBezTo>
                    <a:pt x="21" y="97"/>
                    <a:pt x="19" y="98"/>
                    <a:pt x="18" y="98"/>
                  </a:cubicBezTo>
                  <a:cubicBezTo>
                    <a:pt x="19" y="100"/>
                    <a:pt x="20" y="103"/>
                    <a:pt x="21" y="105"/>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3" name="Freeform 10">
              <a:extLst>
                <a:ext uri="{FF2B5EF4-FFF2-40B4-BE49-F238E27FC236}">
                  <a16:creationId xmlns:a16="http://schemas.microsoft.com/office/drawing/2014/main" id="{11CA5217-F472-46D2-B702-304345E08782}"/>
                </a:ext>
              </a:extLst>
            </p:cNvPr>
            <p:cNvSpPr>
              <a:spLocks noEditPoints="1"/>
            </p:cNvSpPr>
            <p:nvPr/>
          </p:nvSpPr>
          <p:spPr bwMode="auto">
            <a:xfrm>
              <a:off x="10338309" y="688190"/>
              <a:ext cx="597126" cy="578019"/>
            </a:xfrm>
            <a:custGeom>
              <a:avLst/>
              <a:gdLst>
                <a:gd name="T0" fmla="*/ 110 w 146"/>
                <a:gd name="T1" fmla="*/ 53 h 141"/>
                <a:gd name="T2" fmla="*/ 115 w 146"/>
                <a:gd name="T3" fmla="*/ 78 h 141"/>
                <a:gd name="T4" fmla="*/ 130 w 146"/>
                <a:gd name="T5" fmla="*/ 131 h 141"/>
                <a:gd name="T6" fmla="*/ 126 w 146"/>
                <a:gd name="T7" fmla="*/ 140 h 141"/>
                <a:gd name="T8" fmla="*/ 117 w 146"/>
                <a:gd name="T9" fmla="*/ 134 h 141"/>
                <a:gd name="T10" fmla="*/ 96 w 146"/>
                <a:gd name="T11" fmla="*/ 66 h 141"/>
                <a:gd name="T12" fmla="*/ 94 w 146"/>
                <a:gd name="T13" fmla="*/ 59 h 141"/>
                <a:gd name="T14" fmla="*/ 92 w 146"/>
                <a:gd name="T15" fmla="*/ 59 h 141"/>
                <a:gd name="T16" fmla="*/ 91 w 146"/>
                <a:gd name="T17" fmla="*/ 72 h 141"/>
                <a:gd name="T18" fmla="*/ 84 w 146"/>
                <a:gd name="T19" fmla="*/ 89 h 141"/>
                <a:gd name="T20" fmla="*/ 85 w 146"/>
                <a:gd name="T21" fmla="*/ 110 h 141"/>
                <a:gd name="T22" fmla="*/ 83 w 146"/>
                <a:gd name="T23" fmla="*/ 121 h 141"/>
                <a:gd name="T24" fmla="*/ 74 w 146"/>
                <a:gd name="T25" fmla="*/ 129 h 141"/>
                <a:gd name="T26" fmla="*/ 65 w 146"/>
                <a:gd name="T27" fmla="*/ 129 h 141"/>
                <a:gd name="T28" fmla="*/ 51 w 146"/>
                <a:gd name="T29" fmla="*/ 138 h 141"/>
                <a:gd name="T30" fmla="*/ 39 w 146"/>
                <a:gd name="T31" fmla="*/ 126 h 141"/>
                <a:gd name="T32" fmla="*/ 13 w 146"/>
                <a:gd name="T33" fmla="*/ 55 h 141"/>
                <a:gd name="T34" fmla="*/ 10 w 146"/>
                <a:gd name="T35" fmla="*/ 50 h 141"/>
                <a:gd name="T36" fmla="*/ 14 w 146"/>
                <a:gd name="T37" fmla="*/ 18 h 141"/>
                <a:gd name="T38" fmla="*/ 34 w 146"/>
                <a:gd name="T39" fmla="*/ 6 h 141"/>
                <a:gd name="T40" fmla="*/ 48 w 146"/>
                <a:gd name="T41" fmla="*/ 17 h 141"/>
                <a:gd name="T42" fmla="*/ 45 w 146"/>
                <a:gd name="T43" fmla="*/ 23 h 141"/>
                <a:gd name="T44" fmla="*/ 33 w 146"/>
                <a:gd name="T45" fmla="*/ 33 h 141"/>
                <a:gd name="T46" fmla="*/ 32 w 146"/>
                <a:gd name="T47" fmla="*/ 40 h 141"/>
                <a:gd name="T48" fmla="*/ 38 w 146"/>
                <a:gd name="T49" fmla="*/ 40 h 141"/>
                <a:gd name="T50" fmla="*/ 64 w 146"/>
                <a:gd name="T51" fmla="*/ 43 h 141"/>
                <a:gd name="T52" fmla="*/ 64 w 146"/>
                <a:gd name="T53" fmla="*/ 73 h 141"/>
                <a:gd name="T54" fmla="*/ 50 w 146"/>
                <a:gd name="T55" fmla="*/ 86 h 141"/>
                <a:gd name="T56" fmla="*/ 53 w 146"/>
                <a:gd name="T57" fmla="*/ 96 h 141"/>
                <a:gd name="T58" fmla="*/ 79 w 146"/>
                <a:gd name="T59" fmla="*/ 86 h 141"/>
                <a:gd name="T60" fmla="*/ 78 w 146"/>
                <a:gd name="T61" fmla="*/ 47 h 141"/>
                <a:gd name="T62" fmla="*/ 73 w 146"/>
                <a:gd name="T63" fmla="*/ 38 h 141"/>
                <a:gd name="T64" fmla="*/ 71 w 146"/>
                <a:gd name="T65" fmla="*/ 38 h 141"/>
                <a:gd name="T66" fmla="*/ 68 w 146"/>
                <a:gd name="T67" fmla="*/ 24 h 141"/>
                <a:gd name="T68" fmla="*/ 97 w 146"/>
                <a:gd name="T69" fmla="*/ 1 h 141"/>
                <a:gd name="T70" fmla="*/ 103 w 146"/>
                <a:gd name="T71" fmla="*/ 1 h 141"/>
                <a:gd name="T72" fmla="*/ 110 w 146"/>
                <a:gd name="T73" fmla="*/ 18 h 141"/>
                <a:gd name="T74" fmla="*/ 107 w 146"/>
                <a:gd name="T75" fmla="*/ 21 h 141"/>
                <a:gd name="T76" fmla="*/ 100 w 146"/>
                <a:gd name="T77" fmla="*/ 27 h 141"/>
                <a:gd name="T78" fmla="*/ 100 w 146"/>
                <a:gd name="T79" fmla="*/ 29 h 141"/>
                <a:gd name="T80" fmla="*/ 116 w 146"/>
                <a:gd name="T81" fmla="*/ 35 h 141"/>
                <a:gd name="T82" fmla="*/ 141 w 146"/>
                <a:gd name="T83" fmla="*/ 68 h 141"/>
                <a:gd name="T84" fmla="*/ 139 w 146"/>
                <a:gd name="T85" fmla="*/ 74 h 141"/>
                <a:gd name="T86" fmla="*/ 130 w 146"/>
                <a:gd name="T87" fmla="*/ 82 h 141"/>
                <a:gd name="T88" fmla="*/ 120 w 146"/>
                <a:gd name="T89" fmla="*/ 71 h 141"/>
                <a:gd name="T90" fmla="*/ 121 w 146"/>
                <a:gd name="T91" fmla="*/ 60 h 141"/>
                <a:gd name="T92" fmla="*/ 110 w 146"/>
                <a:gd name="T93" fmla="*/ 53 h 141"/>
                <a:gd name="T94" fmla="*/ 46 w 146"/>
                <a:gd name="T95" fmla="*/ 71 h 141"/>
                <a:gd name="T96" fmla="*/ 53 w 146"/>
                <a:gd name="T97" fmla="*/ 60 h 141"/>
                <a:gd name="T98" fmla="*/ 53 w 146"/>
                <a:gd name="T99" fmla="*/ 56 h 141"/>
                <a:gd name="T100" fmla="*/ 49 w 146"/>
                <a:gd name="T101" fmla="*/ 56 h 141"/>
                <a:gd name="T102" fmla="*/ 46 w 146"/>
                <a:gd name="T103" fmla="*/ 71 h 141"/>
                <a:gd name="T104" fmla="*/ 71 w 146"/>
                <a:gd name="T105" fmla="*/ 103 h 141"/>
                <a:gd name="T106" fmla="*/ 69 w 146"/>
                <a:gd name="T107" fmla="*/ 102 h 141"/>
                <a:gd name="T108" fmla="*/ 62 w 146"/>
                <a:gd name="T109" fmla="*/ 116 h 141"/>
                <a:gd name="T110" fmla="*/ 64 w 146"/>
                <a:gd name="T111" fmla="*/ 117 h 141"/>
                <a:gd name="T112" fmla="*/ 71 w 146"/>
                <a:gd name="T113" fmla="*/ 10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 h="141">
                  <a:moveTo>
                    <a:pt x="110" y="53"/>
                  </a:moveTo>
                  <a:cubicBezTo>
                    <a:pt x="112" y="61"/>
                    <a:pt x="113" y="70"/>
                    <a:pt x="115" y="78"/>
                  </a:cubicBezTo>
                  <a:cubicBezTo>
                    <a:pt x="120" y="96"/>
                    <a:pt x="125" y="114"/>
                    <a:pt x="130" y="131"/>
                  </a:cubicBezTo>
                  <a:cubicBezTo>
                    <a:pt x="132" y="136"/>
                    <a:pt x="130" y="139"/>
                    <a:pt x="126" y="140"/>
                  </a:cubicBezTo>
                  <a:cubicBezTo>
                    <a:pt x="122" y="141"/>
                    <a:pt x="118" y="139"/>
                    <a:pt x="117" y="134"/>
                  </a:cubicBezTo>
                  <a:cubicBezTo>
                    <a:pt x="110" y="112"/>
                    <a:pt x="103" y="89"/>
                    <a:pt x="96" y="66"/>
                  </a:cubicBezTo>
                  <a:cubicBezTo>
                    <a:pt x="96" y="64"/>
                    <a:pt x="95" y="61"/>
                    <a:pt x="94" y="59"/>
                  </a:cubicBezTo>
                  <a:cubicBezTo>
                    <a:pt x="93" y="59"/>
                    <a:pt x="93" y="59"/>
                    <a:pt x="92" y="59"/>
                  </a:cubicBezTo>
                  <a:cubicBezTo>
                    <a:pt x="92" y="63"/>
                    <a:pt x="91" y="68"/>
                    <a:pt x="91" y="72"/>
                  </a:cubicBezTo>
                  <a:cubicBezTo>
                    <a:pt x="91" y="78"/>
                    <a:pt x="95" y="85"/>
                    <a:pt x="84" y="89"/>
                  </a:cubicBezTo>
                  <a:cubicBezTo>
                    <a:pt x="91" y="96"/>
                    <a:pt x="88" y="103"/>
                    <a:pt x="85" y="110"/>
                  </a:cubicBezTo>
                  <a:cubicBezTo>
                    <a:pt x="84" y="114"/>
                    <a:pt x="84" y="118"/>
                    <a:pt x="83" y="121"/>
                  </a:cubicBezTo>
                  <a:cubicBezTo>
                    <a:pt x="82" y="126"/>
                    <a:pt x="80" y="130"/>
                    <a:pt x="74" y="129"/>
                  </a:cubicBezTo>
                  <a:cubicBezTo>
                    <a:pt x="71" y="129"/>
                    <a:pt x="68" y="129"/>
                    <a:pt x="65" y="129"/>
                  </a:cubicBezTo>
                  <a:cubicBezTo>
                    <a:pt x="61" y="139"/>
                    <a:pt x="61" y="139"/>
                    <a:pt x="51" y="138"/>
                  </a:cubicBezTo>
                  <a:cubicBezTo>
                    <a:pt x="44" y="138"/>
                    <a:pt x="40" y="133"/>
                    <a:pt x="39" y="126"/>
                  </a:cubicBezTo>
                  <a:cubicBezTo>
                    <a:pt x="36" y="100"/>
                    <a:pt x="25" y="77"/>
                    <a:pt x="13" y="55"/>
                  </a:cubicBezTo>
                  <a:cubicBezTo>
                    <a:pt x="12" y="54"/>
                    <a:pt x="11" y="52"/>
                    <a:pt x="10" y="50"/>
                  </a:cubicBezTo>
                  <a:cubicBezTo>
                    <a:pt x="0" y="32"/>
                    <a:pt x="1" y="35"/>
                    <a:pt x="14" y="18"/>
                  </a:cubicBezTo>
                  <a:cubicBezTo>
                    <a:pt x="19" y="12"/>
                    <a:pt x="24" y="5"/>
                    <a:pt x="34" y="6"/>
                  </a:cubicBezTo>
                  <a:cubicBezTo>
                    <a:pt x="38" y="6"/>
                    <a:pt x="48" y="13"/>
                    <a:pt x="48" y="17"/>
                  </a:cubicBezTo>
                  <a:cubicBezTo>
                    <a:pt x="48" y="19"/>
                    <a:pt x="47" y="22"/>
                    <a:pt x="45" y="23"/>
                  </a:cubicBezTo>
                  <a:cubicBezTo>
                    <a:pt x="41" y="27"/>
                    <a:pt x="37" y="30"/>
                    <a:pt x="33" y="33"/>
                  </a:cubicBezTo>
                  <a:cubicBezTo>
                    <a:pt x="32" y="35"/>
                    <a:pt x="32" y="38"/>
                    <a:pt x="32" y="40"/>
                  </a:cubicBezTo>
                  <a:cubicBezTo>
                    <a:pt x="34" y="40"/>
                    <a:pt x="36" y="41"/>
                    <a:pt x="38" y="40"/>
                  </a:cubicBezTo>
                  <a:cubicBezTo>
                    <a:pt x="49" y="34"/>
                    <a:pt x="58" y="35"/>
                    <a:pt x="64" y="43"/>
                  </a:cubicBezTo>
                  <a:cubicBezTo>
                    <a:pt x="71" y="51"/>
                    <a:pt x="73" y="65"/>
                    <a:pt x="64" y="73"/>
                  </a:cubicBezTo>
                  <a:cubicBezTo>
                    <a:pt x="60" y="77"/>
                    <a:pt x="55" y="81"/>
                    <a:pt x="50" y="86"/>
                  </a:cubicBezTo>
                  <a:cubicBezTo>
                    <a:pt x="51" y="89"/>
                    <a:pt x="52" y="92"/>
                    <a:pt x="53" y="96"/>
                  </a:cubicBezTo>
                  <a:cubicBezTo>
                    <a:pt x="62" y="92"/>
                    <a:pt x="67" y="82"/>
                    <a:pt x="79" y="86"/>
                  </a:cubicBezTo>
                  <a:cubicBezTo>
                    <a:pt x="71" y="73"/>
                    <a:pt x="75" y="60"/>
                    <a:pt x="78" y="47"/>
                  </a:cubicBezTo>
                  <a:cubicBezTo>
                    <a:pt x="79" y="42"/>
                    <a:pt x="78" y="39"/>
                    <a:pt x="73" y="38"/>
                  </a:cubicBezTo>
                  <a:cubicBezTo>
                    <a:pt x="72" y="38"/>
                    <a:pt x="72" y="38"/>
                    <a:pt x="71" y="38"/>
                  </a:cubicBezTo>
                  <a:cubicBezTo>
                    <a:pt x="60" y="34"/>
                    <a:pt x="59" y="32"/>
                    <a:pt x="68" y="24"/>
                  </a:cubicBezTo>
                  <a:cubicBezTo>
                    <a:pt x="76" y="15"/>
                    <a:pt x="87" y="8"/>
                    <a:pt x="97" y="1"/>
                  </a:cubicBezTo>
                  <a:cubicBezTo>
                    <a:pt x="98" y="0"/>
                    <a:pt x="102" y="0"/>
                    <a:pt x="103" y="1"/>
                  </a:cubicBezTo>
                  <a:cubicBezTo>
                    <a:pt x="106" y="7"/>
                    <a:pt x="108" y="12"/>
                    <a:pt x="110" y="18"/>
                  </a:cubicBezTo>
                  <a:cubicBezTo>
                    <a:pt x="110" y="18"/>
                    <a:pt x="108" y="20"/>
                    <a:pt x="107" y="21"/>
                  </a:cubicBezTo>
                  <a:cubicBezTo>
                    <a:pt x="105" y="23"/>
                    <a:pt x="103" y="25"/>
                    <a:pt x="100" y="27"/>
                  </a:cubicBezTo>
                  <a:cubicBezTo>
                    <a:pt x="100" y="28"/>
                    <a:pt x="100" y="29"/>
                    <a:pt x="100" y="29"/>
                  </a:cubicBezTo>
                  <a:cubicBezTo>
                    <a:pt x="105" y="31"/>
                    <a:pt x="111" y="35"/>
                    <a:pt x="116" y="35"/>
                  </a:cubicBezTo>
                  <a:cubicBezTo>
                    <a:pt x="135" y="32"/>
                    <a:pt x="146" y="51"/>
                    <a:pt x="141" y="68"/>
                  </a:cubicBezTo>
                  <a:cubicBezTo>
                    <a:pt x="140" y="70"/>
                    <a:pt x="139" y="72"/>
                    <a:pt x="139" y="74"/>
                  </a:cubicBezTo>
                  <a:cubicBezTo>
                    <a:pt x="138" y="79"/>
                    <a:pt x="137" y="84"/>
                    <a:pt x="130" y="82"/>
                  </a:cubicBezTo>
                  <a:cubicBezTo>
                    <a:pt x="123" y="81"/>
                    <a:pt x="119" y="78"/>
                    <a:pt x="120" y="71"/>
                  </a:cubicBezTo>
                  <a:cubicBezTo>
                    <a:pt x="120" y="68"/>
                    <a:pt x="120" y="64"/>
                    <a:pt x="121" y="60"/>
                  </a:cubicBezTo>
                  <a:cubicBezTo>
                    <a:pt x="121" y="54"/>
                    <a:pt x="118" y="52"/>
                    <a:pt x="110" y="53"/>
                  </a:cubicBezTo>
                  <a:close/>
                  <a:moveTo>
                    <a:pt x="46" y="71"/>
                  </a:moveTo>
                  <a:cubicBezTo>
                    <a:pt x="49" y="67"/>
                    <a:pt x="51" y="63"/>
                    <a:pt x="53" y="60"/>
                  </a:cubicBezTo>
                  <a:cubicBezTo>
                    <a:pt x="54" y="59"/>
                    <a:pt x="54" y="56"/>
                    <a:pt x="53" y="56"/>
                  </a:cubicBezTo>
                  <a:cubicBezTo>
                    <a:pt x="52" y="55"/>
                    <a:pt x="50" y="55"/>
                    <a:pt x="49" y="56"/>
                  </a:cubicBezTo>
                  <a:cubicBezTo>
                    <a:pt x="44" y="58"/>
                    <a:pt x="43" y="64"/>
                    <a:pt x="46" y="71"/>
                  </a:cubicBezTo>
                  <a:close/>
                  <a:moveTo>
                    <a:pt x="71" y="103"/>
                  </a:moveTo>
                  <a:cubicBezTo>
                    <a:pt x="70" y="102"/>
                    <a:pt x="69" y="102"/>
                    <a:pt x="69" y="102"/>
                  </a:cubicBezTo>
                  <a:cubicBezTo>
                    <a:pt x="66" y="106"/>
                    <a:pt x="64" y="111"/>
                    <a:pt x="62" y="116"/>
                  </a:cubicBezTo>
                  <a:cubicBezTo>
                    <a:pt x="62" y="116"/>
                    <a:pt x="63" y="116"/>
                    <a:pt x="64" y="117"/>
                  </a:cubicBezTo>
                  <a:cubicBezTo>
                    <a:pt x="67" y="113"/>
                    <a:pt x="71" y="109"/>
                    <a:pt x="71" y="103"/>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4" name="Freeform 11">
              <a:extLst>
                <a:ext uri="{FF2B5EF4-FFF2-40B4-BE49-F238E27FC236}">
                  <a16:creationId xmlns:a16="http://schemas.microsoft.com/office/drawing/2014/main" id="{9448A9CF-0762-4B26-B13A-4890AE7B37AF}"/>
                </a:ext>
              </a:extLst>
            </p:cNvPr>
            <p:cNvSpPr>
              <a:spLocks/>
            </p:cNvSpPr>
            <p:nvPr/>
          </p:nvSpPr>
          <p:spPr bwMode="auto">
            <a:xfrm>
              <a:off x="8673524" y="4187350"/>
              <a:ext cx="702221" cy="914798"/>
            </a:xfrm>
            <a:custGeom>
              <a:avLst/>
              <a:gdLst>
                <a:gd name="T0" fmla="*/ 27 w 172"/>
                <a:gd name="T1" fmla="*/ 100 h 223"/>
                <a:gd name="T2" fmla="*/ 114 w 172"/>
                <a:gd name="T3" fmla="*/ 103 h 223"/>
                <a:gd name="T4" fmla="*/ 96 w 172"/>
                <a:gd name="T5" fmla="*/ 66 h 223"/>
                <a:gd name="T6" fmla="*/ 24 w 172"/>
                <a:gd name="T7" fmla="*/ 94 h 223"/>
                <a:gd name="T8" fmla="*/ 17 w 172"/>
                <a:gd name="T9" fmla="*/ 75 h 223"/>
                <a:gd name="T10" fmla="*/ 20 w 172"/>
                <a:gd name="T11" fmla="*/ 69 h 223"/>
                <a:gd name="T12" fmla="*/ 59 w 172"/>
                <a:gd name="T13" fmla="*/ 27 h 223"/>
                <a:gd name="T14" fmla="*/ 63 w 172"/>
                <a:gd name="T15" fmla="*/ 20 h 223"/>
                <a:gd name="T16" fmla="*/ 5 w 172"/>
                <a:gd name="T17" fmla="*/ 43 h 223"/>
                <a:gd name="T18" fmla="*/ 0 w 172"/>
                <a:gd name="T19" fmla="*/ 31 h 223"/>
                <a:gd name="T20" fmla="*/ 80 w 172"/>
                <a:gd name="T21" fmla="*/ 0 h 223"/>
                <a:gd name="T22" fmla="*/ 88 w 172"/>
                <a:gd name="T23" fmla="*/ 19 h 223"/>
                <a:gd name="T24" fmla="*/ 86 w 172"/>
                <a:gd name="T25" fmla="*/ 25 h 223"/>
                <a:gd name="T26" fmla="*/ 50 w 172"/>
                <a:gd name="T27" fmla="*/ 64 h 223"/>
                <a:gd name="T28" fmla="*/ 44 w 172"/>
                <a:gd name="T29" fmla="*/ 72 h 223"/>
                <a:gd name="T30" fmla="*/ 99 w 172"/>
                <a:gd name="T31" fmla="*/ 51 h 223"/>
                <a:gd name="T32" fmla="*/ 143 w 172"/>
                <a:gd name="T33" fmla="*/ 135 h 223"/>
                <a:gd name="T34" fmla="*/ 115 w 172"/>
                <a:gd name="T35" fmla="*/ 155 h 223"/>
                <a:gd name="T36" fmla="*/ 132 w 172"/>
                <a:gd name="T37" fmla="*/ 180 h 223"/>
                <a:gd name="T38" fmla="*/ 161 w 172"/>
                <a:gd name="T39" fmla="*/ 160 h 223"/>
                <a:gd name="T40" fmla="*/ 172 w 172"/>
                <a:gd name="T41" fmla="*/ 175 h 223"/>
                <a:gd name="T42" fmla="*/ 101 w 172"/>
                <a:gd name="T43" fmla="*/ 223 h 223"/>
                <a:gd name="T44" fmla="*/ 90 w 172"/>
                <a:gd name="T45" fmla="*/ 208 h 223"/>
                <a:gd name="T46" fmla="*/ 123 w 172"/>
                <a:gd name="T47" fmla="*/ 185 h 223"/>
                <a:gd name="T48" fmla="*/ 107 w 172"/>
                <a:gd name="T49" fmla="*/ 160 h 223"/>
                <a:gd name="T50" fmla="*/ 74 w 172"/>
                <a:gd name="T51" fmla="*/ 182 h 223"/>
                <a:gd name="T52" fmla="*/ 63 w 172"/>
                <a:gd name="T53" fmla="*/ 167 h 223"/>
                <a:gd name="T54" fmla="*/ 129 w 172"/>
                <a:gd name="T55" fmla="*/ 122 h 223"/>
                <a:gd name="T56" fmla="*/ 129 w 172"/>
                <a:gd name="T57" fmla="*/ 120 h 223"/>
                <a:gd name="T58" fmla="*/ 48 w 172"/>
                <a:gd name="T59" fmla="*/ 118 h 223"/>
                <a:gd name="T60" fmla="*/ 66 w 172"/>
                <a:gd name="T61" fmla="*/ 152 h 223"/>
                <a:gd name="T62" fmla="*/ 57 w 172"/>
                <a:gd name="T63" fmla="*/ 157 h 223"/>
                <a:gd name="T64" fmla="*/ 27 w 172"/>
                <a:gd name="T65" fmla="*/ 10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223">
                  <a:moveTo>
                    <a:pt x="27" y="100"/>
                  </a:moveTo>
                  <a:cubicBezTo>
                    <a:pt x="57" y="101"/>
                    <a:pt x="85" y="102"/>
                    <a:pt x="114" y="103"/>
                  </a:cubicBezTo>
                  <a:cubicBezTo>
                    <a:pt x="108" y="90"/>
                    <a:pt x="102" y="79"/>
                    <a:pt x="96" y="66"/>
                  </a:cubicBezTo>
                  <a:cubicBezTo>
                    <a:pt x="72" y="76"/>
                    <a:pt x="48" y="85"/>
                    <a:pt x="24" y="94"/>
                  </a:cubicBezTo>
                  <a:cubicBezTo>
                    <a:pt x="22" y="87"/>
                    <a:pt x="19" y="81"/>
                    <a:pt x="17" y="75"/>
                  </a:cubicBezTo>
                  <a:cubicBezTo>
                    <a:pt x="17" y="74"/>
                    <a:pt x="18" y="71"/>
                    <a:pt x="20" y="69"/>
                  </a:cubicBezTo>
                  <a:cubicBezTo>
                    <a:pt x="33" y="55"/>
                    <a:pt x="46" y="41"/>
                    <a:pt x="59" y="27"/>
                  </a:cubicBezTo>
                  <a:cubicBezTo>
                    <a:pt x="61" y="25"/>
                    <a:pt x="62" y="23"/>
                    <a:pt x="63" y="20"/>
                  </a:cubicBezTo>
                  <a:cubicBezTo>
                    <a:pt x="44" y="28"/>
                    <a:pt x="25" y="35"/>
                    <a:pt x="5" y="43"/>
                  </a:cubicBezTo>
                  <a:cubicBezTo>
                    <a:pt x="3" y="39"/>
                    <a:pt x="2" y="35"/>
                    <a:pt x="0" y="31"/>
                  </a:cubicBezTo>
                  <a:cubicBezTo>
                    <a:pt x="27" y="20"/>
                    <a:pt x="53" y="10"/>
                    <a:pt x="80" y="0"/>
                  </a:cubicBezTo>
                  <a:cubicBezTo>
                    <a:pt x="83" y="7"/>
                    <a:pt x="86" y="13"/>
                    <a:pt x="88" y="19"/>
                  </a:cubicBezTo>
                  <a:cubicBezTo>
                    <a:pt x="88" y="21"/>
                    <a:pt x="87" y="23"/>
                    <a:pt x="86" y="25"/>
                  </a:cubicBezTo>
                  <a:cubicBezTo>
                    <a:pt x="74" y="38"/>
                    <a:pt x="62" y="51"/>
                    <a:pt x="50" y="64"/>
                  </a:cubicBezTo>
                  <a:cubicBezTo>
                    <a:pt x="48" y="66"/>
                    <a:pt x="46" y="68"/>
                    <a:pt x="44" y="72"/>
                  </a:cubicBezTo>
                  <a:cubicBezTo>
                    <a:pt x="63" y="65"/>
                    <a:pt x="81" y="58"/>
                    <a:pt x="99" y="51"/>
                  </a:cubicBezTo>
                  <a:cubicBezTo>
                    <a:pt x="113" y="79"/>
                    <a:pt x="128" y="107"/>
                    <a:pt x="143" y="135"/>
                  </a:cubicBezTo>
                  <a:cubicBezTo>
                    <a:pt x="135" y="141"/>
                    <a:pt x="125" y="148"/>
                    <a:pt x="115" y="155"/>
                  </a:cubicBezTo>
                  <a:cubicBezTo>
                    <a:pt x="120" y="163"/>
                    <a:pt x="126" y="171"/>
                    <a:pt x="132" y="180"/>
                  </a:cubicBezTo>
                  <a:cubicBezTo>
                    <a:pt x="142" y="173"/>
                    <a:pt x="151" y="166"/>
                    <a:pt x="161" y="160"/>
                  </a:cubicBezTo>
                  <a:cubicBezTo>
                    <a:pt x="165" y="165"/>
                    <a:pt x="168" y="169"/>
                    <a:pt x="172" y="175"/>
                  </a:cubicBezTo>
                  <a:cubicBezTo>
                    <a:pt x="148" y="191"/>
                    <a:pt x="125" y="207"/>
                    <a:pt x="101" y="223"/>
                  </a:cubicBezTo>
                  <a:cubicBezTo>
                    <a:pt x="97" y="218"/>
                    <a:pt x="94" y="213"/>
                    <a:pt x="90" y="208"/>
                  </a:cubicBezTo>
                  <a:cubicBezTo>
                    <a:pt x="101" y="200"/>
                    <a:pt x="112" y="193"/>
                    <a:pt x="123" y="185"/>
                  </a:cubicBezTo>
                  <a:cubicBezTo>
                    <a:pt x="118" y="177"/>
                    <a:pt x="112" y="169"/>
                    <a:pt x="107" y="160"/>
                  </a:cubicBezTo>
                  <a:cubicBezTo>
                    <a:pt x="95" y="168"/>
                    <a:pt x="85" y="175"/>
                    <a:pt x="74" y="182"/>
                  </a:cubicBezTo>
                  <a:cubicBezTo>
                    <a:pt x="70" y="178"/>
                    <a:pt x="67" y="173"/>
                    <a:pt x="63" y="167"/>
                  </a:cubicBezTo>
                  <a:cubicBezTo>
                    <a:pt x="85" y="152"/>
                    <a:pt x="107" y="137"/>
                    <a:pt x="129" y="122"/>
                  </a:cubicBezTo>
                  <a:cubicBezTo>
                    <a:pt x="129" y="121"/>
                    <a:pt x="129" y="121"/>
                    <a:pt x="129" y="120"/>
                  </a:cubicBezTo>
                  <a:cubicBezTo>
                    <a:pt x="102" y="119"/>
                    <a:pt x="76" y="119"/>
                    <a:pt x="48" y="118"/>
                  </a:cubicBezTo>
                  <a:cubicBezTo>
                    <a:pt x="54" y="130"/>
                    <a:pt x="60" y="141"/>
                    <a:pt x="66" y="152"/>
                  </a:cubicBezTo>
                  <a:cubicBezTo>
                    <a:pt x="63" y="154"/>
                    <a:pt x="60" y="155"/>
                    <a:pt x="57" y="157"/>
                  </a:cubicBezTo>
                  <a:cubicBezTo>
                    <a:pt x="47" y="138"/>
                    <a:pt x="38" y="120"/>
                    <a:pt x="27" y="100"/>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5" name="Freeform 12">
              <a:extLst>
                <a:ext uri="{FF2B5EF4-FFF2-40B4-BE49-F238E27FC236}">
                  <a16:creationId xmlns:a16="http://schemas.microsoft.com/office/drawing/2014/main" id="{67745CC0-63A6-459F-B086-F2C53EB9CE08}"/>
                </a:ext>
              </a:extLst>
            </p:cNvPr>
            <p:cNvSpPr>
              <a:spLocks/>
            </p:cNvSpPr>
            <p:nvPr/>
          </p:nvSpPr>
          <p:spPr bwMode="auto">
            <a:xfrm>
              <a:off x="8508715" y="2379252"/>
              <a:ext cx="666393" cy="549356"/>
            </a:xfrm>
            <a:custGeom>
              <a:avLst/>
              <a:gdLst>
                <a:gd name="T0" fmla="*/ 82 w 163"/>
                <a:gd name="T1" fmla="*/ 48 h 134"/>
                <a:gd name="T2" fmla="*/ 86 w 163"/>
                <a:gd name="T3" fmla="*/ 60 h 134"/>
                <a:gd name="T4" fmla="*/ 116 w 163"/>
                <a:gd name="T5" fmla="*/ 88 h 134"/>
                <a:gd name="T6" fmla="*/ 119 w 163"/>
                <a:gd name="T7" fmla="*/ 101 h 134"/>
                <a:gd name="T8" fmla="*/ 106 w 163"/>
                <a:gd name="T9" fmla="*/ 101 h 134"/>
                <a:gd name="T10" fmla="*/ 69 w 163"/>
                <a:gd name="T11" fmla="*/ 74 h 134"/>
                <a:gd name="T12" fmla="*/ 61 w 163"/>
                <a:gd name="T13" fmla="*/ 70 h 134"/>
                <a:gd name="T14" fmla="*/ 50 w 163"/>
                <a:gd name="T15" fmla="*/ 76 h 134"/>
                <a:gd name="T16" fmla="*/ 83 w 163"/>
                <a:gd name="T17" fmla="*/ 96 h 134"/>
                <a:gd name="T18" fmla="*/ 122 w 163"/>
                <a:gd name="T19" fmla="*/ 116 h 134"/>
                <a:gd name="T20" fmla="*/ 123 w 163"/>
                <a:gd name="T21" fmla="*/ 125 h 134"/>
                <a:gd name="T22" fmla="*/ 107 w 163"/>
                <a:gd name="T23" fmla="*/ 127 h 134"/>
                <a:gd name="T24" fmla="*/ 60 w 163"/>
                <a:gd name="T25" fmla="*/ 104 h 134"/>
                <a:gd name="T26" fmla="*/ 56 w 163"/>
                <a:gd name="T27" fmla="*/ 103 h 134"/>
                <a:gd name="T28" fmla="*/ 66 w 163"/>
                <a:gd name="T29" fmla="*/ 115 h 134"/>
                <a:gd name="T30" fmla="*/ 66 w 163"/>
                <a:gd name="T31" fmla="*/ 125 h 134"/>
                <a:gd name="T32" fmla="*/ 53 w 163"/>
                <a:gd name="T33" fmla="*/ 133 h 134"/>
                <a:gd name="T34" fmla="*/ 48 w 163"/>
                <a:gd name="T35" fmla="*/ 133 h 134"/>
                <a:gd name="T36" fmla="*/ 24 w 163"/>
                <a:gd name="T37" fmla="*/ 114 h 134"/>
                <a:gd name="T38" fmla="*/ 25 w 163"/>
                <a:gd name="T39" fmla="*/ 91 h 134"/>
                <a:gd name="T40" fmla="*/ 30 w 163"/>
                <a:gd name="T41" fmla="*/ 86 h 134"/>
                <a:gd name="T42" fmla="*/ 14 w 163"/>
                <a:gd name="T43" fmla="*/ 74 h 134"/>
                <a:gd name="T44" fmla="*/ 7 w 163"/>
                <a:gd name="T45" fmla="*/ 69 h 134"/>
                <a:gd name="T46" fmla="*/ 4 w 163"/>
                <a:gd name="T47" fmla="*/ 59 h 134"/>
                <a:gd name="T48" fmla="*/ 18 w 163"/>
                <a:gd name="T49" fmla="*/ 55 h 134"/>
                <a:gd name="T50" fmla="*/ 36 w 163"/>
                <a:gd name="T51" fmla="*/ 53 h 134"/>
                <a:gd name="T52" fmla="*/ 38 w 163"/>
                <a:gd name="T53" fmla="*/ 48 h 134"/>
                <a:gd name="T54" fmla="*/ 32 w 163"/>
                <a:gd name="T55" fmla="*/ 27 h 134"/>
                <a:gd name="T56" fmla="*/ 29 w 163"/>
                <a:gd name="T57" fmla="*/ 19 h 134"/>
                <a:gd name="T58" fmla="*/ 39 w 163"/>
                <a:gd name="T59" fmla="*/ 1 h 134"/>
                <a:gd name="T60" fmla="*/ 50 w 163"/>
                <a:gd name="T61" fmla="*/ 6 h 134"/>
                <a:gd name="T62" fmla="*/ 54 w 163"/>
                <a:gd name="T63" fmla="*/ 18 h 134"/>
                <a:gd name="T64" fmla="*/ 56 w 163"/>
                <a:gd name="T65" fmla="*/ 34 h 134"/>
                <a:gd name="T66" fmla="*/ 59 w 163"/>
                <a:gd name="T67" fmla="*/ 43 h 134"/>
                <a:gd name="T68" fmla="*/ 61 w 163"/>
                <a:gd name="T69" fmla="*/ 43 h 134"/>
                <a:gd name="T70" fmla="*/ 66 w 163"/>
                <a:gd name="T71" fmla="*/ 24 h 134"/>
                <a:gd name="T72" fmla="*/ 73 w 163"/>
                <a:gd name="T73" fmla="*/ 6 h 134"/>
                <a:gd name="T74" fmla="*/ 86 w 163"/>
                <a:gd name="T75" fmla="*/ 1 h 134"/>
                <a:gd name="T76" fmla="*/ 92 w 163"/>
                <a:gd name="T77" fmla="*/ 10 h 134"/>
                <a:gd name="T78" fmla="*/ 92 w 163"/>
                <a:gd name="T79" fmla="*/ 16 h 134"/>
                <a:gd name="T80" fmla="*/ 96 w 163"/>
                <a:gd name="T81" fmla="*/ 30 h 134"/>
                <a:gd name="T82" fmla="*/ 139 w 163"/>
                <a:gd name="T83" fmla="*/ 59 h 134"/>
                <a:gd name="T84" fmla="*/ 158 w 163"/>
                <a:gd name="T85" fmla="*/ 69 h 134"/>
                <a:gd name="T86" fmla="*/ 160 w 163"/>
                <a:gd name="T87" fmla="*/ 78 h 134"/>
                <a:gd name="T88" fmla="*/ 150 w 163"/>
                <a:gd name="T89" fmla="*/ 84 h 134"/>
                <a:gd name="T90" fmla="*/ 123 w 163"/>
                <a:gd name="T91" fmla="*/ 70 h 134"/>
                <a:gd name="T92" fmla="*/ 87 w 163"/>
                <a:gd name="T93" fmla="*/ 50 h 134"/>
                <a:gd name="T94" fmla="*/ 82 w 163"/>
                <a:gd name="T95" fmla="*/ 4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134">
                  <a:moveTo>
                    <a:pt x="82" y="48"/>
                  </a:moveTo>
                  <a:cubicBezTo>
                    <a:pt x="84" y="53"/>
                    <a:pt x="84" y="57"/>
                    <a:pt x="86" y="60"/>
                  </a:cubicBezTo>
                  <a:cubicBezTo>
                    <a:pt x="94" y="71"/>
                    <a:pt x="105" y="80"/>
                    <a:pt x="116" y="88"/>
                  </a:cubicBezTo>
                  <a:cubicBezTo>
                    <a:pt x="123" y="93"/>
                    <a:pt x="123" y="95"/>
                    <a:pt x="119" y="101"/>
                  </a:cubicBezTo>
                  <a:cubicBezTo>
                    <a:pt x="115" y="105"/>
                    <a:pt x="111" y="105"/>
                    <a:pt x="106" y="101"/>
                  </a:cubicBezTo>
                  <a:cubicBezTo>
                    <a:pt x="94" y="92"/>
                    <a:pt x="82" y="83"/>
                    <a:pt x="69" y="74"/>
                  </a:cubicBezTo>
                  <a:cubicBezTo>
                    <a:pt x="67" y="73"/>
                    <a:pt x="64" y="72"/>
                    <a:pt x="61" y="70"/>
                  </a:cubicBezTo>
                  <a:cubicBezTo>
                    <a:pt x="56" y="67"/>
                    <a:pt x="53" y="69"/>
                    <a:pt x="50" y="76"/>
                  </a:cubicBezTo>
                  <a:cubicBezTo>
                    <a:pt x="61" y="83"/>
                    <a:pt x="72" y="90"/>
                    <a:pt x="83" y="96"/>
                  </a:cubicBezTo>
                  <a:cubicBezTo>
                    <a:pt x="96" y="103"/>
                    <a:pt x="109" y="109"/>
                    <a:pt x="122" y="116"/>
                  </a:cubicBezTo>
                  <a:cubicBezTo>
                    <a:pt x="128" y="118"/>
                    <a:pt x="128" y="121"/>
                    <a:pt x="123" y="125"/>
                  </a:cubicBezTo>
                  <a:cubicBezTo>
                    <a:pt x="118" y="129"/>
                    <a:pt x="114" y="131"/>
                    <a:pt x="107" y="127"/>
                  </a:cubicBezTo>
                  <a:cubicBezTo>
                    <a:pt x="92" y="119"/>
                    <a:pt x="76" y="112"/>
                    <a:pt x="60" y="104"/>
                  </a:cubicBezTo>
                  <a:cubicBezTo>
                    <a:pt x="59" y="104"/>
                    <a:pt x="58" y="104"/>
                    <a:pt x="56" y="103"/>
                  </a:cubicBezTo>
                  <a:cubicBezTo>
                    <a:pt x="60" y="108"/>
                    <a:pt x="63" y="111"/>
                    <a:pt x="66" y="115"/>
                  </a:cubicBezTo>
                  <a:cubicBezTo>
                    <a:pt x="69" y="119"/>
                    <a:pt x="69" y="122"/>
                    <a:pt x="66" y="125"/>
                  </a:cubicBezTo>
                  <a:cubicBezTo>
                    <a:pt x="62" y="128"/>
                    <a:pt x="57" y="131"/>
                    <a:pt x="53" y="133"/>
                  </a:cubicBezTo>
                  <a:cubicBezTo>
                    <a:pt x="52" y="134"/>
                    <a:pt x="49" y="134"/>
                    <a:pt x="48" y="133"/>
                  </a:cubicBezTo>
                  <a:cubicBezTo>
                    <a:pt x="40" y="127"/>
                    <a:pt x="31" y="121"/>
                    <a:pt x="24" y="114"/>
                  </a:cubicBezTo>
                  <a:cubicBezTo>
                    <a:pt x="17" y="106"/>
                    <a:pt x="18" y="99"/>
                    <a:pt x="25" y="91"/>
                  </a:cubicBezTo>
                  <a:cubicBezTo>
                    <a:pt x="27" y="89"/>
                    <a:pt x="28" y="88"/>
                    <a:pt x="30" y="86"/>
                  </a:cubicBezTo>
                  <a:cubicBezTo>
                    <a:pt x="25" y="82"/>
                    <a:pt x="19" y="78"/>
                    <a:pt x="14" y="74"/>
                  </a:cubicBezTo>
                  <a:cubicBezTo>
                    <a:pt x="12" y="72"/>
                    <a:pt x="9" y="71"/>
                    <a:pt x="7" y="69"/>
                  </a:cubicBezTo>
                  <a:cubicBezTo>
                    <a:pt x="4" y="66"/>
                    <a:pt x="0" y="63"/>
                    <a:pt x="4" y="59"/>
                  </a:cubicBezTo>
                  <a:cubicBezTo>
                    <a:pt x="7" y="53"/>
                    <a:pt x="14" y="51"/>
                    <a:pt x="18" y="55"/>
                  </a:cubicBezTo>
                  <a:cubicBezTo>
                    <a:pt x="25" y="62"/>
                    <a:pt x="30" y="55"/>
                    <a:pt x="36" y="53"/>
                  </a:cubicBezTo>
                  <a:cubicBezTo>
                    <a:pt x="37" y="53"/>
                    <a:pt x="38" y="50"/>
                    <a:pt x="38" y="48"/>
                  </a:cubicBezTo>
                  <a:cubicBezTo>
                    <a:pt x="36" y="41"/>
                    <a:pt x="34" y="34"/>
                    <a:pt x="32" y="27"/>
                  </a:cubicBezTo>
                  <a:cubicBezTo>
                    <a:pt x="31" y="25"/>
                    <a:pt x="29" y="22"/>
                    <a:pt x="29" y="19"/>
                  </a:cubicBezTo>
                  <a:cubicBezTo>
                    <a:pt x="26" y="10"/>
                    <a:pt x="30" y="3"/>
                    <a:pt x="39" y="1"/>
                  </a:cubicBezTo>
                  <a:cubicBezTo>
                    <a:pt x="42" y="0"/>
                    <a:pt x="47" y="3"/>
                    <a:pt x="50" y="6"/>
                  </a:cubicBezTo>
                  <a:cubicBezTo>
                    <a:pt x="52" y="9"/>
                    <a:pt x="53" y="14"/>
                    <a:pt x="54" y="18"/>
                  </a:cubicBezTo>
                  <a:cubicBezTo>
                    <a:pt x="55" y="23"/>
                    <a:pt x="55" y="29"/>
                    <a:pt x="56" y="34"/>
                  </a:cubicBezTo>
                  <a:cubicBezTo>
                    <a:pt x="56" y="37"/>
                    <a:pt x="58" y="40"/>
                    <a:pt x="59" y="43"/>
                  </a:cubicBezTo>
                  <a:cubicBezTo>
                    <a:pt x="60" y="43"/>
                    <a:pt x="61" y="43"/>
                    <a:pt x="61" y="43"/>
                  </a:cubicBezTo>
                  <a:cubicBezTo>
                    <a:pt x="63" y="37"/>
                    <a:pt x="64" y="30"/>
                    <a:pt x="66" y="24"/>
                  </a:cubicBezTo>
                  <a:cubicBezTo>
                    <a:pt x="68" y="18"/>
                    <a:pt x="70" y="12"/>
                    <a:pt x="73" y="6"/>
                  </a:cubicBezTo>
                  <a:cubicBezTo>
                    <a:pt x="75" y="0"/>
                    <a:pt x="82" y="1"/>
                    <a:pt x="86" y="1"/>
                  </a:cubicBezTo>
                  <a:cubicBezTo>
                    <a:pt x="91" y="1"/>
                    <a:pt x="93" y="5"/>
                    <a:pt x="92" y="10"/>
                  </a:cubicBezTo>
                  <a:cubicBezTo>
                    <a:pt x="92" y="12"/>
                    <a:pt x="92" y="14"/>
                    <a:pt x="92" y="16"/>
                  </a:cubicBezTo>
                  <a:cubicBezTo>
                    <a:pt x="89" y="22"/>
                    <a:pt x="91" y="27"/>
                    <a:pt x="96" y="30"/>
                  </a:cubicBezTo>
                  <a:cubicBezTo>
                    <a:pt x="110" y="40"/>
                    <a:pt x="124" y="49"/>
                    <a:pt x="139" y="59"/>
                  </a:cubicBezTo>
                  <a:cubicBezTo>
                    <a:pt x="145" y="62"/>
                    <a:pt x="151" y="65"/>
                    <a:pt x="158" y="69"/>
                  </a:cubicBezTo>
                  <a:cubicBezTo>
                    <a:pt x="162" y="71"/>
                    <a:pt x="163" y="74"/>
                    <a:pt x="160" y="78"/>
                  </a:cubicBezTo>
                  <a:cubicBezTo>
                    <a:pt x="158" y="82"/>
                    <a:pt x="156" y="87"/>
                    <a:pt x="150" y="84"/>
                  </a:cubicBezTo>
                  <a:cubicBezTo>
                    <a:pt x="141" y="80"/>
                    <a:pt x="132" y="75"/>
                    <a:pt x="123" y="70"/>
                  </a:cubicBezTo>
                  <a:cubicBezTo>
                    <a:pt x="111" y="63"/>
                    <a:pt x="99" y="56"/>
                    <a:pt x="87" y="50"/>
                  </a:cubicBezTo>
                  <a:cubicBezTo>
                    <a:pt x="86" y="49"/>
                    <a:pt x="85" y="49"/>
                    <a:pt x="82" y="4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6" name="Freeform 13">
              <a:extLst>
                <a:ext uri="{FF2B5EF4-FFF2-40B4-BE49-F238E27FC236}">
                  <a16:creationId xmlns:a16="http://schemas.microsoft.com/office/drawing/2014/main" id="{0BC25210-6D38-4501-9FA3-59665D2A644A}"/>
                </a:ext>
              </a:extLst>
            </p:cNvPr>
            <p:cNvSpPr>
              <a:spLocks noEditPoints="1"/>
            </p:cNvSpPr>
            <p:nvPr/>
          </p:nvSpPr>
          <p:spPr bwMode="auto">
            <a:xfrm>
              <a:off x="13448144" y="2379252"/>
              <a:ext cx="613847" cy="661617"/>
            </a:xfrm>
            <a:custGeom>
              <a:avLst/>
              <a:gdLst>
                <a:gd name="T0" fmla="*/ 96 w 150"/>
                <a:gd name="T1" fmla="*/ 49 h 161"/>
                <a:gd name="T2" fmla="*/ 103 w 150"/>
                <a:gd name="T3" fmla="*/ 47 h 161"/>
                <a:gd name="T4" fmla="*/ 125 w 150"/>
                <a:gd name="T5" fmla="*/ 51 h 161"/>
                <a:gd name="T6" fmla="*/ 134 w 150"/>
                <a:gd name="T7" fmla="*/ 52 h 161"/>
                <a:gd name="T8" fmla="*/ 147 w 150"/>
                <a:gd name="T9" fmla="*/ 55 h 161"/>
                <a:gd name="T10" fmla="*/ 147 w 150"/>
                <a:gd name="T11" fmla="*/ 79 h 161"/>
                <a:gd name="T12" fmla="*/ 146 w 150"/>
                <a:gd name="T13" fmla="*/ 86 h 161"/>
                <a:gd name="T14" fmla="*/ 149 w 150"/>
                <a:gd name="T15" fmla="*/ 98 h 161"/>
                <a:gd name="T16" fmla="*/ 133 w 150"/>
                <a:gd name="T17" fmla="*/ 109 h 161"/>
                <a:gd name="T18" fmla="*/ 124 w 150"/>
                <a:gd name="T19" fmla="*/ 104 h 161"/>
                <a:gd name="T20" fmla="*/ 111 w 150"/>
                <a:gd name="T21" fmla="*/ 104 h 161"/>
                <a:gd name="T22" fmla="*/ 105 w 150"/>
                <a:gd name="T23" fmla="*/ 104 h 161"/>
                <a:gd name="T24" fmla="*/ 93 w 150"/>
                <a:gd name="T25" fmla="*/ 99 h 161"/>
                <a:gd name="T26" fmla="*/ 96 w 150"/>
                <a:gd name="T27" fmla="*/ 108 h 161"/>
                <a:gd name="T28" fmla="*/ 95 w 150"/>
                <a:gd name="T29" fmla="*/ 115 h 161"/>
                <a:gd name="T30" fmla="*/ 88 w 150"/>
                <a:gd name="T31" fmla="*/ 115 h 161"/>
                <a:gd name="T32" fmla="*/ 77 w 150"/>
                <a:gd name="T33" fmla="*/ 109 h 161"/>
                <a:gd name="T34" fmla="*/ 65 w 150"/>
                <a:gd name="T35" fmla="*/ 116 h 161"/>
                <a:gd name="T36" fmla="*/ 64 w 150"/>
                <a:gd name="T37" fmla="*/ 136 h 161"/>
                <a:gd name="T38" fmla="*/ 73 w 150"/>
                <a:gd name="T39" fmla="*/ 141 h 161"/>
                <a:gd name="T40" fmla="*/ 78 w 150"/>
                <a:gd name="T41" fmla="*/ 147 h 161"/>
                <a:gd name="T42" fmla="*/ 70 w 150"/>
                <a:gd name="T43" fmla="*/ 159 h 161"/>
                <a:gd name="T44" fmla="*/ 57 w 150"/>
                <a:gd name="T45" fmla="*/ 154 h 161"/>
                <a:gd name="T46" fmla="*/ 43 w 150"/>
                <a:gd name="T47" fmla="*/ 116 h 161"/>
                <a:gd name="T48" fmla="*/ 47 w 150"/>
                <a:gd name="T49" fmla="*/ 106 h 161"/>
                <a:gd name="T50" fmla="*/ 32 w 150"/>
                <a:gd name="T51" fmla="*/ 104 h 161"/>
                <a:gd name="T52" fmla="*/ 25 w 150"/>
                <a:gd name="T53" fmla="*/ 98 h 161"/>
                <a:gd name="T54" fmla="*/ 25 w 150"/>
                <a:gd name="T55" fmla="*/ 86 h 161"/>
                <a:gd name="T56" fmla="*/ 31 w 150"/>
                <a:gd name="T57" fmla="*/ 84 h 161"/>
                <a:gd name="T58" fmla="*/ 57 w 150"/>
                <a:gd name="T59" fmla="*/ 89 h 161"/>
                <a:gd name="T60" fmla="*/ 63 w 150"/>
                <a:gd name="T61" fmla="*/ 90 h 161"/>
                <a:gd name="T62" fmla="*/ 69 w 150"/>
                <a:gd name="T63" fmla="*/ 73 h 161"/>
                <a:gd name="T64" fmla="*/ 82 w 150"/>
                <a:gd name="T65" fmla="*/ 81 h 161"/>
                <a:gd name="T66" fmla="*/ 90 w 150"/>
                <a:gd name="T67" fmla="*/ 71 h 161"/>
                <a:gd name="T68" fmla="*/ 77 w 150"/>
                <a:gd name="T69" fmla="*/ 61 h 161"/>
                <a:gd name="T70" fmla="*/ 63 w 150"/>
                <a:gd name="T71" fmla="*/ 47 h 161"/>
                <a:gd name="T72" fmla="*/ 43 w 150"/>
                <a:gd name="T73" fmla="*/ 60 h 161"/>
                <a:gd name="T74" fmla="*/ 14 w 150"/>
                <a:gd name="T75" fmla="*/ 81 h 161"/>
                <a:gd name="T76" fmla="*/ 7 w 150"/>
                <a:gd name="T77" fmla="*/ 83 h 161"/>
                <a:gd name="T78" fmla="*/ 1 w 150"/>
                <a:gd name="T79" fmla="*/ 74 h 161"/>
                <a:gd name="T80" fmla="*/ 8 w 150"/>
                <a:gd name="T81" fmla="*/ 62 h 161"/>
                <a:gd name="T82" fmla="*/ 62 w 150"/>
                <a:gd name="T83" fmla="*/ 28 h 161"/>
                <a:gd name="T84" fmla="*/ 70 w 150"/>
                <a:gd name="T85" fmla="*/ 22 h 161"/>
                <a:gd name="T86" fmla="*/ 94 w 150"/>
                <a:gd name="T87" fmla="*/ 29 h 161"/>
                <a:gd name="T88" fmla="*/ 103 w 150"/>
                <a:gd name="T89" fmla="*/ 26 h 161"/>
                <a:gd name="T90" fmla="*/ 92 w 150"/>
                <a:gd name="T91" fmla="*/ 17 h 161"/>
                <a:gd name="T92" fmla="*/ 88 w 150"/>
                <a:gd name="T93" fmla="*/ 5 h 161"/>
                <a:gd name="T94" fmla="*/ 99 w 150"/>
                <a:gd name="T95" fmla="*/ 1 h 161"/>
                <a:gd name="T96" fmla="*/ 128 w 150"/>
                <a:gd name="T97" fmla="*/ 20 h 161"/>
                <a:gd name="T98" fmla="*/ 116 w 150"/>
                <a:gd name="T99" fmla="*/ 42 h 161"/>
                <a:gd name="T100" fmla="*/ 102 w 150"/>
                <a:gd name="T101" fmla="*/ 43 h 161"/>
                <a:gd name="T102" fmla="*/ 94 w 150"/>
                <a:gd name="T103" fmla="*/ 46 h 161"/>
                <a:gd name="T104" fmla="*/ 96 w 150"/>
                <a:gd name="T105" fmla="*/ 49 h 161"/>
                <a:gd name="T106" fmla="*/ 132 w 150"/>
                <a:gd name="T107" fmla="*/ 91 h 161"/>
                <a:gd name="T108" fmla="*/ 97 w 150"/>
                <a:gd name="T109" fmla="*/ 72 h 161"/>
                <a:gd name="T110" fmla="*/ 109 w 150"/>
                <a:gd name="T111" fmla="*/ 82 h 161"/>
                <a:gd name="T112" fmla="*/ 132 w 150"/>
                <a:gd name="T113" fmla="*/ 91 h 161"/>
                <a:gd name="T114" fmla="*/ 86 w 150"/>
                <a:gd name="T115" fmla="*/ 34 h 161"/>
                <a:gd name="T116" fmla="*/ 72 w 150"/>
                <a:gd name="T117" fmla="*/ 44 h 161"/>
                <a:gd name="T118" fmla="*/ 86 w 150"/>
                <a:gd name="T119" fmla="*/ 3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 h="161">
                  <a:moveTo>
                    <a:pt x="96" y="49"/>
                  </a:moveTo>
                  <a:cubicBezTo>
                    <a:pt x="98" y="48"/>
                    <a:pt x="101" y="48"/>
                    <a:pt x="103" y="47"/>
                  </a:cubicBezTo>
                  <a:cubicBezTo>
                    <a:pt x="112" y="43"/>
                    <a:pt x="119" y="46"/>
                    <a:pt x="125" y="51"/>
                  </a:cubicBezTo>
                  <a:cubicBezTo>
                    <a:pt x="128" y="54"/>
                    <a:pt x="131" y="54"/>
                    <a:pt x="134" y="52"/>
                  </a:cubicBezTo>
                  <a:cubicBezTo>
                    <a:pt x="140" y="48"/>
                    <a:pt x="143" y="49"/>
                    <a:pt x="147" y="55"/>
                  </a:cubicBezTo>
                  <a:cubicBezTo>
                    <a:pt x="150" y="63"/>
                    <a:pt x="150" y="71"/>
                    <a:pt x="147" y="79"/>
                  </a:cubicBezTo>
                  <a:cubicBezTo>
                    <a:pt x="146" y="81"/>
                    <a:pt x="146" y="84"/>
                    <a:pt x="146" y="86"/>
                  </a:cubicBezTo>
                  <a:cubicBezTo>
                    <a:pt x="147" y="90"/>
                    <a:pt x="149" y="94"/>
                    <a:pt x="149" y="98"/>
                  </a:cubicBezTo>
                  <a:cubicBezTo>
                    <a:pt x="150" y="109"/>
                    <a:pt x="142" y="113"/>
                    <a:pt x="133" y="109"/>
                  </a:cubicBezTo>
                  <a:cubicBezTo>
                    <a:pt x="130" y="107"/>
                    <a:pt x="127" y="106"/>
                    <a:pt x="124" y="104"/>
                  </a:cubicBezTo>
                  <a:cubicBezTo>
                    <a:pt x="120" y="102"/>
                    <a:pt x="116" y="100"/>
                    <a:pt x="111" y="104"/>
                  </a:cubicBezTo>
                  <a:cubicBezTo>
                    <a:pt x="110" y="105"/>
                    <a:pt x="107" y="104"/>
                    <a:pt x="105" y="104"/>
                  </a:cubicBezTo>
                  <a:cubicBezTo>
                    <a:pt x="101" y="103"/>
                    <a:pt x="98" y="101"/>
                    <a:pt x="93" y="99"/>
                  </a:cubicBezTo>
                  <a:cubicBezTo>
                    <a:pt x="95" y="103"/>
                    <a:pt x="96" y="105"/>
                    <a:pt x="96" y="108"/>
                  </a:cubicBezTo>
                  <a:cubicBezTo>
                    <a:pt x="97" y="110"/>
                    <a:pt x="96" y="113"/>
                    <a:pt x="95" y="115"/>
                  </a:cubicBezTo>
                  <a:cubicBezTo>
                    <a:pt x="94" y="116"/>
                    <a:pt x="90" y="116"/>
                    <a:pt x="88" y="115"/>
                  </a:cubicBezTo>
                  <a:cubicBezTo>
                    <a:pt x="84" y="114"/>
                    <a:pt x="81" y="111"/>
                    <a:pt x="77" y="109"/>
                  </a:cubicBezTo>
                  <a:cubicBezTo>
                    <a:pt x="73" y="111"/>
                    <a:pt x="69" y="113"/>
                    <a:pt x="65" y="116"/>
                  </a:cubicBezTo>
                  <a:cubicBezTo>
                    <a:pt x="55" y="121"/>
                    <a:pt x="55" y="129"/>
                    <a:pt x="64" y="136"/>
                  </a:cubicBezTo>
                  <a:cubicBezTo>
                    <a:pt x="67" y="138"/>
                    <a:pt x="70" y="140"/>
                    <a:pt x="73" y="141"/>
                  </a:cubicBezTo>
                  <a:cubicBezTo>
                    <a:pt x="78" y="141"/>
                    <a:pt x="79" y="143"/>
                    <a:pt x="78" y="147"/>
                  </a:cubicBezTo>
                  <a:cubicBezTo>
                    <a:pt x="77" y="152"/>
                    <a:pt x="76" y="157"/>
                    <a:pt x="70" y="159"/>
                  </a:cubicBezTo>
                  <a:cubicBezTo>
                    <a:pt x="65" y="161"/>
                    <a:pt x="61" y="158"/>
                    <a:pt x="57" y="154"/>
                  </a:cubicBezTo>
                  <a:cubicBezTo>
                    <a:pt x="47" y="143"/>
                    <a:pt x="39" y="132"/>
                    <a:pt x="43" y="116"/>
                  </a:cubicBezTo>
                  <a:cubicBezTo>
                    <a:pt x="44" y="113"/>
                    <a:pt x="45" y="110"/>
                    <a:pt x="47" y="106"/>
                  </a:cubicBezTo>
                  <a:cubicBezTo>
                    <a:pt x="42" y="105"/>
                    <a:pt x="37" y="105"/>
                    <a:pt x="32" y="104"/>
                  </a:cubicBezTo>
                  <a:cubicBezTo>
                    <a:pt x="29" y="103"/>
                    <a:pt x="26" y="100"/>
                    <a:pt x="25" y="98"/>
                  </a:cubicBezTo>
                  <a:cubicBezTo>
                    <a:pt x="24" y="94"/>
                    <a:pt x="24" y="90"/>
                    <a:pt x="25" y="86"/>
                  </a:cubicBezTo>
                  <a:cubicBezTo>
                    <a:pt x="25" y="85"/>
                    <a:pt x="29" y="84"/>
                    <a:pt x="31" y="84"/>
                  </a:cubicBezTo>
                  <a:cubicBezTo>
                    <a:pt x="40" y="85"/>
                    <a:pt x="49" y="87"/>
                    <a:pt x="57" y="89"/>
                  </a:cubicBezTo>
                  <a:cubicBezTo>
                    <a:pt x="59" y="89"/>
                    <a:pt x="60" y="89"/>
                    <a:pt x="63" y="90"/>
                  </a:cubicBezTo>
                  <a:cubicBezTo>
                    <a:pt x="62" y="83"/>
                    <a:pt x="61" y="76"/>
                    <a:pt x="69" y="73"/>
                  </a:cubicBezTo>
                  <a:cubicBezTo>
                    <a:pt x="76" y="71"/>
                    <a:pt x="78" y="79"/>
                    <a:pt x="82" y="81"/>
                  </a:cubicBezTo>
                  <a:cubicBezTo>
                    <a:pt x="84" y="78"/>
                    <a:pt x="87" y="74"/>
                    <a:pt x="90" y="71"/>
                  </a:cubicBezTo>
                  <a:cubicBezTo>
                    <a:pt x="87" y="67"/>
                    <a:pt x="84" y="63"/>
                    <a:pt x="77" y="61"/>
                  </a:cubicBezTo>
                  <a:cubicBezTo>
                    <a:pt x="72" y="59"/>
                    <a:pt x="69" y="52"/>
                    <a:pt x="63" y="47"/>
                  </a:cubicBezTo>
                  <a:cubicBezTo>
                    <a:pt x="57" y="51"/>
                    <a:pt x="50" y="56"/>
                    <a:pt x="43" y="60"/>
                  </a:cubicBezTo>
                  <a:cubicBezTo>
                    <a:pt x="33" y="67"/>
                    <a:pt x="24" y="75"/>
                    <a:pt x="14" y="81"/>
                  </a:cubicBezTo>
                  <a:cubicBezTo>
                    <a:pt x="12" y="83"/>
                    <a:pt x="8" y="84"/>
                    <a:pt x="7" y="83"/>
                  </a:cubicBezTo>
                  <a:cubicBezTo>
                    <a:pt x="4" y="81"/>
                    <a:pt x="1" y="77"/>
                    <a:pt x="1" y="74"/>
                  </a:cubicBezTo>
                  <a:cubicBezTo>
                    <a:pt x="0" y="69"/>
                    <a:pt x="4" y="65"/>
                    <a:pt x="8" y="62"/>
                  </a:cubicBezTo>
                  <a:cubicBezTo>
                    <a:pt x="26" y="51"/>
                    <a:pt x="44" y="40"/>
                    <a:pt x="62" y="28"/>
                  </a:cubicBezTo>
                  <a:cubicBezTo>
                    <a:pt x="65" y="27"/>
                    <a:pt x="68" y="25"/>
                    <a:pt x="70" y="22"/>
                  </a:cubicBezTo>
                  <a:cubicBezTo>
                    <a:pt x="82" y="12"/>
                    <a:pt x="88" y="14"/>
                    <a:pt x="94" y="29"/>
                  </a:cubicBezTo>
                  <a:cubicBezTo>
                    <a:pt x="96" y="28"/>
                    <a:pt x="99" y="27"/>
                    <a:pt x="103" y="26"/>
                  </a:cubicBezTo>
                  <a:cubicBezTo>
                    <a:pt x="99" y="22"/>
                    <a:pt x="96" y="19"/>
                    <a:pt x="92" y="17"/>
                  </a:cubicBezTo>
                  <a:cubicBezTo>
                    <a:pt x="88" y="14"/>
                    <a:pt x="86" y="10"/>
                    <a:pt x="88" y="5"/>
                  </a:cubicBezTo>
                  <a:cubicBezTo>
                    <a:pt x="90" y="0"/>
                    <a:pt x="95" y="0"/>
                    <a:pt x="99" y="1"/>
                  </a:cubicBezTo>
                  <a:cubicBezTo>
                    <a:pt x="111" y="4"/>
                    <a:pt x="120" y="12"/>
                    <a:pt x="128" y="20"/>
                  </a:cubicBezTo>
                  <a:cubicBezTo>
                    <a:pt x="135" y="27"/>
                    <a:pt x="127" y="40"/>
                    <a:pt x="116" y="42"/>
                  </a:cubicBezTo>
                  <a:cubicBezTo>
                    <a:pt x="112" y="43"/>
                    <a:pt x="107" y="43"/>
                    <a:pt x="102" y="43"/>
                  </a:cubicBezTo>
                  <a:cubicBezTo>
                    <a:pt x="99" y="44"/>
                    <a:pt x="97" y="45"/>
                    <a:pt x="94" y="46"/>
                  </a:cubicBezTo>
                  <a:cubicBezTo>
                    <a:pt x="95" y="47"/>
                    <a:pt x="95" y="48"/>
                    <a:pt x="96" y="49"/>
                  </a:cubicBezTo>
                  <a:close/>
                  <a:moveTo>
                    <a:pt x="132" y="91"/>
                  </a:moveTo>
                  <a:cubicBezTo>
                    <a:pt x="126" y="75"/>
                    <a:pt x="109" y="67"/>
                    <a:pt x="97" y="72"/>
                  </a:cubicBezTo>
                  <a:cubicBezTo>
                    <a:pt x="101" y="75"/>
                    <a:pt x="106" y="77"/>
                    <a:pt x="109" y="82"/>
                  </a:cubicBezTo>
                  <a:cubicBezTo>
                    <a:pt x="114" y="92"/>
                    <a:pt x="123" y="92"/>
                    <a:pt x="132" y="91"/>
                  </a:cubicBezTo>
                  <a:close/>
                  <a:moveTo>
                    <a:pt x="86" y="34"/>
                  </a:moveTo>
                  <a:cubicBezTo>
                    <a:pt x="81" y="37"/>
                    <a:pt x="77" y="40"/>
                    <a:pt x="72" y="44"/>
                  </a:cubicBezTo>
                  <a:cubicBezTo>
                    <a:pt x="79" y="48"/>
                    <a:pt x="81" y="47"/>
                    <a:pt x="86" y="34"/>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7" name="Freeform 14">
              <a:extLst>
                <a:ext uri="{FF2B5EF4-FFF2-40B4-BE49-F238E27FC236}">
                  <a16:creationId xmlns:a16="http://schemas.microsoft.com/office/drawing/2014/main" id="{A91ABD87-6A00-4D8D-8265-88E6623226B7}"/>
                </a:ext>
              </a:extLst>
            </p:cNvPr>
            <p:cNvSpPr>
              <a:spLocks noEditPoints="1"/>
            </p:cNvSpPr>
            <p:nvPr/>
          </p:nvSpPr>
          <p:spPr bwMode="auto">
            <a:xfrm>
              <a:off x="11291324" y="5744654"/>
              <a:ext cx="826422" cy="451428"/>
            </a:xfrm>
            <a:custGeom>
              <a:avLst/>
              <a:gdLst>
                <a:gd name="T0" fmla="*/ 139 w 202"/>
                <a:gd name="T1" fmla="*/ 82 h 110"/>
                <a:gd name="T2" fmla="*/ 171 w 202"/>
                <a:gd name="T3" fmla="*/ 77 h 110"/>
                <a:gd name="T4" fmla="*/ 179 w 202"/>
                <a:gd name="T5" fmla="*/ 57 h 110"/>
                <a:gd name="T6" fmla="*/ 170 w 202"/>
                <a:gd name="T7" fmla="*/ 50 h 110"/>
                <a:gd name="T8" fmla="*/ 153 w 202"/>
                <a:gd name="T9" fmla="*/ 49 h 110"/>
                <a:gd name="T10" fmla="*/ 130 w 202"/>
                <a:gd name="T11" fmla="*/ 45 h 110"/>
                <a:gd name="T12" fmla="*/ 109 w 202"/>
                <a:gd name="T13" fmla="*/ 62 h 110"/>
                <a:gd name="T14" fmla="*/ 139 w 202"/>
                <a:gd name="T15" fmla="*/ 96 h 110"/>
                <a:gd name="T16" fmla="*/ 120 w 202"/>
                <a:gd name="T17" fmla="*/ 99 h 110"/>
                <a:gd name="T18" fmla="*/ 114 w 202"/>
                <a:gd name="T19" fmla="*/ 96 h 110"/>
                <a:gd name="T20" fmla="*/ 91 w 202"/>
                <a:gd name="T21" fmla="*/ 66 h 110"/>
                <a:gd name="T22" fmla="*/ 84 w 202"/>
                <a:gd name="T23" fmla="*/ 60 h 110"/>
                <a:gd name="T24" fmla="*/ 88 w 202"/>
                <a:gd name="T25" fmla="*/ 88 h 110"/>
                <a:gd name="T26" fmla="*/ 89 w 202"/>
                <a:gd name="T27" fmla="*/ 93 h 110"/>
                <a:gd name="T28" fmla="*/ 80 w 202"/>
                <a:gd name="T29" fmla="*/ 106 h 110"/>
                <a:gd name="T30" fmla="*/ 71 w 202"/>
                <a:gd name="T31" fmla="*/ 99 h 110"/>
                <a:gd name="T32" fmla="*/ 62 w 202"/>
                <a:gd name="T33" fmla="*/ 40 h 110"/>
                <a:gd name="T34" fmla="*/ 51 w 202"/>
                <a:gd name="T35" fmla="*/ 32 h 110"/>
                <a:gd name="T36" fmla="*/ 28 w 202"/>
                <a:gd name="T37" fmla="*/ 33 h 110"/>
                <a:gd name="T38" fmla="*/ 20 w 202"/>
                <a:gd name="T39" fmla="*/ 41 h 110"/>
                <a:gd name="T40" fmla="*/ 21 w 202"/>
                <a:gd name="T41" fmla="*/ 52 h 110"/>
                <a:gd name="T42" fmla="*/ 29 w 202"/>
                <a:gd name="T43" fmla="*/ 59 h 110"/>
                <a:gd name="T44" fmla="*/ 54 w 202"/>
                <a:gd name="T45" fmla="*/ 58 h 110"/>
                <a:gd name="T46" fmla="*/ 55 w 202"/>
                <a:gd name="T47" fmla="*/ 68 h 110"/>
                <a:gd name="T48" fmla="*/ 28 w 202"/>
                <a:gd name="T49" fmla="*/ 69 h 110"/>
                <a:gd name="T50" fmla="*/ 22 w 202"/>
                <a:gd name="T51" fmla="*/ 76 h 110"/>
                <a:gd name="T52" fmla="*/ 23 w 202"/>
                <a:gd name="T53" fmla="*/ 99 h 110"/>
                <a:gd name="T54" fmla="*/ 62 w 202"/>
                <a:gd name="T55" fmla="*/ 98 h 110"/>
                <a:gd name="T56" fmla="*/ 56 w 202"/>
                <a:gd name="T57" fmla="*/ 108 h 110"/>
                <a:gd name="T58" fmla="*/ 5 w 202"/>
                <a:gd name="T59" fmla="*/ 110 h 110"/>
                <a:gd name="T60" fmla="*/ 3 w 202"/>
                <a:gd name="T61" fmla="*/ 79 h 110"/>
                <a:gd name="T62" fmla="*/ 1 w 202"/>
                <a:gd name="T63" fmla="*/ 30 h 110"/>
                <a:gd name="T64" fmla="*/ 6 w 202"/>
                <a:gd name="T65" fmla="*/ 24 h 110"/>
                <a:gd name="T66" fmla="*/ 99 w 202"/>
                <a:gd name="T67" fmla="*/ 15 h 110"/>
                <a:gd name="T68" fmla="*/ 125 w 202"/>
                <a:gd name="T69" fmla="*/ 23 h 110"/>
                <a:gd name="T70" fmla="*/ 175 w 202"/>
                <a:gd name="T71" fmla="*/ 0 h 110"/>
                <a:gd name="T72" fmla="*/ 185 w 202"/>
                <a:gd name="T73" fmla="*/ 8 h 110"/>
                <a:gd name="T74" fmla="*/ 184 w 202"/>
                <a:gd name="T75" fmla="*/ 10 h 110"/>
                <a:gd name="T76" fmla="*/ 177 w 202"/>
                <a:gd name="T77" fmla="*/ 10 h 110"/>
                <a:gd name="T78" fmla="*/ 151 w 202"/>
                <a:gd name="T79" fmla="*/ 16 h 110"/>
                <a:gd name="T80" fmla="*/ 146 w 202"/>
                <a:gd name="T81" fmla="*/ 26 h 110"/>
                <a:gd name="T82" fmla="*/ 154 w 202"/>
                <a:gd name="T83" fmla="*/ 32 h 110"/>
                <a:gd name="T84" fmla="*/ 178 w 202"/>
                <a:gd name="T85" fmla="*/ 33 h 110"/>
                <a:gd name="T86" fmla="*/ 200 w 202"/>
                <a:gd name="T87" fmla="*/ 53 h 110"/>
                <a:gd name="T88" fmla="*/ 188 w 202"/>
                <a:gd name="T89" fmla="*/ 82 h 110"/>
                <a:gd name="T90" fmla="*/ 150 w 202"/>
                <a:gd name="T91" fmla="*/ 90 h 110"/>
                <a:gd name="T92" fmla="*/ 139 w 202"/>
                <a:gd name="T93" fmla="*/ 82 h 110"/>
                <a:gd name="T94" fmla="*/ 84 w 202"/>
                <a:gd name="T95" fmla="*/ 58 h 110"/>
                <a:gd name="T96" fmla="*/ 103 w 202"/>
                <a:gd name="T97" fmla="*/ 55 h 110"/>
                <a:gd name="T98" fmla="*/ 113 w 202"/>
                <a:gd name="T99" fmla="*/ 39 h 110"/>
                <a:gd name="T100" fmla="*/ 98 w 202"/>
                <a:gd name="T101" fmla="*/ 26 h 110"/>
                <a:gd name="T102" fmla="*/ 84 w 202"/>
                <a:gd name="T103" fmla="*/ 28 h 110"/>
                <a:gd name="T104" fmla="*/ 80 w 202"/>
                <a:gd name="T105" fmla="*/ 32 h 110"/>
                <a:gd name="T106" fmla="*/ 84 w 202"/>
                <a:gd name="T107" fmla="*/ 5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110">
                  <a:moveTo>
                    <a:pt x="139" y="82"/>
                  </a:moveTo>
                  <a:cubicBezTo>
                    <a:pt x="151" y="80"/>
                    <a:pt x="161" y="80"/>
                    <a:pt x="171" y="77"/>
                  </a:cubicBezTo>
                  <a:cubicBezTo>
                    <a:pt x="181" y="74"/>
                    <a:pt x="184" y="66"/>
                    <a:pt x="179" y="57"/>
                  </a:cubicBezTo>
                  <a:cubicBezTo>
                    <a:pt x="178" y="54"/>
                    <a:pt x="174" y="51"/>
                    <a:pt x="170" y="50"/>
                  </a:cubicBezTo>
                  <a:cubicBezTo>
                    <a:pt x="165" y="49"/>
                    <a:pt x="159" y="50"/>
                    <a:pt x="153" y="49"/>
                  </a:cubicBezTo>
                  <a:cubicBezTo>
                    <a:pt x="146" y="48"/>
                    <a:pt x="138" y="47"/>
                    <a:pt x="130" y="45"/>
                  </a:cubicBezTo>
                  <a:cubicBezTo>
                    <a:pt x="128" y="53"/>
                    <a:pt x="120" y="59"/>
                    <a:pt x="109" y="62"/>
                  </a:cubicBezTo>
                  <a:cubicBezTo>
                    <a:pt x="119" y="74"/>
                    <a:pt x="129" y="84"/>
                    <a:pt x="139" y="96"/>
                  </a:cubicBezTo>
                  <a:cubicBezTo>
                    <a:pt x="131" y="97"/>
                    <a:pt x="126" y="99"/>
                    <a:pt x="120" y="99"/>
                  </a:cubicBezTo>
                  <a:cubicBezTo>
                    <a:pt x="118" y="99"/>
                    <a:pt x="116" y="97"/>
                    <a:pt x="114" y="96"/>
                  </a:cubicBezTo>
                  <a:cubicBezTo>
                    <a:pt x="106" y="86"/>
                    <a:pt x="99" y="76"/>
                    <a:pt x="91" y="66"/>
                  </a:cubicBezTo>
                  <a:cubicBezTo>
                    <a:pt x="89" y="64"/>
                    <a:pt x="87" y="62"/>
                    <a:pt x="84" y="60"/>
                  </a:cubicBezTo>
                  <a:cubicBezTo>
                    <a:pt x="85" y="69"/>
                    <a:pt x="87" y="79"/>
                    <a:pt x="88" y="88"/>
                  </a:cubicBezTo>
                  <a:cubicBezTo>
                    <a:pt x="88" y="89"/>
                    <a:pt x="89" y="91"/>
                    <a:pt x="89" y="93"/>
                  </a:cubicBezTo>
                  <a:cubicBezTo>
                    <a:pt x="90" y="103"/>
                    <a:pt x="90" y="103"/>
                    <a:pt x="80" y="106"/>
                  </a:cubicBezTo>
                  <a:cubicBezTo>
                    <a:pt x="74" y="107"/>
                    <a:pt x="72" y="105"/>
                    <a:pt x="71" y="99"/>
                  </a:cubicBezTo>
                  <a:cubicBezTo>
                    <a:pt x="68" y="79"/>
                    <a:pt x="65" y="60"/>
                    <a:pt x="62" y="40"/>
                  </a:cubicBezTo>
                  <a:cubicBezTo>
                    <a:pt x="60" y="31"/>
                    <a:pt x="60" y="31"/>
                    <a:pt x="51" y="32"/>
                  </a:cubicBezTo>
                  <a:cubicBezTo>
                    <a:pt x="44" y="32"/>
                    <a:pt x="36" y="33"/>
                    <a:pt x="28" y="33"/>
                  </a:cubicBezTo>
                  <a:cubicBezTo>
                    <a:pt x="22" y="33"/>
                    <a:pt x="19" y="35"/>
                    <a:pt x="20" y="41"/>
                  </a:cubicBezTo>
                  <a:cubicBezTo>
                    <a:pt x="21" y="45"/>
                    <a:pt x="21" y="48"/>
                    <a:pt x="21" y="52"/>
                  </a:cubicBezTo>
                  <a:cubicBezTo>
                    <a:pt x="20" y="58"/>
                    <a:pt x="23" y="60"/>
                    <a:pt x="29" y="59"/>
                  </a:cubicBezTo>
                  <a:cubicBezTo>
                    <a:pt x="37" y="59"/>
                    <a:pt x="45" y="59"/>
                    <a:pt x="54" y="58"/>
                  </a:cubicBezTo>
                  <a:cubicBezTo>
                    <a:pt x="54" y="62"/>
                    <a:pt x="54" y="64"/>
                    <a:pt x="55" y="68"/>
                  </a:cubicBezTo>
                  <a:cubicBezTo>
                    <a:pt x="46" y="68"/>
                    <a:pt x="37" y="69"/>
                    <a:pt x="28" y="69"/>
                  </a:cubicBezTo>
                  <a:cubicBezTo>
                    <a:pt x="24" y="69"/>
                    <a:pt x="22" y="71"/>
                    <a:pt x="22" y="76"/>
                  </a:cubicBezTo>
                  <a:cubicBezTo>
                    <a:pt x="23" y="83"/>
                    <a:pt x="23" y="91"/>
                    <a:pt x="23" y="99"/>
                  </a:cubicBezTo>
                  <a:cubicBezTo>
                    <a:pt x="37" y="99"/>
                    <a:pt x="49" y="98"/>
                    <a:pt x="62" y="98"/>
                  </a:cubicBezTo>
                  <a:cubicBezTo>
                    <a:pt x="65" y="107"/>
                    <a:pt x="65" y="107"/>
                    <a:pt x="56" y="108"/>
                  </a:cubicBezTo>
                  <a:cubicBezTo>
                    <a:pt x="39" y="109"/>
                    <a:pt x="22" y="110"/>
                    <a:pt x="5" y="110"/>
                  </a:cubicBezTo>
                  <a:cubicBezTo>
                    <a:pt x="4" y="99"/>
                    <a:pt x="4" y="89"/>
                    <a:pt x="3" y="79"/>
                  </a:cubicBezTo>
                  <a:cubicBezTo>
                    <a:pt x="2" y="62"/>
                    <a:pt x="2" y="46"/>
                    <a:pt x="1" y="30"/>
                  </a:cubicBezTo>
                  <a:cubicBezTo>
                    <a:pt x="0" y="25"/>
                    <a:pt x="2" y="24"/>
                    <a:pt x="6" y="24"/>
                  </a:cubicBezTo>
                  <a:cubicBezTo>
                    <a:pt x="38" y="23"/>
                    <a:pt x="69" y="21"/>
                    <a:pt x="99" y="15"/>
                  </a:cubicBezTo>
                  <a:cubicBezTo>
                    <a:pt x="109" y="14"/>
                    <a:pt x="118" y="15"/>
                    <a:pt x="125" y="23"/>
                  </a:cubicBezTo>
                  <a:cubicBezTo>
                    <a:pt x="136" y="2"/>
                    <a:pt x="156" y="1"/>
                    <a:pt x="175" y="0"/>
                  </a:cubicBezTo>
                  <a:cubicBezTo>
                    <a:pt x="178" y="0"/>
                    <a:pt x="182" y="5"/>
                    <a:pt x="185" y="8"/>
                  </a:cubicBezTo>
                  <a:cubicBezTo>
                    <a:pt x="185" y="9"/>
                    <a:pt x="184" y="10"/>
                    <a:pt x="184" y="10"/>
                  </a:cubicBezTo>
                  <a:cubicBezTo>
                    <a:pt x="182" y="10"/>
                    <a:pt x="179" y="10"/>
                    <a:pt x="177" y="10"/>
                  </a:cubicBezTo>
                  <a:cubicBezTo>
                    <a:pt x="168" y="12"/>
                    <a:pt x="159" y="14"/>
                    <a:pt x="151" y="16"/>
                  </a:cubicBezTo>
                  <a:cubicBezTo>
                    <a:pt x="146" y="17"/>
                    <a:pt x="144" y="22"/>
                    <a:pt x="146" y="26"/>
                  </a:cubicBezTo>
                  <a:cubicBezTo>
                    <a:pt x="147" y="29"/>
                    <a:pt x="151" y="31"/>
                    <a:pt x="154" y="32"/>
                  </a:cubicBezTo>
                  <a:cubicBezTo>
                    <a:pt x="162" y="33"/>
                    <a:pt x="170" y="32"/>
                    <a:pt x="178" y="33"/>
                  </a:cubicBezTo>
                  <a:cubicBezTo>
                    <a:pt x="191" y="34"/>
                    <a:pt x="197" y="40"/>
                    <a:pt x="200" y="53"/>
                  </a:cubicBezTo>
                  <a:cubicBezTo>
                    <a:pt x="202" y="66"/>
                    <a:pt x="199" y="76"/>
                    <a:pt x="188" y="82"/>
                  </a:cubicBezTo>
                  <a:cubicBezTo>
                    <a:pt x="177" y="88"/>
                    <a:pt x="164" y="91"/>
                    <a:pt x="150" y="90"/>
                  </a:cubicBezTo>
                  <a:cubicBezTo>
                    <a:pt x="147" y="90"/>
                    <a:pt x="143" y="85"/>
                    <a:pt x="139" y="82"/>
                  </a:cubicBezTo>
                  <a:close/>
                  <a:moveTo>
                    <a:pt x="84" y="58"/>
                  </a:moveTo>
                  <a:cubicBezTo>
                    <a:pt x="91" y="57"/>
                    <a:pt x="97" y="56"/>
                    <a:pt x="103" y="55"/>
                  </a:cubicBezTo>
                  <a:cubicBezTo>
                    <a:pt x="111" y="53"/>
                    <a:pt x="114" y="47"/>
                    <a:pt x="113" y="39"/>
                  </a:cubicBezTo>
                  <a:cubicBezTo>
                    <a:pt x="112" y="30"/>
                    <a:pt x="106" y="25"/>
                    <a:pt x="98" y="26"/>
                  </a:cubicBezTo>
                  <a:cubicBezTo>
                    <a:pt x="93" y="26"/>
                    <a:pt x="88" y="27"/>
                    <a:pt x="84" y="28"/>
                  </a:cubicBezTo>
                  <a:cubicBezTo>
                    <a:pt x="82" y="28"/>
                    <a:pt x="80" y="31"/>
                    <a:pt x="80" y="32"/>
                  </a:cubicBezTo>
                  <a:cubicBezTo>
                    <a:pt x="81" y="41"/>
                    <a:pt x="82" y="49"/>
                    <a:pt x="84" y="5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8" name="Freeform 15">
              <a:extLst>
                <a:ext uri="{FF2B5EF4-FFF2-40B4-BE49-F238E27FC236}">
                  <a16:creationId xmlns:a16="http://schemas.microsoft.com/office/drawing/2014/main" id="{33C0A63E-756A-4D51-BFF7-40A8FB0E5C33}"/>
                </a:ext>
              </a:extLst>
            </p:cNvPr>
            <p:cNvSpPr>
              <a:spLocks/>
            </p:cNvSpPr>
            <p:nvPr/>
          </p:nvSpPr>
          <p:spPr bwMode="auto">
            <a:xfrm>
              <a:off x="9253929" y="1268597"/>
              <a:ext cx="585184" cy="623400"/>
            </a:xfrm>
            <a:custGeom>
              <a:avLst/>
              <a:gdLst>
                <a:gd name="T0" fmla="*/ 55 w 143"/>
                <a:gd name="T1" fmla="*/ 57 h 152"/>
                <a:gd name="T2" fmla="*/ 60 w 143"/>
                <a:gd name="T3" fmla="*/ 36 h 152"/>
                <a:gd name="T4" fmla="*/ 55 w 143"/>
                <a:gd name="T5" fmla="*/ 24 h 152"/>
                <a:gd name="T6" fmla="*/ 63 w 143"/>
                <a:gd name="T7" fmla="*/ 2 h 152"/>
                <a:gd name="T8" fmla="*/ 71 w 143"/>
                <a:gd name="T9" fmla="*/ 4 h 152"/>
                <a:gd name="T10" fmla="*/ 86 w 143"/>
                <a:gd name="T11" fmla="*/ 26 h 152"/>
                <a:gd name="T12" fmla="*/ 107 w 143"/>
                <a:gd name="T13" fmla="*/ 58 h 152"/>
                <a:gd name="T14" fmla="*/ 131 w 143"/>
                <a:gd name="T15" fmla="*/ 95 h 152"/>
                <a:gd name="T16" fmla="*/ 139 w 143"/>
                <a:gd name="T17" fmla="*/ 106 h 152"/>
                <a:gd name="T18" fmla="*/ 138 w 143"/>
                <a:gd name="T19" fmla="*/ 121 h 152"/>
                <a:gd name="T20" fmla="*/ 129 w 143"/>
                <a:gd name="T21" fmla="*/ 120 h 152"/>
                <a:gd name="T22" fmla="*/ 102 w 143"/>
                <a:gd name="T23" fmla="*/ 83 h 152"/>
                <a:gd name="T24" fmla="*/ 83 w 143"/>
                <a:gd name="T25" fmla="*/ 56 h 152"/>
                <a:gd name="T26" fmla="*/ 61 w 143"/>
                <a:gd name="T27" fmla="*/ 65 h 152"/>
                <a:gd name="T28" fmla="*/ 90 w 143"/>
                <a:gd name="T29" fmla="*/ 102 h 152"/>
                <a:gd name="T30" fmla="*/ 94 w 143"/>
                <a:gd name="T31" fmla="*/ 113 h 152"/>
                <a:gd name="T32" fmla="*/ 81 w 143"/>
                <a:gd name="T33" fmla="*/ 115 h 152"/>
                <a:gd name="T34" fmla="*/ 64 w 143"/>
                <a:gd name="T35" fmla="*/ 99 h 152"/>
                <a:gd name="T36" fmla="*/ 58 w 143"/>
                <a:gd name="T37" fmla="*/ 94 h 152"/>
                <a:gd name="T38" fmla="*/ 56 w 143"/>
                <a:gd name="T39" fmla="*/ 95 h 152"/>
                <a:gd name="T40" fmla="*/ 60 w 143"/>
                <a:gd name="T41" fmla="*/ 106 h 152"/>
                <a:gd name="T42" fmla="*/ 72 w 143"/>
                <a:gd name="T43" fmla="*/ 134 h 152"/>
                <a:gd name="T44" fmla="*/ 73 w 143"/>
                <a:gd name="T45" fmla="*/ 138 h 152"/>
                <a:gd name="T46" fmla="*/ 68 w 143"/>
                <a:gd name="T47" fmla="*/ 150 h 152"/>
                <a:gd name="T48" fmla="*/ 58 w 143"/>
                <a:gd name="T49" fmla="*/ 145 h 152"/>
                <a:gd name="T50" fmla="*/ 37 w 143"/>
                <a:gd name="T51" fmla="*/ 106 h 152"/>
                <a:gd name="T52" fmla="*/ 34 w 143"/>
                <a:gd name="T53" fmla="*/ 103 h 152"/>
                <a:gd name="T54" fmla="*/ 20 w 143"/>
                <a:gd name="T55" fmla="*/ 120 h 152"/>
                <a:gd name="T56" fmla="*/ 10 w 143"/>
                <a:gd name="T57" fmla="*/ 111 h 152"/>
                <a:gd name="T58" fmla="*/ 8 w 143"/>
                <a:gd name="T59" fmla="*/ 94 h 152"/>
                <a:gd name="T60" fmla="*/ 10 w 143"/>
                <a:gd name="T61" fmla="*/ 92 h 152"/>
                <a:gd name="T62" fmla="*/ 13 w 143"/>
                <a:gd name="T63" fmla="*/ 73 h 152"/>
                <a:gd name="T64" fmla="*/ 5 w 143"/>
                <a:gd name="T65" fmla="*/ 55 h 152"/>
                <a:gd name="T66" fmla="*/ 8 w 143"/>
                <a:gd name="T67" fmla="*/ 48 h 152"/>
                <a:gd name="T68" fmla="*/ 18 w 143"/>
                <a:gd name="T69" fmla="*/ 48 h 152"/>
                <a:gd name="T70" fmla="*/ 36 w 143"/>
                <a:gd name="T71" fmla="*/ 71 h 152"/>
                <a:gd name="T72" fmla="*/ 42 w 143"/>
                <a:gd name="T73" fmla="*/ 79 h 152"/>
                <a:gd name="T74" fmla="*/ 44 w 143"/>
                <a:gd name="T75" fmla="*/ 78 h 152"/>
                <a:gd name="T76" fmla="*/ 34 w 143"/>
                <a:gd name="T77" fmla="*/ 62 h 152"/>
                <a:gd name="T78" fmla="*/ 29 w 143"/>
                <a:gd name="T79" fmla="*/ 41 h 152"/>
                <a:gd name="T80" fmla="*/ 39 w 143"/>
                <a:gd name="T81" fmla="*/ 38 h 152"/>
                <a:gd name="T82" fmla="*/ 55 w 143"/>
                <a:gd name="T83"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152">
                  <a:moveTo>
                    <a:pt x="55" y="57"/>
                  </a:moveTo>
                  <a:cubicBezTo>
                    <a:pt x="65" y="48"/>
                    <a:pt x="65" y="48"/>
                    <a:pt x="60" y="36"/>
                  </a:cubicBezTo>
                  <a:cubicBezTo>
                    <a:pt x="58" y="32"/>
                    <a:pt x="57" y="28"/>
                    <a:pt x="55" y="24"/>
                  </a:cubicBezTo>
                  <a:cubicBezTo>
                    <a:pt x="52" y="15"/>
                    <a:pt x="55" y="7"/>
                    <a:pt x="63" y="2"/>
                  </a:cubicBezTo>
                  <a:cubicBezTo>
                    <a:pt x="67" y="0"/>
                    <a:pt x="69" y="0"/>
                    <a:pt x="71" y="4"/>
                  </a:cubicBezTo>
                  <a:cubicBezTo>
                    <a:pt x="76" y="11"/>
                    <a:pt x="81" y="18"/>
                    <a:pt x="86" y="26"/>
                  </a:cubicBezTo>
                  <a:cubicBezTo>
                    <a:pt x="93" y="37"/>
                    <a:pt x="100" y="47"/>
                    <a:pt x="107" y="58"/>
                  </a:cubicBezTo>
                  <a:cubicBezTo>
                    <a:pt x="115" y="70"/>
                    <a:pt x="123" y="83"/>
                    <a:pt x="131" y="95"/>
                  </a:cubicBezTo>
                  <a:cubicBezTo>
                    <a:pt x="133" y="98"/>
                    <a:pt x="136" y="102"/>
                    <a:pt x="139" y="106"/>
                  </a:cubicBezTo>
                  <a:cubicBezTo>
                    <a:pt x="143" y="110"/>
                    <a:pt x="143" y="117"/>
                    <a:pt x="138" y="121"/>
                  </a:cubicBezTo>
                  <a:cubicBezTo>
                    <a:pt x="135" y="123"/>
                    <a:pt x="132" y="123"/>
                    <a:pt x="129" y="120"/>
                  </a:cubicBezTo>
                  <a:cubicBezTo>
                    <a:pt x="120" y="107"/>
                    <a:pt x="111" y="95"/>
                    <a:pt x="102" y="83"/>
                  </a:cubicBezTo>
                  <a:cubicBezTo>
                    <a:pt x="96" y="74"/>
                    <a:pt x="90" y="66"/>
                    <a:pt x="83" y="56"/>
                  </a:cubicBezTo>
                  <a:cubicBezTo>
                    <a:pt x="79" y="67"/>
                    <a:pt x="72" y="69"/>
                    <a:pt x="61" y="65"/>
                  </a:cubicBezTo>
                  <a:cubicBezTo>
                    <a:pt x="70" y="80"/>
                    <a:pt x="78" y="93"/>
                    <a:pt x="90" y="102"/>
                  </a:cubicBezTo>
                  <a:cubicBezTo>
                    <a:pt x="94" y="105"/>
                    <a:pt x="98" y="107"/>
                    <a:pt x="94" y="113"/>
                  </a:cubicBezTo>
                  <a:cubicBezTo>
                    <a:pt x="90" y="118"/>
                    <a:pt x="87" y="120"/>
                    <a:pt x="81" y="115"/>
                  </a:cubicBezTo>
                  <a:cubicBezTo>
                    <a:pt x="75" y="111"/>
                    <a:pt x="70" y="105"/>
                    <a:pt x="64" y="99"/>
                  </a:cubicBezTo>
                  <a:cubicBezTo>
                    <a:pt x="62" y="97"/>
                    <a:pt x="60" y="96"/>
                    <a:pt x="58" y="94"/>
                  </a:cubicBezTo>
                  <a:cubicBezTo>
                    <a:pt x="58" y="95"/>
                    <a:pt x="57" y="95"/>
                    <a:pt x="56" y="95"/>
                  </a:cubicBezTo>
                  <a:cubicBezTo>
                    <a:pt x="57" y="99"/>
                    <a:pt x="58" y="103"/>
                    <a:pt x="60" y="106"/>
                  </a:cubicBezTo>
                  <a:cubicBezTo>
                    <a:pt x="64" y="115"/>
                    <a:pt x="68" y="125"/>
                    <a:pt x="72" y="134"/>
                  </a:cubicBezTo>
                  <a:cubicBezTo>
                    <a:pt x="72" y="135"/>
                    <a:pt x="72" y="137"/>
                    <a:pt x="73" y="138"/>
                  </a:cubicBezTo>
                  <a:cubicBezTo>
                    <a:pt x="76" y="145"/>
                    <a:pt x="75" y="147"/>
                    <a:pt x="68" y="150"/>
                  </a:cubicBezTo>
                  <a:cubicBezTo>
                    <a:pt x="62" y="152"/>
                    <a:pt x="59" y="150"/>
                    <a:pt x="58" y="145"/>
                  </a:cubicBezTo>
                  <a:cubicBezTo>
                    <a:pt x="54" y="130"/>
                    <a:pt x="47" y="118"/>
                    <a:pt x="37" y="106"/>
                  </a:cubicBezTo>
                  <a:cubicBezTo>
                    <a:pt x="37" y="105"/>
                    <a:pt x="36" y="104"/>
                    <a:pt x="34" y="103"/>
                  </a:cubicBezTo>
                  <a:cubicBezTo>
                    <a:pt x="35" y="111"/>
                    <a:pt x="27" y="120"/>
                    <a:pt x="20" y="120"/>
                  </a:cubicBezTo>
                  <a:cubicBezTo>
                    <a:pt x="14" y="121"/>
                    <a:pt x="11" y="115"/>
                    <a:pt x="10" y="111"/>
                  </a:cubicBezTo>
                  <a:cubicBezTo>
                    <a:pt x="8" y="106"/>
                    <a:pt x="0" y="101"/>
                    <a:pt x="8" y="94"/>
                  </a:cubicBezTo>
                  <a:cubicBezTo>
                    <a:pt x="8" y="93"/>
                    <a:pt x="9" y="92"/>
                    <a:pt x="10" y="92"/>
                  </a:cubicBezTo>
                  <a:cubicBezTo>
                    <a:pt x="18" y="86"/>
                    <a:pt x="18" y="82"/>
                    <a:pt x="13" y="73"/>
                  </a:cubicBezTo>
                  <a:cubicBezTo>
                    <a:pt x="9" y="68"/>
                    <a:pt x="7" y="61"/>
                    <a:pt x="5" y="55"/>
                  </a:cubicBezTo>
                  <a:cubicBezTo>
                    <a:pt x="5" y="53"/>
                    <a:pt x="6" y="49"/>
                    <a:pt x="8" y="48"/>
                  </a:cubicBezTo>
                  <a:cubicBezTo>
                    <a:pt x="11" y="46"/>
                    <a:pt x="14" y="44"/>
                    <a:pt x="18" y="48"/>
                  </a:cubicBezTo>
                  <a:cubicBezTo>
                    <a:pt x="24" y="56"/>
                    <a:pt x="30" y="63"/>
                    <a:pt x="36" y="71"/>
                  </a:cubicBezTo>
                  <a:cubicBezTo>
                    <a:pt x="38" y="73"/>
                    <a:pt x="40" y="76"/>
                    <a:pt x="42" y="79"/>
                  </a:cubicBezTo>
                  <a:cubicBezTo>
                    <a:pt x="43" y="78"/>
                    <a:pt x="43" y="78"/>
                    <a:pt x="44" y="78"/>
                  </a:cubicBezTo>
                  <a:cubicBezTo>
                    <a:pt x="41" y="72"/>
                    <a:pt x="37" y="67"/>
                    <a:pt x="34" y="62"/>
                  </a:cubicBezTo>
                  <a:cubicBezTo>
                    <a:pt x="30" y="55"/>
                    <a:pt x="27" y="49"/>
                    <a:pt x="29" y="41"/>
                  </a:cubicBezTo>
                  <a:cubicBezTo>
                    <a:pt x="30" y="34"/>
                    <a:pt x="34" y="33"/>
                    <a:pt x="39" y="38"/>
                  </a:cubicBezTo>
                  <a:cubicBezTo>
                    <a:pt x="45" y="44"/>
                    <a:pt x="50" y="50"/>
                    <a:pt x="55" y="5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9" name="Freeform 16">
              <a:extLst>
                <a:ext uri="{FF2B5EF4-FFF2-40B4-BE49-F238E27FC236}">
                  <a16:creationId xmlns:a16="http://schemas.microsoft.com/office/drawing/2014/main" id="{2164AFB2-360F-4D50-B0DC-9071D0CC89ED}"/>
                </a:ext>
              </a:extLst>
            </p:cNvPr>
            <p:cNvSpPr>
              <a:spLocks noEditPoints="1"/>
            </p:cNvSpPr>
            <p:nvPr/>
          </p:nvSpPr>
          <p:spPr bwMode="auto">
            <a:xfrm>
              <a:off x="12848629" y="1347418"/>
              <a:ext cx="539803" cy="487256"/>
            </a:xfrm>
            <a:custGeom>
              <a:avLst/>
              <a:gdLst>
                <a:gd name="T0" fmla="*/ 61 w 132"/>
                <a:gd name="T1" fmla="*/ 50 h 119"/>
                <a:gd name="T2" fmla="*/ 84 w 132"/>
                <a:gd name="T3" fmla="*/ 27 h 119"/>
                <a:gd name="T4" fmla="*/ 104 w 132"/>
                <a:gd name="T5" fmla="*/ 1 h 119"/>
                <a:gd name="T6" fmla="*/ 109 w 132"/>
                <a:gd name="T7" fmla="*/ 15 h 119"/>
                <a:gd name="T8" fmla="*/ 100 w 132"/>
                <a:gd name="T9" fmla="*/ 31 h 119"/>
                <a:gd name="T10" fmla="*/ 126 w 132"/>
                <a:gd name="T11" fmla="*/ 33 h 119"/>
                <a:gd name="T12" fmla="*/ 131 w 132"/>
                <a:gd name="T13" fmla="*/ 34 h 119"/>
                <a:gd name="T14" fmla="*/ 131 w 132"/>
                <a:gd name="T15" fmla="*/ 40 h 119"/>
                <a:gd name="T16" fmla="*/ 128 w 132"/>
                <a:gd name="T17" fmla="*/ 62 h 119"/>
                <a:gd name="T18" fmla="*/ 113 w 132"/>
                <a:gd name="T19" fmla="*/ 87 h 119"/>
                <a:gd name="T20" fmla="*/ 107 w 132"/>
                <a:gd name="T21" fmla="*/ 89 h 119"/>
                <a:gd name="T22" fmla="*/ 111 w 132"/>
                <a:gd name="T23" fmla="*/ 95 h 119"/>
                <a:gd name="T24" fmla="*/ 104 w 132"/>
                <a:gd name="T25" fmla="*/ 116 h 119"/>
                <a:gd name="T26" fmla="*/ 80 w 132"/>
                <a:gd name="T27" fmla="*/ 109 h 119"/>
                <a:gd name="T28" fmla="*/ 78 w 132"/>
                <a:gd name="T29" fmla="*/ 106 h 119"/>
                <a:gd name="T30" fmla="*/ 95 w 132"/>
                <a:gd name="T31" fmla="*/ 104 h 119"/>
                <a:gd name="T32" fmla="*/ 87 w 132"/>
                <a:gd name="T33" fmla="*/ 94 h 119"/>
                <a:gd name="T34" fmla="*/ 43 w 132"/>
                <a:gd name="T35" fmla="*/ 67 h 119"/>
                <a:gd name="T36" fmla="*/ 19 w 132"/>
                <a:gd name="T37" fmla="*/ 65 h 119"/>
                <a:gd name="T38" fmla="*/ 4 w 132"/>
                <a:gd name="T39" fmla="*/ 56 h 119"/>
                <a:gd name="T40" fmla="*/ 7 w 132"/>
                <a:gd name="T41" fmla="*/ 44 h 119"/>
                <a:gd name="T42" fmla="*/ 39 w 132"/>
                <a:gd name="T43" fmla="*/ 43 h 119"/>
                <a:gd name="T44" fmla="*/ 46 w 132"/>
                <a:gd name="T45" fmla="*/ 43 h 119"/>
                <a:gd name="T46" fmla="*/ 62 w 132"/>
                <a:gd name="T47" fmla="*/ 20 h 119"/>
                <a:gd name="T48" fmla="*/ 70 w 132"/>
                <a:gd name="T49" fmla="*/ 5 h 119"/>
                <a:gd name="T50" fmla="*/ 79 w 132"/>
                <a:gd name="T51" fmla="*/ 6 h 119"/>
                <a:gd name="T52" fmla="*/ 77 w 132"/>
                <a:gd name="T53" fmla="*/ 25 h 119"/>
                <a:gd name="T54" fmla="*/ 61 w 132"/>
                <a:gd name="T55" fmla="*/ 45 h 119"/>
                <a:gd name="T56" fmla="*/ 60 w 132"/>
                <a:gd name="T57" fmla="*/ 48 h 119"/>
                <a:gd name="T58" fmla="*/ 61 w 132"/>
                <a:gd name="T59" fmla="*/ 50 h 119"/>
                <a:gd name="T60" fmla="*/ 111 w 132"/>
                <a:gd name="T61" fmla="*/ 62 h 119"/>
                <a:gd name="T62" fmla="*/ 86 w 132"/>
                <a:gd name="T63" fmla="*/ 68 h 119"/>
                <a:gd name="T64" fmla="*/ 78 w 132"/>
                <a:gd name="T65" fmla="*/ 62 h 119"/>
                <a:gd name="T66" fmla="*/ 74 w 132"/>
                <a:gd name="T67" fmla="*/ 61 h 119"/>
                <a:gd name="T68" fmla="*/ 74 w 132"/>
                <a:gd name="T69" fmla="*/ 64 h 119"/>
                <a:gd name="T70" fmla="*/ 104 w 132"/>
                <a:gd name="T71" fmla="*/ 78 h 119"/>
                <a:gd name="T72" fmla="*/ 111 w 132"/>
                <a:gd name="T73" fmla="*/ 62 h 119"/>
                <a:gd name="T74" fmla="*/ 105 w 132"/>
                <a:gd name="T75" fmla="*/ 54 h 119"/>
                <a:gd name="T76" fmla="*/ 89 w 132"/>
                <a:gd name="T77" fmla="*/ 52 h 119"/>
                <a:gd name="T78" fmla="*/ 87 w 132"/>
                <a:gd name="T79" fmla="*/ 57 h 119"/>
                <a:gd name="T80" fmla="*/ 93 w 132"/>
                <a:gd name="T81" fmla="*/ 59 h 119"/>
                <a:gd name="T82" fmla="*/ 105 w 132"/>
                <a:gd name="T83" fmla="*/ 54 h 119"/>
                <a:gd name="T84" fmla="*/ 94 w 132"/>
                <a:gd name="T85" fmla="*/ 37 h 119"/>
                <a:gd name="T86" fmla="*/ 94 w 132"/>
                <a:gd name="T87" fmla="*/ 40 h 119"/>
                <a:gd name="T88" fmla="*/ 111 w 132"/>
                <a:gd name="T89" fmla="*/ 43 h 119"/>
                <a:gd name="T90" fmla="*/ 112 w 132"/>
                <a:gd name="T91" fmla="*/ 40 h 119"/>
                <a:gd name="T92" fmla="*/ 94 w 132"/>
                <a:gd name="T93" fmla="*/ 3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 h="119">
                  <a:moveTo>
                    <a:pt x="61" y="50"/>
                  </a:moveTo>
                  <a:cubicBezTo>
                    <a:pt x="69" y="42"/>
                    <a:pt x="77" y="35"/>
                    <a:pt x="84" y="27"/>
                  </a:cubicBezTo>
                  <a:cubicBezTo>
                    <a:pt x="91" y="19"/>
                    <a:pt x="98" y="10"/>
                    <a:pt x="104" y="1"/>
                  </a:cubicBezTo>
                  <a:cubicBezTo>
                    <a:pt x="111" y="5"/>
                    <a:pt x="113" y="8"/>
                    <a:pt x="109" y="15"/>
                  </a:cubicBezTo>
                  <a:cubicBezTo>
                    <a:pt x="107" y="20"/>
                    <a:pt x="104" y="24"/>
                    <a:pt x="100" y="31"/>
                  </a:cubicBezTo>
                  <a:cubicBezTo>
                    <a:pt x="109" y="30"/>
                    <a:pt x="117" y="37"/>
                    <a:pt x="126" y="33"/>
                  </a:cubicBezTo>
                  <a:cubicBezTo>
                    <a:pt x="127" y="32"/>
                    <a:pt x="131" y="33"/>
                    <a:pt x="131" y="34"/>
                  </a:cubicBezTo>
                  <a:cubicBezTo>
                    <a:pt x="132" y="36"/>
                    <a:pt x="132" y="38"/>
                    <a:pt x="131" y="40"/>
                  </a:cubicBezTo>
                  <a:cubicBezTo>
                    <a:pt x="126" y="49"/>
                    <a:pt x="126" y="53"/>
                    <a:pt x="128" y="62"/>
                  </a:cubicBezTo>
                  <a:cubicBezTo>
                    <a:pt x="131" y="73"/>
                    <a:pt x="125" y="84"/>
                    <a:pt x="113" y="87"/>
                  </a:cubicBezTo>
                  <a:cubicBezTo>
                    <a:pt x="111" y="88"/>
                    <a:pt x="110" y="88"/>
                    <a:pt x="107" y="89"/>
                  </a:cubicBezTo>
                  <a:cubicBezTo>
                    <a:pt x="109" y="91"/>
                    <a:pt x="110" y="93"/>
                    <a:pt x="111" y="95"/>
                  </a:cubicBezTo>
                  <a:cubicBezTo>
                    <a:pt x="118" y="106"/>
                    <a:pt x="116" y="113"/>
                    <a:pt x="104" y="116"/>
                  </a:cubicBezTo>
                  <a:cubicBezTo>
                    <a:pt x="94" y="119"/>
                    <a:pt x="84" y="116"/>
                    <a:pt x="80" y="109"/>
                  </a:cubicBezTo>
                  <a:cubicBezTo>
                    <a:pt x="79" y="109"/>
                    <a:pt x="79" y="107"/>
                    <a:pt x="78" y="106"/>
                  </a:cubicBezTo>
                  <a:cubicBezTo>
                    <a:pt x="84" y="105"/>
                    <a:pt x="88" y="105"/>
                    <a:pt x="95" y="104"/>
                  </a:cubicBezTo>
                  <a:cubicBezTo>
                    <a:pt x="92" y="100"/>
                    <a:pt x="90" y="96"/>
                    <a:pt x="87" y="94"/>
                  </a:cubicBezTo>
                  <a:cubicBezTo>
                    <a:pt x="73" y="85"/>
                    <a:pt x="58" y="76"/>
                    <a:pt x="43" y="67"/>
                  </a:cubicBezTo>
                  <a:cubicBezTo>
                    <a:pt x="35" y="63"/>
                    <a:pt x="27" y="63"/>
                    <a:pt x="19" y="65"/>
                  </a:cubicBezTo>
                  <a:cubicBezTo>
                    <a:pt x="11" y="67"/>
                    <a:pt x="7" y="61"/>
                    <a:pt x="4" y="56"/>
                  </a:cubicBezTo>
                  <a:cubicBezTo>
                    <a:pt x="0" y="52"/>
                    <a:pt x="4" y="48"/>
                    <a:pt x="7" y="44"/>
                  </a:cubicBezTo>
                  <a:cubicBezTo>
                    <a:pt x="15" y="34"/>
                    <a:pt x="29" y="34"/>
                    <a:pt x="39" y="43"/>
                  </a:cubicBezTo>
                  <a:cubicBezTo>
                    <a:pt x="42" y="46"/>
                    <a:pt x="44" y="46"/>
                    <a:pt x="46" y="43"/>
                  </a:cubicBezTo>
                  <a:cubicBezTo>
                    <a:pt x="52" y="35"/>
                    <a:pt x="57" y="28"/>
                    <a:pt x="62" y="20"/>
                  </a:cubicBezTo>
                  <a:cubicBezTo>
                    <a:pt x="65" y="15"/>
                    <a:pt x="67" y="10"/>
                    <a:pt x="70" y="5"/>
                  </a:cubicBezTo>
                  <a:cubicBezTo>
                    <a:pt x="73" y="0"/>
                    <a:pt x="76" y="1"/>
                    <a:pt x="79" y="6"/>
                  </a:cubicBezTo>
                  <a:cubicBezTo>
                    <a:pt x="82" y="13"/>
                    <a:pt x="81" y="19"/>
                    <a:pt x="77" y="25"/>
                  </a:cubicBezTo>
                  <a:cubicBezTo>
                    <a:pt x="72" y="32"/>
                    <a:pt x="66" y="39"/>
                    <a:pt x="61" y="45"/>
                  </a:cubicBezTo>
                  <a:cubicBezTo>
                    <a:pt x="61" y="46"/>
                    <a:pt x="60" y="47"/>
                    <a:pt x="60" y="48"/>
                  </a:cubicBezTo>
                  <a:cubicBezTo>
                    <a:pt x="60" y="49"/>
                    <a:pt x="61" y="49"/>
                    <a:pt x="61" y="50"/>
                  </a:cubicBezTo>
                  <a:close/>
                  <a:moveTo>
                    <a:pt x="111" y="62"/>
                  </a:moveTo>
                  <a:cubicBezTo>
                    <a:pt x="104" y="72"/>
                    <a:pt x="96" y="74"/>
                    <a:pt x="86" y="68"/>
                  </a:cubicBezTo>
                  <a:cubicBezTo>
                    <a:pt x="83" y="67"/>
                    <a:pt x="81" y="64"/>
                    <a:pt x="78" y="62"/>
                  </a:cubicBezTo>
                  <a:cubicBezTo>
                    <a:pt x="77" y="61"/>
                    <a:pt x="75" y="61"/>
                    <a:pt x="74" y="61"/>
                  </a:cubicBezTo>
                  <a:cubicBezTo>
                    <a:pt x="74" y="62"/>
                    <a:pt x="73" y="64"/>
                    <a:pt x="74" y="64"/>
                  </a:cubicBezTo>
                  <a:cubicBezTo>
                    <a:pt x="82" y="71"/>
                    <a:pt x="91" y="78"/>
                    <a:pt x="104" y="78"/>
                  </a:cubicBezTo>
                  <a:cubicBezTo>
                    <a:pt x="113" y="78"/>
                    <a:pt x="116" y="72"/>
                    <a:pt x="111" y="62"/>
                  </a:cubicBezTo>
                  <a:close/>
                  <a:moveTo>
                    <a:pt x="105" y="54"/>
                  </a:moveTo>
                  <a:cubicBezTo>
                    <a:pt x="100" y="46"/>
                    <a:pt x="93" y="45"/>
                    <a:pt x="89" y="52"/>
                  </a:cubicBezTo>
                  <a:cubicBezTo>
                    <a:pt x="88" y="53"/>
                    <a:pt x="87" y="56"/>
                    <a:pt x="87" y="57"/>
                  </a:cubicBezTo>
                  <a:cubicBezTo>
                    <a:pt x="89" y="59"/>
                    <a:pt x="92" y="60"/>
                    <a:pt x="93" y="59"/>
                  </a:cubicBezTo>
                  <a:cubicBezTo>
                    <a:pt x="98" y="58"/>
                    <a:pt x="101" y="56"/>
                    <a:pt x="105" y="54"/>
                  </a:cubicBezTo>
                  <a:close/>
                  <a:moveTo>
                    <a:pt x="94" y="37"/>
                  </a:moveTo>
                  <a:cubicBezTo>
                    <a:pt x="94" y="38"/>
                    <a:pt x="94" y="39"/>
                    <a:pt x="94" y="40"/>
                  </a:cubicBezTo>
                  <a:cubicBezTo>
                    <a:pt x="100" y="41"/>
                    <a:pt x="106" y="42"/>
                    <a:pt x="111" y="43"/>
                  </a:cubicBezTo>
                  <a:cubicBezTo>
                    <a:pt x="112" y="42"/>
                    <a:pt x="112" y="41"/>
                    <a:pt x="112" y="40"/>
                  </a:cubicBezTo>
                  <a:cubicBezTo>
                    <a:pt x="106" y="39"/>
                    <a:pt x="100" y="38"/>
                    <a:pt x="94" y="3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0" name="Freeform 17">
              <a:extLst>
                <a:ext uri="{FF2B5EF4-FFF2-40B4-BE49-F238E27FC236}">
                  <a16:creationId xmlns:a16="http://schemas.microsoft.com/office/drawing/2014/main" id="{4A183196-D7A3-4CCB-A479-2881C0BC96A1}"/>
                </a:ext>
              </a:extLst>
            </p:cNvPr>
            <p:cNvSpPr>
              <a:spLocks/>
            </p:cNvSpPr>
            <p:nvPr/>
          </p:nvSpPr>
          <p:spPr bwMode="auto">
            <a:xfrm>
              <a:off x="10715693" y="5801979"/>
              <a:ext cx="568463" cy="398881"/>
            </a:xfrm>
            <a:custGeom>
              <a:avLst/>
              <a:gdLst>
                <a:gd name="T0" fmla="*/ 59 w 139"/>
                <a:gd name="T1" fmla="*/ 78 h 97"/>
                <a:gd name="T2" fmla="*/ 48 w 139"/>
                <a:gd name="T3" fmla="*/ 89 h 97"/>
                <a:gd name="T4" fmla="*/ 30 w 139"/>
                <a:gd name="T5" fmla="*/ 88 h 97"/>
                <a:gd name="T6" fmla="*/ 2 w 139"/>
                <a:gd name="T7" fmla="*/ 50 h 97"/>
                <a:gd name="T8" fmla="*/ 9 w 139"/>
                <a:gd name="T9" fmla="*/ 19 h 97"/>
                <a:gd name="T10" fmla="*/ 31 w 139"/>
                <a:gd name="T11" fmla="*/ 2 h 97"/>
                <a:gd name="T12" fmla="*/ 70 w 139"/>
                <a:gd name="T13" fmla="*/ 10 h 97"/>
                <a:gd name="T14" fmla="*/ 88 w 139"/>
                <a:gd name="T15" fmla="*/ 8 h 97"/>
                <a:gd name="T16" fmla="*/ 90 w 139"/>
                <a:gd name="T17" fmla="*/ 13 h 97"/>
                <a:gd name="T18" fmla="*/ 88 w 139"/>
                <a:gd name="T19" fmla="*/ 44 h 97"/>
                <a:gd name="T20" fmla="*/ 114 w 139"/>
                <a:gd name="T21" fmla="*/ 45 h 97"/>
                <a:gd name="T22" fmla="*/ 118 w 139"/>
                <a:gd name="T23" fmla="*/ 41 h 97"/>
                <a:gd name="T24" fmla="*/ 120 w 139"/>
                <a:gd name="T25" fmla="*/ 16 h 97"/>
                <a:gd name="T26" fmla="*/ 126 w 139"/>
                <a:gd name="T27" fmla="*/ 10 h 97"/>
                <a:gd name="T28" fmla="*/ 138 w 139"/>
                <a:gd name="T29" fmla="*/ 23 h 97"/>
                <a:gd name="T30" fmla="*/ 134 w 139"/>
                <a:gd name="T31" fmla="*/ 91 h 97"/>
                <a:gd name="T32" fmla="*/ 129 w 139"/>
                <a:gd name="T33" fmla="*/ 96 h 97"/>
                <a:gd name="T34" fmla="*/ 116 w 139"/>
                <a:gd name="T35" fmla="*/ 96 h 97"/>
                <a:gd name="T36" fmla="*/ 116 w 139"/>
                <a:gd name="T37" fmla="*/ 87 h 97"/>
                <a:gd name="T38" fmla="*/ 117 w 139"/>
                <a:gd name="T39" fmla="*/ 61 h 97"/>
                <a:gd name="T40" fmla="*/ 113 w 139"/>
                <a:gd name="T41" fmla="*/ 55 h 97"/>
                <a:gd name="T42" fmla="*/ 94 w 139"/>
                <a:gd name="T43" fmla="*/ 54 h 97"/>
                <a:gd name="T44" fmla="*/ 87 w 139"/>
                <a:gd name="T45" fmla="*/ 60 h 97"/>
                <a:gd name="T46" fmla="*/ 86 w 139"/>
                <a:gd name="T47" fmla="*/ 87 h 97"/>
                <a:gd name="T48" fmla="*/ 79 w 139"/>
                <a:gd name="T49" fmla="*/ 94 h 97"/>
                <a:gd name="T50" fmla="*/ 67 w 139"/>
                <a:gd name="T51" fmla="*/ 81 h 97"/>
                <a:gd name="T52" fmla="*/ 70 w 139"/>
                <a:gd name="T53" fmla="*/ 29 h 97"/>
                <a:gd name="T54" fmla="*/ 65 w 139"/>
                <a:gd name="T55" fmla="*/ 19 h 97"/>
                <a:gd name="T56" fmla="*/ 45 w 139"/>
                <a:gd name="T57" fmla="*/ 13 h 97"/>
                <a:gd name="T58" fmla="*/ 30 w 139"/>
                <a:gd name="T59" fmla="*/ 21 h 97"/>
                <a:gd name="T60" fmla="*/ 22 w 139"/>
                <a:gd name="T61" fmla="*/ 64 h 97"/>
                <a:gd name="T62" fmla="*/ 37 w 139"/>
                <a:gd name="T63" fmla="*/ 78 h 97"/>
                <a:gd name="T64" fmla="*/ 59 w 139"/>
                <a:gd name="T65" fmla="*/ 7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97">
                  <a:moveTo>
                    <a:pt x="59" y="78"/>
                  </a:moveTo>
                  <a:cubicBezTo>
                    <a:pt x="59" y="88"/>
                    <a:pt x="58" y="89"/>
                    <a:pt x="48" y="89"/>
                  </a:cubicBezTo>
                  <a:cubicBezTo>
                    <a:pt x="42" y="89"/>
                    <a:pt x="36" y="89"/>
                    <a:pt x="30" y="88"/>
                  </a:cubicBezTo>
                  <a:cubicBezTo>
                    <a:pt x="9" y="83"/>
                    <a:pt x="0" y="72"/>
                    <a:pt x="2" y="50"/>
                  </a:cubicBezTo>
                  <a:cubicBezTo>
                    <a:pt x="2" y="40"/>
                    <a:pt x="5" y="29"/>
                    <a:pt x="9" y="19"/>
                  </a:cubicBezTo>
                  <a:cubicBezTo>
                    <a:pt x="12" y="9"/>
                    <a:pt x="20" y="3"/>
                    <a:pt x="31" y="2"/>
                  </a:cubicBezTo>
                  <a:cubicBezTo>
                    <a:pt x="45" y="0"/>
                    <a:pt x="57" y="4"/>
                    <a:pt x="70" y="10"/>
                  </a:cubicBezTo>
                  <a:cubicBezTo>
                    <a:pt x="72" y="8"/>
                    <a:pt x="85" y="6"/>
                    <a:pt x="88" y="8"/>
                  </a:cubicBezTo>
                  <a:cubicBezTo>
                    <a:pt x="89" y="9"/>
                    <a:pt x="90" y="11"/>
                    <a:pt x="90" y="13"/>
                  </a:cubicBezTo>
                  <a:cubicBezTo>
                    <a:pt x="89" y="23"/>
                    <a:pt x="89" y="33"/>
                    <a:pt x="88" y="44"/>
                  </a:cubicBezTo>
                  <a:cubicBezTo>
                    <a:pt x="97" y="45"/>
                    <a:pt x="106" y="45"/>
                    <a:pt x="114" y="45"/>
                  </a:cubicBezTo>
                  <a:cubicBezTo>
                    <a:pt x="115" y="45"/>
                    <a:pt x="118" y="43"/>
                    <a:pt x="118" y="41"/>
                  </a:cubicBezTo>
                  <a:cubicBezTo>
                    <a:pt x="119" y="33"/>
                    <a:pt x="120" y="24"/>
                    <a:pt x="120" y="16"/>
                  </a:cubicBezTo>
                  <a:cubicBezTo>
                    <a:pt x="120" y="11"/>
                    <a:pt x="122" y="10"/>
                    <a:pt x="126" y="10"/>
                  </a:cubicBezTo>
                  <a:cubicBezTo>
                    <a:pt x="139" y="10"/>
                    <a:pt x="139" y="10"/>
                    <a:pt x="138" y="23"/>
                  </a:cubicBezTo>
                  <a:cubicBezTo>
                    <a:pt x="137" y="46"/>
                    <a:pt x="136" y="68"/>
                    <a:pt x="134" y="91"/>
                  </a:cubicBezTo>
                  <a:cubicBezTo>
                    <a:pt x="134" y="95"/>
                    <a:pt x="133" y="97"/>
                    <a:pt x="129" y="96"/>
                  </a:cubicBezTo>
                  <a:cubicBezTo>
                    <a:pt x="125" y="96"/>
                    <a:pt x="121" y="96"/>
                    <a:pt x="116" y="96"/>
                  </a:cubicBezTo>
                  <a:cubicBezTo>
                    <a:pt x="116" y="93"/>
                    <a:pt x="115" y="90"/>
                    <a:pt x="116" y="87"/>
                  </a:cubicBezTo>
                  <a:cubicBezTo>
                    <a:pt x="116" y="78"/>
                    <a:pt x="117" y="69"/>
                    <a:pt x="117" y="61"/>
                  </a:cubicBezTo>
                  <a:cubicBezTo>
                    <a:pt x="118" y="57"/>
                    <a:pt x="116" y="56"/>
                    <a:pt x="113" y="55"/>
                  </a:cubicBezTo>
                  <a:cubicBezTo>
                    <a:pt x="106" y="55"/>
                    <a:pt x="100" y="55"/>
                    <a:pt x="94" y="54"/>
                  </a:cubicBezTo>
                  <a:cubicBezTo>
                    <a:pt x="89" y="54"/>
                    <a:pt x="87" y="55"/>
                    <a:pt x="87" y="60"/>
                  </a:cubicBezTo>
                  <a:cubicBezTo>
                    <a:pt x="87" y="69"/>
                    <a:pt x="86" y="78"/>
                    <a:pt x="86" y="87"/>
                  </a:cubicBezTo>
                  <a:cubicBezTo>
                    <a:pt x="86" y="92"/>
                    <a:pt x="84" y="94"/>
                    <a:pt x="79" y="94"/>
                  </a:cubicBezTo>
                  <a:cubicBezTo>
                    <a:pt x="65" y="93"/>
                    <a:pt x="66" y="95"/>
                    <a:pt x="67" y="81"/>
                  </a:cubicBezTo>
                  <a:cubicBezTo>
                    <a:pt x="68" y="64"/>
                    <a:pt x="69" y="47"/>
                    <a:pt x="70" y="29"/>
                  </a:cubicBezTo>
                  <a:cubicBezTo>
                    <a:pt x="70" y="24"/>
                    <a:pt x="69" y="21"/>
                    <a:pt x="65" y="19"/>
                  </a:cubicBezTo>
                  <a:cubicBezTo>
                    <a:pt x="58" y="17"/>
                    <a:pt x="52" y="14"/>
                    <a:pt x="45" y="13"/>
                  </a:cubicBezTo>
                  <a:cubicBezTo>
                    <a:pt x="38" y="12"/>
                    <a:pt x="33" y="15"/>
                    <a:pt x="30" y="21"/>
                  </a:cubicBezTo>
                  <a:cubicBezTo>
                    <a:pt x="22" y="34"/>
                    <a:pt x="21" y="49"/>
                    <a:pt x="22" y="64"/>
                  </a:cubicBezTo>
                  <a:cubicBezTo>
                    <a:pt x="23" y="73"/>
                    <a:pt x="29" y="78"/>
                    <a:pt x="37" y="78"/>
                  </a:cubicBezTo>
                  <a:cubicBezTo>
                    <a:pt x="45" y="79"/>
                    <a:pt x="52" y="78"/>
                    <a:pt x="59" y="7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1" name="Freeform 18">
              <a:extLst>
                <a:ext uri="{FF2B5EF4-FFF2-40B4-BE49-F238E27FC236}">
                  <a16:creationId xmlns:a16="http://schemas.microsoft.com/office/drawing/2014/main" id="{24DF924F-FB74-4CD6-800A-CCFF617C72EB}"/>
                </a:ext>
              </a:extLst>
            </p:cNvPr>
            <p:cNvSpPr>
              <a:spLocks/>
            </p:cNvSpPr>
            <p:nvPr/>
          </p:nvSpPr>
          <p:spPr bwMode="auto">
            <a:xfrm>
              <a:off x="13510244" y="3774139"/>
              <a:ext cx="487254" cy="728496"/>
            </a:xfrm>
            <a:custGeom>
              <a:avLst/>
              <a:gdLst>
                <a:gd name="T0" fmla="*/ 86 w 119"/>
                <a:gd name="T1" fmla="*/ 161 h 178"/>
                <a:gd name="T2" fmla="*/ 79 w 119"/>
                <a:gd name="T3" fmla="*/ 178 h 178"/>
                <a:gd name="T4" fmla="*/ 0 w 119"/>
                <a:gd name="T5" fmla="*/ 146 h 178"/>
                <a:gd name="T6" fmla="*/ 10 w 119"/>
                <a:gd name="T7" fmla="*/ 120 h 178"/>
                <a:gd name="T8" fmla="*/ 30 w 119"/>
                <a:gd name="T9" fmla="*/ 56 h 178"/>
                <a:gd name="T10" fmla="*/ 35 w 119"/>
                <a:gd name="T11" fmla="*/ 50 h 178"/>
                <a:gd name="T12" fmla="*/ 67 w 119"/>
                <a:gd name="T13" fmla="*/ 38 h 178"/>
                <a:gd name="T14" fmla="*/ 62 w 119"/>
                <a:gd name="T15" fmla="*/ 33 h 178"/>
                <a:gd name="T16" fmla="*/ 46 w 119"/>
                <a:gd name="T17" fmla="*/ 18 h 178"/>
                <a:gd name="T18" fmla="*/ 42 w 119"/>
                <a:gd name="T19" fmla="*/ 0 h 178"/>
                <a:gd name="T20" fmla="*/ 66 w 119"/>
                <a:gd name="T21" fmla="*/ 24 h 178"/>
                <a:gd name="T22" fmla="*/ 98 w 119"/>
                <a:gd name="T23" fmla="*/ 39 h 178"/>
                <a:gd name="T24" fmla="*/ 115 w 119"/>
                <a:gd name="T25" fmla="*/ 43 h 178"/>
                <a:gd name="T26" fmla="*/ 119 w 119"/>
                <a:gd name="T27" fmla="*/ 48 h 178"/>
                <a:gd name="T28" fmla="*/ 116 w 119"/>
                <a:gd name="T29" fmla="*/ 62 h 178"/>
                <a:gd name="T30" fmla="*/ 80 w 119"/>
                <a:gd name="T31" fmla="*/ 55 h 178"/>
                <a:gd name="T32" fmla="*/ 73 w 119"/>
                <a:gd name="T33" fmla="*/ 54 h 178"/>
                <a:gd name="T34" fmla="*/ 40 w 119"/>
                <a:gd name="T35" fmla="*/ 67 h 178"/>
                <a:gd name="T36" fmla="*/ 37 w 119"/>
                <a:gd name="T37" fmla="*/ 70 h 178"/>
                <a:gd name="T38" fmla="*/ 30 w 119"/>
                <a:gd name="T39" fmla="*/ 91 h 178"/>
                <a:gd name="T40" fmla="*/ 102 w 119"/>
                <a:gd name="T41" fmla="*/ 114 h 178"/>
                <a:gd name="T42" fmla="*/ 97 w 119"/>
                <a:gd name="T43" fmla="*/ 132 h 178"/>
                <a:gd name="T44" fmla="*/ 24 w 119"/>
                <a:gd name="T45" fmla="*/ 109 h 178"/>
                <a:gd name="T46" fmla="*/ 17 w 119"/>
                <a:gd name="T47" fmla="*/ 133 h 178"/>
                <a:gd name="T48" fmla="*/ 86 w 119"/>
                <a:gd name="T49" fmla="*/ 16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78">
                  <a:moveTo>
                    <a:pt x="86" y="161"/>
                  </a:moveTo>
                  <a:cubicBezTo>
                    <a:pt x="84" y="167"/>
                    <a:pt x="82" y="172"/>
                    <a:pt x="79" y="178"/>
                  </a:cubicBezTo>
                  <a:cubicBezTo>
                    <a:pt x="53" y="168"/>
                    <a:pt x="26" y="157"/>
                    <a:pt x="0" y="146"/>
                  </a:cubicBezTo>
                  <a:cubicBezTo>
                    <a:pt x="3" y="137"/>
                    <a:pt x="7" y="129"/>
                    <a:pt x="10" y="120"/>
                  </a:cubicBezTo>
                  <a:cubicBezTo>
                    <a:pt x="17" y="99"/>
                    <a:pt x="23" y="77"/>
                    <a:pt x="30" y="56"/>
                  </a:cubicBezTo>
                  <a:cubicBezTo>
                    <a:pt x="30" y="53"/>
                    <a:pt x="33" y="50"/>
                    <a:pt x="35" y="50"/>
                  </a:cubicBezTo>
                  <a:cubicBezTo>
                    <a:pt x="45" y="45"/>
                    <a:pt x="56" y="42"/>
                    <a:pt x="67" y="38"/>
                  </a:cubicBezTo>
                  <a:cubicBezTo>
                    <a:pt x="65" y="36"/>
                    <a:pt x="64" y="34"/>
                    <a:pt x="62" y="33"/>
                  </a:cubicBezTo>
                  <a:cubicBezTo>
                    <a:pt x="57" y="28"/>
                    <a:pt x="51" y="22"/>
                    <a:pt x="46" y="18"/>
                  </a:cubicBezTo>
                  <a:cubicBezTo>
                    <a:pt x="39" y="13"/>
                    <a:pt x="38" y="8"/>
                    <a:pt x="42" y="0"/>
                  </a:cubicBezTo>
                  <a:cubicBezTo>
                    <a:pt x="50" y="8"/>
                    <a:pt x="59" y="15"/>
                    <a:pt x="66" y="24"/>
                  </a:cubicBezTo>
                  <a:cubicBezTo>
                    <a:pt x="75" y="33"/>
                    <a:pt x="85" y="38"/>
                    <a:pt x="98" y="39"/>
                  </a:cubicBezTo>
                  <a:cubicBezTo>
                    <a:pt x="104" y="40"/>
                    <a:pt x="110" y="41"/>
                    <a:pt x="115" y="43"/>
                  </a:cubicBezTo>
                  <a:cubicBezTo>
                    <a:pt x="117" y="43"/>
                    <a:pt x="119" y="46"/>
                    <a:pt x="119" y="48"/>
                  </a:cubicBezTo>
                  <a:cubicBezTo>
                    <a:pt x="118" y="52"/>
                    <a:pt x="117" y="57"/>
                    <a:pt x="116" y="62"/>
                  </a:cubicBezTo>
                  <a:cubicBezTo>
                    <a:pt x="104" y="60"/>
                    <a:pt x="92" y="57"/>
                    <a:pt x="80" y="55"/>
                  </a:cubicBezTo>
                  <a:cubicBezTo>
                    <a:pt x="78" y="54"/>
                    <a:pt x="75" y="54"/>
                    <a:pt x="73" y="54"/>
                  </a:cubicBezTo>
                  <a:cubicBezTo>
                    <a:pt x="62" y="58"/>
                    <a:pt x="51" y="63"/>
                    <a:pt x="40" y="67"/>
                  </a:cubicBezTo>
                  <a:cubicBezTo>
                    <a:pt x="39" y="67"/>
                    <a:pt x="37" y="69"/>
                    <a:pt x="37" y="70"/>
                  </a:cubicBezTo>
                  <a:cubicBezTo>
                    <a:pt x="35" y="76"/>
                    <a:pt x="33" y="83"/>
                    <a:pt x="30" y="91"/>
                  </a:cubicBezTo>
                  <a:cubicBezTo>
                    <a:pt x="54" y="99"/>
                    <a:pt x="78" y="106"/>
                    <a:pt x="102" y="114"/>
                  </a:cubicBezTo>
                  <a:cubicBezTo>
                    <a:pt x="100" y="120"/>
                    <a:pt x="99" y="126"/>
                    <a:pt x="97" y="132"/>
                  </a:cubicBezTo>
                  <a:cubicBezTo>
                    <a:pt x="72" y="124"/>
                    <a:pt x="49" y="117"/>
                    <a:pt x="24" y="109"/>
                  </a:cubicBezTo>
                  <a:cubicBezTo>
                    <a:pt x="22" y="117"/>
                    <a:pt x="19" y="124"/>
                    <a:pt x="17" y="133"/>
                  </a:cubicBezTo>
                  <a:cubicBezTo>
                    <a:pt x="40" y="142"/>
                    <a:pt x="63" y="151"/>
                    <a:pt x="86" y="161"/>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2" name="Freeform 19">
              <a:extLst>
                <a:ext uri="{FF2B5EF4-FFF2-40B4-BE49-F238E27FC236}">
                  <a16:creationId xmlns:a16="http://schemas.microsoft.com/office/drawing/2014/main" id="{25D99008-9F4E-4A18-A084-1912BB8AACDE}"/>
                </a:ext>
              </a:extLst>
            </p:cNvPr>
            <p:cNvSpPr>
              <a:spLocks/>
            </p:cNvSpPr>
            <p:nvPr/>
          </p:nvSpPr>
          <p:spPr bwMode="auto">
            <a:xfrm>
              <a:off x="9946595" y="5493863"/>
              <a:ext cx="535026" cy="542191"/>
            </a:xfrm>
            <a:custGeom>
              <a:avLst/>
              <a:gdLst>
                <a:gd name="T0" fmla="*/ 20 w 131"/>
                <a:gd name="T1" fmla="*/ 0 h 132"/>
                <a:gd name="T2" fmla="*/ 131 w 131"/>
                <a:gd name="T3" fmla="*/ 54 h 132"/>
                <a:gd name="T4" fmla="*/ 128 w 131"/>
                <a:gd name="T5" fmla="*/ 61 h 132"/>
                <a:gd name="T6" fmla="*/ 91 w 131"/>
                <a:gd name="T7" fmla="*/ 46 h 132"/>
                <a:gd name="T8" fmla="*/ 82 w 131"/>
                <a:gd name="T9" fmla="*/ 70 h 132"/>
                <a:gd name="T10" fmla="*/ 112 w 131"/>
                <a:gd name="T11" fmla="*/ 83 h 132"/>
                <a:gd name="T12" fmla="*/ 108 w 131"/>
                <a:gd name="T13" fmla="*/ 92 h 132"/>
                <a:gd name="T14" fmla="*/ 82 w 131"/>
                <a:gd name="T15" fmla="*/ 82 h 132"/>
                <a:gd name="T16" fmla="*/ 76 w 131"/>
                <a:gd name="T17" fmla="*/ 84 h 132"/>
                <a:gd name="T18" fmla="*/ 68 w 131"/>
                <a:gd name="T19" fmla="*/ 102 h 132"/>
                <a:gd name="T20" fmla="*/ 71 w 131"/>
                <a:gd name="T21" fmla="*/ 109 h 132"/>
                <a:gd name="T22" fmla="*/ 103 w 131"/>
                <a:gd name="T23" fmla="*/ 123 h 132"/>
                <a:gd name="T24" fmla="*/ 99 w 131"/>
                <a:gd name="T25" fmla="*/ 132 h 132"/>
                <a:gd name="T26" fmla="*/ 45 w 131"/>
                <a:gd name="T27" fmla="*/ 109 h 132"/>
                <a:gd name="T28" fmla="*/ 62 w 131"/>
                <a:gd name="T29" fmla="*/ 69 h 132"/>
                <a:gd name="T30" fmla="*/ 72 w 131"/>
                <a:gd name="T31" fmla="*/ 44 h 132"/>
                <a:gd name="T32" fmla="*/ 69 w 131"/>
                <a:gd name="T33" fmla="*/ 37 h 132"/>
                <a:gd name="T34" fmla="*/ 53 w 131"/>
                <a:gd name="T35" fmla="*/ 28 h 132"/>
                <a:gd name="T36" fmla="*/ 17 w 131"/>
                <a:gd name="T37" fmla="*/ 95 h 132"/>
                <a:gd name="T38" fmla="*/ 0 w 131"/>
                <a:gd name="T39" fmla="*/ 86 h 132"/>
                <a:gd name="T40" fmla="*/ 19 w 131"/>
                <a:gd name="T41" fmla="*/ 51 h 132"/>
                <a:gd name="T42" fmla="*/ 33 w 131"/>
                <a:gd name="T43" fmla="*/ 25 h 132"/>
                <a:gd name="T44" fmla="*/ 30 w 131"/>
                <a:gd name="T45" fmla="*/ 16 h 132"/>
                <a:gd name="T46" fmla="*/ 22 w 131"/>
                <a:gd name="T47" fmla="*/ 11 h 132"/>
                <a:gd name="T48" fmla="*/ 20 w 131"/>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1" h="132">
                  <a:moveTo>
                    <a:pt x="20" y="0"/>
                  </a:moveTo>
                  <a:cubicBezTo>
                    <a:pt x="57" y="18"/>
                    <a:pt x="94" y="36"/>
                    <a:pt x="131" y="54"/>
                  </a:cubicBezTo>
                  <a:cubicBezTo>
                    <a:pt x="130" y="55"/>
                    <a:pt x="129" y="58"/>
                    <a:pt x="128" y="61"/>
                  </a:cubicBezTo>
                  <a:cubicBezTo>
                    <a:pt x="116" y="56"/>
                    <a:pt x="104" y="51"/>
                    <a:pt x="91" y="46"/>
                  </a:cubicBezTo>
                  <a:cubicBezTo>
                    <a:pt x="88" y="55"/>
                    <a:pt x="85" y="62"/>
                    <a:pt x="82" y="70"/>
                  </a:cubicBezTo>
                  <a:cubicBezTo>
                    <a:pt x="92" y="75"/>
                    <a:pt x="101" y="79"/>
                    <a:pt x="112" y="83"/>
                  </a:cubicBezTo>
                  <a:cubicBezTo>
                    <a:pt x="110" y="86"/>
                    <a:pt x="109" y="89"/>
                    <a:pt x="108" y="92"/>
                  </a:cubicBezTo>
                  <a:cubicBezTo>
                    <a:pt x="99" y="88"/>
                    <a:pt x="91" y="85"/>
                    <a:pt x="82" y="82"/>
                  </a:cubicBezTo>
                  <a:cubicBezTo>
                    <a:pt x="79" y="80"/>
                    <a:pt x="77" y="80"/>
                    <a:pt x="76" y="84"/>
                  </a:cubicBezTo>
                  <a:cubicBezTo>
                    <a:pt x="73" y="90"/>
                    <a:pt x="71" y="97"/>
                    <a:pt x="68" y="102"/>
                  </a:cubicBezTo>
                  <a:cubicBezTo>
                    <a:pt x="66" y="106"/>
                    <a:pt x="67" y="108"/>
                    <a:pt x="71" y="109"/>
                  </a:cubicBezTo>
                  <a:cubicBezTo>
                    <a:pt x="82" y="113"/>
                    <a:pt x="92" y="118"/>
                    <a:pt x="103" y="123"/>
                  </a:cubicBezTo>
                  <a:cubicBezTo>
                    <a:pt x="102" y="126"/>
                    <a:pt x="101" y="128"/>
                    <a:pt x="99" y="132"/>
                  </a:cubicBezTo>
                  <a:cubicBezTo>
                    <a:pt x="81" y="124"/>
                    <a:pt x="63" y="117"/>
                    <a:pt x="45" y="109"/>
                  </a:cubicBezTo>
                  <a:cubicBezTo>
                    <a:pt x="51" y="95"/>
                    <a:pt x="56" y="82"/>
                    <a:pt x="62" y="69"/>
                  </a:cubicBezTo>
                  <a:cubicBezTo>
                    <a:pt x="65" y="61"/>
                    <a:pt x="68" y="52"/>
                    <a:pt x="72" y="44"/>
                  </a:cubicBezTo>
                  <a:cubicBezTo>
                    <a:pt x="73" y="41"/>
                    <a:pt x="73" y="38"/>
                    <a:pt x="69" y="37"/>
                  </a:cubicBezTo>
                  <a:cubicBezTo>
                    <a:pt x="64" y="34"/>
                    <a:pt x="59" y="31"/>
                    <a:pt x="53" y="28"/>
                  </a:cubicBezTo>
                  <a:cubicBezTo>
                    <a:pt x="41" y="50"/>
                    <a:pt x="29" y="72"/>
                    <a:pt x="17" y="95"/>
                  </a:cubicBezTo>
                  <a:cubicBezTo>
                    <a:pt x="11" y="92"/>
                    <a:pt x="6" y="89"/>
                    <a:pt x="0" y="86"/>
                  </a:cubicBezTo>
                  <a:cubicBezTo>
                    <a:pt x="7" y="74"/>
                    <a:pt x="13" y="62"/>
                    <a:pt x="19" y="51"/>
                  </a:cubicBezTo>
                  <a:cubicBezTo>
                    <a:pt x="24" y="42"/>
                    <a:pt x="28" y="33"/>
                    <a:pt x="33" y="25"/>
                  </a:cubicBezTo>
                  <a:cubicBezTo>
                    <a:pt x="36" y="20"/>
                    <a:pt x="35" y="18"/>
                    <a:pt x="30" y="16"/>
                  </a:cubicBezTo>
                  <a:cubicBezTo>
                    <a:pt x="28" y="15"/>
                    <a:pt x="25" y="13"/>
                    <a:pt x="22" y="11"/>
                  </a:cubicBezTo>
                  <a:cubicBezTo>
                    <a:pt x="15" y="7"/>
                    <a:pt x="15" y="7"/>
                    <a:pt x="20" y="0"/>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3" name="Freeform 20">
              <a:extLst>
                <a:ext uri="{FF2B5EF4-FFF2-40B4-BE49-F238E27FC236}">
                  <a16:creationId xmlns:a16="http://schemas.microsoft.com/office/drawing/2014/main" id="{802AB13C-78A9-429A-A823-84037727A881}"/>
                </a:ext>
              </a:extLst>
            </p:cNvPr>
            <p:cNvSpPr>
              <a:spLocks/>
            </p:cNvSpPr>
            <p:nvPr/>
          </p:nvSpPr>
          <p:spPr bwMode="auto">
            <a:xfrm>
              <a:off x="12590671" y="5307560"/>
              <a:ext cx="427542" cy="446651"/>
            </a:xfrm>
            <a:custGeom>
              <a:avLst/>
              <a:gdLst>
                <a:gd name="T0" fmla="*/ 79 w 105"/>
                <a:gd name="T1" fmla="*/ 55 h 109"/>
                <a:gd name="T2" fmla="*/ 44 w 105"/>
                <a:gd name="T3" fmla="*/ 8 h 109"/>
                <a:gd name="T4" fmla="*/ 55 w 105"/>
                <a:gd name="T5" fmla="*/ 0 h 109"/>
                <a:gd name="T6" fmla="*/ 105 w 105"/>
                <a:gd name="T7" fmla="*/ 69 h 109"/>
                <a:gd name="T8" fmla="*/ 89 w 105"/>
                <a:gd name="T9" fmla="*/ 81 h 109"/>
                <a:gd name="T10" fmla="*/ 82 w 105"/>
                <a:gd name="T11" fmla="*/ 80 h 109"/>
                <a:gd name="T12" fmla="*/ 31 w 105"/>
                <a:gd name="T13" fmla="*/ 52 h 109"/>
                <a:gd name="T14" fmla="*/ 25 w 105"/>
                <a:gd name="T15" fmla="*/ 51 h 109"/>
                <a:gd name="T16" fmla="*/ 61 w 105"/>
                <a:gd name="T17" fmla="*/ 101 h 109"/>
                <a:gd name="T18" fmla="*/ 50 w 105"/>
                <a:gd name="T19" fmla="*/ 109 h 109"/>
                <a:gd name="T20" fmla="*/ 0 w 105"/>
                <a:gd name="T21" fmla="*/ 39 h 109"/>
                <a:gd name="T22" fmla="*/ 17 w 105"/>
                <a:gd name="T23" fmla="*/ 27 h 109"/>
                <a:gd name="T24" fmla="*/ 24 w 105"/>
                <a:gd name="T25" fmla="*/ 28 h 109"/>
                <a:gd name="T26" fmla="*/ 70 w 105"/>
                <a:gd name="T27" fmla="*/ 53 h 109"/>
                <a:gd name="T28" fmla="*/ 78 w 105"/>
                <a:gd name="T29" fmla="*/ 56 h 109"/>
                <a:gd name="T30" fmla="*/ 79 w 105"/>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09">
                  <a:moveTo>
                    <a:pt x="79" y="55"/>
                  </a:moveTo>
                  <a:cubicBezTo>
                    <a:pt x="67" y="39"/>
                    <a:pt x="56" y="24"/>
                    <a:pt x="44" y="8"/>
                  </a:cubicBezTo>
                  <a:cubicBezTo>
                    <a:pt x="48" y="5"/>
                    <a:pt x="51" y="3"/>
                    <a:pt x="55" y="0"/>
                  </a:cubicBezTo>
                  <a:cubicBezTo>
                    <a:pt x="72" y="23"/>
                    <a:pt x="88" y="46"/>
                    <a:pt x="105" y="69"/>
                  </a:cubicBezTo>
                  <a:cubicBezTo>
                    <a:pt x="100" y="73"/>
                    <a:pt x="95" y="77"/>
                    <a:pt x="89" y="81"/>
                  </a:cubicBezTo>
                  <a:cubicBezTo>
                    <a:pt x="88" y="82"/>
                    <a:pt x="84" y="81"/>
                    <a:pt x="82" y="80"/>
                  </a:cubicBezTo>
                  <a:cubicBezTo>
                    <a:pt x="65" y="70"/>
                    <a:pt x="48" y="61"/>
                    <a:pt x="31" y="52"/>
                  </a:cubicBezTo>
                  <a:cubicBezTo>
                    <a:pt x="29" y="51"/>
                    <a:pt x="28" y="50"/>
                    <a:pt x="25" y="51"/>
                  </a:cubicBezTo>
                  <a:cubicBezTo>
                    <a:pt x="36" y="67"/>
                    <a:pt x="48" y="84"/>
                    <a:pt x="61" y="101"/>
                  </a:cubicBezTo>
                  <a:cubicBezTo>
                    <a:pt x="57" y="104"/>
                    <a:pt x="54" y="106"/>
                    <a:pt x="50" y="109"/>
                  </a:cubicBezTo>
                  <a:cubicBezTo>
                    <a:pt x="33" y="86"/>
                    <a:pt x="17" y="63"/>
                    <a:pt x="0" y="39"/>
                  </a:cubicBezTo>
                  <a:cubicBezTo>
                    <a:pt x="6" y="35"/>
                    <a:pt x="11" y="31"/>
                    <a:pt x="17" y="27"/>
                  </a:cubicBezTo>
                  <a:cubicBezTo>
                    <a:pt x="19" y="26"/>
                    <a:pt x="22" y="27"/>
                    <a:pt x="24" y="28"/>
                  </a:cubicBezTo>
                  <a:cubicBezTo>
                    <a:pt x="39" y="36"/>
                    <a:pt x="55" y="45"/>
                    <a:pt x="70" y="53"/>
                  </a:cubicBezTo>
                  <a:cubicBezTo>
                    <a:pt x="73" y="54"/>
                    <a:pt x="75" y="55"/>
                    <a:pt x="78" y="56"/>
                  </a:cubicBezTo>
                  <a:cubicBezTo>
                    <a:pt x="78" y="56"/>
                    <a:pt x="78" y="56"/>
                    <a:pt x="79" y="55"/>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4" name="Freeform 21">
              <a:extLst>
                <a:ext uri="{FF2B5EF4-FFF2-40B4-BE49-F238E27FC236}">
                  <a16:creationId xmlns:a16="http://schemas.microsoft.com/office/drawing/2014/main" id="{550DA99C-4055-4B50-8493-BC1C0E464A16}"/>
                </a:ext>
              </a:extLst>
            </p:cNvPr>
            <p:cNvSpPr>
              <a:spLocks noEditPoints="1"/>
            </p:cNvSpPr>
            <p:nvPr/>
          </p:nvSpPr>
          <p:spPr bwMode="auto">
            <a:xfrm>
              <a:off x="9146448" y="4958837"/>
              <a:ext cx="386938" cy="348721"/>
            </a:xfrm>
            <a:custGeom>
              <a:avLst/>
              <a:gdLst>
                <a:gd name="T0" fmla="*/ 39 w 94"/>
                <a:gd name="T1" fmla="*/ 85 h 85"/>
                <a:gd name="T2" fmla="*/ 7 w 94"/>
                <a:gd name="T3" fmla="*/ 60 h 85"/>
                <a:gd name="T4" fmla="*/ 11 w 94"/>
                <a:gd name="T5" fmla="*/ 27 h 85"/>
                <a:gd name="T6" fmla="*/ 47 w 94"/>
                <a:gd name="T7" fmla="*/ 1 h 85"/>
                <a:gd name="T8" fmla="*/ 66 w 94"/>
                <a:gd name="T9" fmla="*/ 3 h 85"/>
                <a:gd name="T10" fmla="*/ 89 w 94"/>
                <a:gd name="T11" fmla="*/ 46 h 85"/>
                <a:gd name="T12" fmla="*/ 88 w 94"/>
                <a:gd name="T13" fmla="*/ 50 h 85"/>
                <a:gd name="T14" fmla="*/ 48 w 94"/>
                <a:gd name="T15" fmla="*/ 84 h 85"/>
                <a:gd name="T16" fmla="*/ 45 w 94"/>
                <a:gd name="T17" fmla="*/ 85 h 85"/>
                <a:gd name="T18" fmla="*/ 39 w 94"/>
                <a:gd name="T19" fmla="*/ 85 h 85"/>
                <a:gd name="T20" fmla="*/ 33 w 94"/>
                <a:gd name="T21" fmla="*/ 69 h 85"/>
                <a:gd name="T22" fmla="*/ 74 w 94"/>
                <a:gd name="T23" fmla="*/ 37 h 85"/>
                <a:gd name="T24" fmla="*/ 70 w 94"/>
                <a:gd name="T25" fmla="*/ 20 h 85"/>
                <a:gd name="T26" fmla="*/ 54 w 94"/>
                <a:gd name="T27" fmla="*/ 17 h 85"/>
                <a:gd name="T28" fmla="*/ 21 w 94"/>
                <a:gd name="T29" fmla="*/ 47 h 85"/>
                <a:gd name="T30" fmla="*/ 21 w 94"/>
                <a:gd name="T31" fmla="*/ 61 h 85"/>
                <a:gd name="T32" fmla="*/ 33 w 94"/>
                <a:gd name="T33"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85">
                  <a:moveTo>
                    <a:pt x="39" y="85"/>
                  </a:moveTo>
                  <a:cubicBezTo>
                    <a:pt x="24" y="84"/>
                    <a:pt x="14" y="73"/>
                    <a:pt x="7" y="60"/>
                  </a:cubicBezTo>
                  <a:cubicBezTo>
                    <a:pt x="0" y="48"/>
                    <a:pt x="3" y="37"/>
                    <a:pt x="11" y="27"/>
                  </a:cubicBezTo>
                  <a:cubicBezTo>
                    <a:pt x="21" y="15"/>
                    <a:pt x="32" y="5"/>
                    <a:pt x="47" y="1"/>
                  </a:cubicBezTo>
                  <a:cubicBezTo>
                    <a:pt x="53" y="0"/>
                    <a:pt x="60" y="1"/>
                    <a:pt x="66" y="3"/>
                  </a:cubicBezTo>
                  <a:cubicBezTo>
                    <a:pt x="83" y="10"/>
                    <a:pt x="94" y="31"/>
                    <a:pt x="89" y="46"/>
                  </a:cubicBezTo>
                  <a:cubicBezTo>
                    <a:pt x="89" y="47"/>
                    <a:pt x="89" y="49"/>
                    <a:pt x="88" y="50"/>
                  </a:cubicBezTo>
                  <a:cubicBezTo>
                    <a:pt x="79" y="66"/>
                    <a:pt x="66" y="77"/>
                    <a:pt x="48" y="84"/>
                  </a:cubicBezTo>
                  <a:cubicBezTo>
                    <a:pt x="47" y="84"/>
                    <a:pt x="46" y="84"/>
                    <a:pt x="45" y="85"/>
                  </a:cubicBezTo>
                  <a:cubicBezTo>
                    <a:pt x="43" y="85"/>
                    <a:pt x="42" y="85"/>
                    <a:pt x="39" y="85"/>
                  </a:cubicBezTo>
                  <a:close/>
                  <a:moveTo>
                    <a:pt x="33" y="69"/>
                  </a:moveTo>
                  <a:cubicBezTo>
                    <a:pt x="51" y="64"/>
                    <a:pt x="64" y="52"/>
                    <a:pt x="74" y="37"/>
                  </a:cubicBezTo>
                  <a:cubicBezTo>
                    <a:pt x="77" y="31"/>
                    <a:pt x="75" y="25"/>
                    <a:pt x="70" y="20"/>
                  </a:cubicBezTo>
                  <a:cubicBezTo>
                    <a:pt x="65" y="15"/>
                    <a:pt x="60" y="14"/>
                    <a:pt x="54" y="17"/>
                  </a:cubicBezTo>
                  <a:cubicBezTo>
                    <a:pt x="40" y="24"/>
                    <a:pt x="29" y="34"/>
                    <a:pt x="21" y="47"/>
                  </a:cubicBezTo>
                  <a:cubicBezTo>
                    <a:pt x="19" y="51"/>
                    <a:pt x="19" y="57"/>
                    <a:pt x="21" y="61"/>
                  </a:cubicBezTo>
                  <a:cubicBezTo>
                    <a:pt x="23" y="66"/>
                    <a:pt x="27" y="69"/>
                    <a:pt x="33" y="69"/>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5" name="Freeform 22">
              <a:extLst>
                <a:ext uri="{FF2B5EF4-FFF2-40B4-BE49-F238E27FC236}">
                  <a16:creationId xmlns:a16="http://schemas.microsoft.com/office/drawing/2014/main" id="{159DD6B6-3DF3-47B0-9258-5F7A02B25D40}"/>
                </a:ext>
              </a:extLst>
            </p:cNvPr>
            <p:cNvSpPr>
              <a:spLocks/>
            </p:cNvSpPr>
            <p:nvPr/>
          </p:nvSpPr>
          <p:spPr bwMode="auto">
            <a:xfrm>
              <a:off x="9361413" y="5126033"/>
              <a:ext cx="413212" cy="422765"/>
            </a:xfrm>
            <a:custGeom>
              <a:avLst/>
              <a:gdLst>
                <a:gd name="T0" fmla="*/ 89 w 101"/>
                <a:gd name="T1" fmla="*/ 34 h 103"/>
                <a:gd name="T2" fmla="*/ 101 w 101"/>
                <a:gd name="T3" fmla="*/ 45 h 103"/>
                <a:gd name="T4" fmla="*/ 89 w 101"/>
                <a:gd name="T5" fmla="*/ 59 h 103"/>
                <a:gd name="T6" fmla="*/ 61 w 101"/>
                <a:gd name="T7" fmla="*/ 90 h 103"/>
                <a:gd name="T8" fmla="*/ 27 w 101"/>
                <a:gd name="T9" fmla="*/ 95 h 103"/>
                <a:gd name="T10" fmla="*/ 8 w 101"/>
                <a:gd name="T11" fmla="*/ 76 h 103"/>
                <a:gd name="T12" fmla="*/ 8 w 101"/>
                <a:gd name="T13" fmla="*/ 48 h 103"/>
                <a:gd name="T14" fmla="*/ 43 w 101"/>
                <a:gd name="T15" fmla="*/ 9 h 103"/>
                <a:gd name="T16" fmla="*/ 51 w 101"/>
                <a:gd name="T17" fmla="*/ 0 h 103"/>
                <a:gd name="T18" fmla="*/ 65 w 101"/>
                <a:gd name="T19" fmla="*/ 13 h 103"/>
                <a:gd name="T20" fmla="*/ 51 w 101"/>
                <a:gd name="T21" fmla="*/ 28 h 103"/>
                <a:gd name="T22" fmla="*/ 25 w 101"/>
                <a:gd name="T23" fmla="*/ 57 h 103"/>
                <a:gd name="T24" fmla="*/ 26 w 101"/>
                <a:gd name="T25" fmla="*/ 81 h 103"/>
                <a:gd name="T26" fmla="*/ 49 w 101"/>
                <a:gd name="T27" fmla="*/ 80 h 103"/>
                <a:gd name="T28" fmla="*/ 85 w 101"/>
                <a:gd name="T29" fmla="*/ 40 h 103"/>
                <a:gd name="T30" fmla="*/ 89 w 101"/>
                <a:gd name="T31" fmla="*/ 3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03">
                  <a:moveTo>
                    <a:pt x="89" y="34"/>
                  </a:moveTo>
                  <a:cubicBezTo>
                    <a:pt x="94" y="38"/>
                    <a:pt x="97" y="42"/>
                    <a:pt x="101" y="45"/>
                  </a:cubicBezTo>
                  <a:cubicBezTo>
                    <a:pt x="97" y="50"/>
                    <a:pt x="93" y="54"/>
                    <a:pt x="89" y="59"/>
                  </a:cubicBezTo>
                  <a:cubicBezTo>
                    <a:pt x="80" y="69"/>
                    <a:pt x="71" y="79"/>
                    <a:pt x="61" y="90"/>
                  </a:cubicBezTo>
                  <a:cubicBezTo>
                    <a:pt x="51" y="101"/>
                    <a:pt x="40" y="103"/>
                    <a:pt x="27" y="95"/>
                  </a:cubicBezTo>
                  <a:cubicBezTo>
                    <a:pt x="20" y="90"/>
                    <a:pt x="14" y="83"/>
                    <a:pt x="8" y="76"/>
                  </a:cubicBezTo>
                  <a:cubicBezTo>
                    <a:pt x="0" y="67"/>
                    <a:pt x="1" y="57"/>
                    <a:pt x="8" y="48"/>
                  </a:cubicBezTo>
                  <a:cubicBezTo>
                    <a:pt x="19" y="34"/>
                    <a:pt x="31" y="22"/>
                    <a:pt x="43" y="9"/>
                  </a:cubicBezTo>
                  <a:cubicBezTo>
                    <a:pt x="45" y="6"/>
                    <a:pt x="48" y="3"/>
                    <a:pt x="51" y="0"/>
                  </a:cubicBezTo>
                  <a:cubicBezTo>
                    <a:pt x="56" y="4"/>
                    <a:pt x="60" y="8"/>
                    <a:pt x="65" y="13"/>
                  </a:cubicBezTo>
                  <a:cubicBezTo>
                    <a:pt x="60" y="18"/>
                    <a:pt x="56" y="23"/>
                    <a:pt x="51" y="28"/>
                  </a:cubicBezTo>
                  <a:cubicBezTo>
                    <a:pt x="43" y="38"/>
                    <a:pt x="33" y="47"/>
                    <a:pt x="25" y="57"/>
                  </a:cubicBezTo>
                  <a:cubicBezTo>
                    <a:pt x="17" y="65"/>
                    <a:pt x="18" y="73"/>
                    <a:pt x="26" y="81"/>
                  </a:cubicBezTo>
                  <a:cubicBezTo>
                    <a:pt x="34" y="88"/>
                    <a:pt x="42" y="88"/>
                    <a:pt x="49" y="80"/>
                  </a:cubicBezTo>
                  <a:cubicBezTo>
                    <a:pt x="61" y="66"/>
                    <a:pt x="73" y="53"/>
                    <a:pt x="85" y="40"/>
                  </a:cubicBezTo>
                  <a:cubicBezTo>
                    <a:pt x="87" y="38"/>
                    <a:pt x="88" y="36"/>
                    <a:pt x="89" y="34"/>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6" name="Freeform 23">
              <a:extLst>
                <a:ext uri="{FF2B5EF4-FFF2-40B4-BE49-F238E27FC236}">
                  <a16:creationId xmlns:a16="http://schemas.microsoft.com/office/drawing/2014/main" id="{F9DFF8A9-BE4D-4867-A530-84FC47DF6FC0}"/>
                </a:ext>
              </a:extLst>
            </p:cNvPr>
            <p:cNvSpPr>
              <a:spLocks/>
            </p:cNvSpPr>
            <p:nvPr/>
          </p:nvSpPr>
          <p:spPr bwMode="auto">
            <a:xfrm>
              <a:off x="12335099" y="5474754"/>
              <a:ext cx="394105" cy="417989"/>
            </a:xfrm>
            <a:custGeom>
              <a:avLst/>
              <a:gdLst>
                <a:gd name="T0" fmla="*/ 46 w 96"/>
                <a:gd name="T1" fmla="*/ 7 h 102"/>
                <a:gd name="T2" fmla="*/ 59 w 96"/>
                <a:gd name="T3" fmla="*/ 0 h 102"/>
                <a:gd name="T4" fmla="*/ 62 w 96"/>
                <a:gd name="T5" fmla="*/ 4 h 102"/>
                <a:gd name="T6" fmla="*/ 88 w 96"/>
                <a:gd name="T7" fmla="*/ 51 h 102"/>
                <a:gd name="T8" fmla="*/ 80 w 96"/>
                <a:gd name="T9" fmla="*/ 87 h 102"/>
                <a:gd name="T10" fmla="*/ 60 w 96"/>
                <a:gd name="T11" fmla="*/ 98 h 102"/>
                <a:gd name="T12" fmla="*/ 31 w 96"/>
                <a:gd name="T13" fmla="*/ 88 h 102"/>
                <a:gd name="T14" fmla="*/ 0 w 96"/>
                <a:gd name="T15" fmla="*/ 33 h 102"/>
                <a:gd name="T16" fmla="*/ 17 w 96"/>
                <a:gd name="T17" fmla="*/ 23 h 102"/>
                <a:gd name="T18" fmla="*/ 39 w 96"/>
                <a:gd name="T19" fmla="*/ 64 h 102"/>
                <a:gd name="T20" fmla="*/ 47 w 96"/>
                <a:gd name="T21" fmla="*/ 77 h 102"/>
                <a:gd name="T22" fmla="*/ 70 w 96"/>
                <a:gd name="T23" fmla="*/ 82 h 102"/>
                <a:gd name="T24" fmla="*/ 76 w 96"/>
                <a:gd name="T25" fmla="*/ 61 h 102"/>
                <a:gd name="T26" fmla="*/ 49 w 96"/>
                <a:gd name="T27" fmla="*/ 14 h 102"/>
                <a:gd name="T28" fmla="*/ 46 w 96"/>
                <a:gd name="T29"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02">
                  <a:moveTo>
                    <a:pt x="46" y="7"/>
                  </a:moveTo>
                  <a:cubicBezTo>
                    <a:pt x="51" y="5"/>
                    <a:pt x="55" y="2"/>
                    <a:pt x="59" y="0"/>
                  </a:cubicBezTo>
                  <a:cubicBezTo>
                    <a:pt x="60" y="1"/>
                    <a:pt x="61" y="2"/>
                    <a:pt x="62" y="4"/>
                  </a:cubicBezTo>
                  <a:cubicBezTo>
                    <a:pt x="71" y="20"/>
                    <a:pt x="80" y="35"/>
                    <a:pt x="88" y="51"/>
                  </a:cubicBezTo>
                  <a:cubicBezTo>
                    <a:pt x="96" y="66"/>
                    <a:pt x="94" y="77"/>
                    <a:pt x="80" y="87"/>
                  </a:cubicBezTo>
                  <a:cubicBezTo>
                    <a:pt x="74" y="92"/>
                    <a:pt x="67" y="95"/>
                    <a:pt x="60" y="98"/>
                  </a:cubicBezTo>
                  <a:cubicBezTo>
                    <a:pt x="47" y="102"/>
                    <a:pt x="38" y="99"/>
                    <a:pt x="31" y="88"/>
                  </a:cubicBezTo>
                  <a:cubicBezTo>
                    <a:pt x="20" y="70"/>
                    <a:pt x="11" y="52"/>
                    <a:pt x="0" y="33"/>
                  </a:cubicBezTo>
                  <a:cubicBezTo>
                    <a:pt x="6" y="30"/>
                    <a:pt x="11" y="27"/>
                    <a:pt x="17" y="23"/>
                  </a:cubicBezTo>
                  <a:cubicBezTo>
                    <a:pt x="24" y="37"/>
                    <a:pt x="32" y="50"/>
                    <a:pt x="39" y="64"/>
                  </a:cubicBezTo>
                  <a:cubicBezTo>
                    <a:pt x="42" y="68"/>
                    <a:pt x="44" y="73"/>
                    <a:pt x="47" y="77"/>
                  </a:cubicBezTo>
                  <a:cubicBezTo>
                    <a:pt x="52" y="86"/>
                    <a:pt x="60" y="87"/>
                    <a:pt x="70" y="82"/>
                  </a:cubicBezTo>
                  <a:cubicBezTo>
                    <a:pt x="78" y="77"/>
                    <a:pt x="80" y="69"/>
                    <a:pt x="76" y="61"/>
                  </a:cubicBezTo>
                  <a:cubicBezTo>
                    <a:pt x="67" y="45"/>
                    <a:pt x="58" y="29"/>
                    <a:pt x="49" y="14"/>
                  </a:cubicBezTo>
                  <a:cubicBezTo>
                    <a:pt x="48" y="12"/>
                    <a:pt x="48" y="10"/>
                    <a:pt x="46" y="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7" name="Freeform 24">
              <a:extLst>
                <a:ext uri="{FF2B5EF4-FFF2-40B4-BE49-F238E27FC236}">
                  <a16:creationId xmlns:a16="http://schemas.microsoft.com/office/drawing/2014/main" id="{1230E59C-6101-4983-BBB1-ABB90D398553}"/>
                </a:ext>
              </a:extLst>
            </p:cNvPr>
            <p:cNvSpPr>
              <a:spLocks/>
            </p:cNvSpPr>
            <p:nvPr/>
          </p:nvSpPr>
          <p:spPr bwMode="auto">
            <a:xfrm>
              <a:off x="12839076" y="1643593"/>
              <a:ext cx="320061" cy="298563"/>
            </a:xfrm>
            <a:custGeom>
              <a:avLst/>
              <a:gdLst>
                <a:gd name="T0" fmla="*/ 50 w 78"/>
                <a:gd name="T1" fmla="*/ 29 h 73"/>
                <a:gd name="T2" fmla="*/ 35 w 78"/>
                <a:gd name="T3" fmla="*/ 23 h 73"/>
                <a:gd name="T4" fmla="*/ 26 w 78"/>
                <a:gd name="T5" fmla="*/ 11 h 73"/>
                <a:gd name="T6" fmla="*/ 42 w 78"/>
                <a:gd name="T7" fmla="*/ 2 h 73"/>
                <a:gd name="T8" fmla="*/ 70 w 78"/>
                <a:gd name="T9" fmla="*/ 19 h 73"/>
                <a:gd name="T10" fmla="*/ 78 w 78"/>
                <a:gd name="T11" fmla="*/ 37 h 73"/>
                <a:gd name="T12" fmla="*/ 65 w 78"/>
                <a:gd name="T13" fmla="*/ 45 h 73"/>
                <a:gd name="T14" fmla="*/ 53 w 78"/>
                <a:gd name="T15" fmla="*/ 41 h 73"/>
                <a:gd name="T16" fmla="*/ 52 w 78"/>
                <a:gd name="T17" fmla="*/ 43 h 73"/>
                <a:gd name="T18" fmla="*/ 57 w 78"/>
                <a:gd name="T19" fmla="*/ 48 h 73"/>
                <a:gd name="T20" fmla="*/ 64 w 78"/>
                <a:gd name="T21" fmla="*/ 55 h 73"/>
                <a:gd name="T22" fmla="*/ 66 w 78"/>
                <a:gd name="T23" fmla="*/ 69 h 73"/>
                <a:gd name="T24" fmla="*/ 53 w 78"/>
                <a:gd name="T25" fmla="*/ 66 h 73"/>
                <a:gd name="T26" fmla="*/ 42 w 78"/>
                <a:gd name="T27" fmla="*/ 56 h 73"/>
                <a:gd name="T28" fmla="*/ 37 w 78"/>
                <a:gd name="T29" fmla="*/ 64 h 73"/>
                <a:gd name="T30" fmla="*/ 29 w 78"/>
                <a:gd name="T31" fmla="*/ 72 h 73"/>
                <a:gd name="T32" fmla="*/ 22 w 78"/>
                <a:gd name="T33" fmla="*/ 72 h 73"/>
                <a:gd name="T34" fmla="*/ 13 w 78"/>
                <a:gd name="T35" fmla="*/ 53 h 73"/>
                <a:gd name="T36" fmla="*/ 19 w 78"/>
                <a:gd name="T37" fmla="*/ 49 h 73"/>
                <a:gd name="T38" fmla="*/ 26 w 78"/>
                <a:gd name="T39" fmla="*/ 49 h 73"/>
                <a:gd name="T40" fmla="*/ 23 w 78"/>
                <a:gd name="T41" fmla="*/ 42 h 73"/>
                <a:gd name="T42" fmla="*/ 5 w 78"/>
                <a:gd name="T43" fmla="*/ 32 h 73"/>
                <a:gd name="T44" fmla="*/ 3 w 78"/>
                <a:gd name="T45" fmla="*/ 20 h 73"/>
                <a:gd name="T46" fmla="*/ 13 w 78"/>
                <a:gd name="T47" fmla="*/ 19 h 73"/>
                <a:gd name="T48" fmla="*/ 31 w 78"/>
                <a:gd name="T49" fmla="*/ 28 h 73"/>
                <a:gd name="T50" fmla="*/ 50 w 78"/>
                <a:gd name="T51"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3">
                  <a:moveTo>
                    <a:pt x="50" y="29"/>
                  </a:moveTo>
                  <a:cubicBezTo>
                    <a:pt x="44" y="27"/>
                    <a:pt x="39" y="25"/>
                    <a:pt x="35" y="23"/>
                  </a:cubicBezTo>
                  <a:cubicBezTo>
                    <a:pt x="28" y="21"/>
                    <a:pt x="25" y="16"/>
                    <a:pt x="26" y="11"/>
                  </a:cubicBezTo>
                  <a:cubicBezTo>
                    <a:pt x="28" y="4"/>
                    <a:pt x="35" y="0"/>
                    <a:pt x="42" y="2"/>
                  </a:cubicBezTo>
                  <a:cubicBezTo>
                    <a:pt x="53" y="4"/>
                    <a:pt x="61" y="12"/>
                    <a:pt x="70" y="19"/>
                  </a:cubicBezTo>
                  <a:cubicBezTo>
                    <a:pt x="76" y="24"/>
                    <a:pt x="78" y="30"/>
                    <a:pt x="78" y="37"/>
                  </a:cubicBezTo>
                  <a:cubicBezTo>
                    <a:pt x="78" y="45"/>
                    <a:pt x="72" y="48"/>
                    <a:pt x="65" y="45"/>
                  </a:cubicBezTo>
                  <a:cubicBezTo>
                    <a:pt x="61" y="43"/>
                    <a:pt x="57" y="42"/>
                    <a:pt x="53" y="41"/>
                  </a:cubicBezTo>
                  <a:cubicBezTo>
                    <a:pt x="52" y="42"/>
                    <a:pt x="52" y="42"/>
                    <a:pt x="52" y="43"/>
                  </a:cubicBezTo>
                  <a:cubicBezTo>
                    <a:pt x="53" y="45"/>
                    <a:pt x="55" y="47"/>
                    <a:pt x="57" y="48"/>
                  </a:cubicBezTo>
                  <a:cubicBezTo>
                    <a:pt x="59" y="51"/>
                    <a:pt x="62" y="53"/>
                    <a:pt x="64" y="55"/>
                  </a:cubicBezTo>
                  <a:cubicBezTo>
                    <a:pt x="69" y="60"/>
                    <a:pt x="69" y="66"/>
                    <a:pt x="66" y="69"/>
                  </a:cubicBezTo>
                  <a:cubicBezTo>
                    <a:pt x="61" y="73"/>
                    <a:pt x="57" y="69"/>
                    <a:pt x="53" y="66"/>
                  </a:cubicBezTo>
                  <a:cubicBezTo>
                    <a:pt x="50" y="63"/>
                    <a:pt x="46" y="60"/>
                    <a:pt x="42" y="56"/>
                  </a:cubicBezTo>
                  <a:cubicBezTo>
                    <a:pt x="40" y="59"/>
                    <a:pt x="39" y="61"/>
                    <a:pt x="37" y="64"/>
                  </a:cubicBezTo>
                  <a:cubicBezTo>
                    <a:pt x="35" y="66"/>
                    <a:pt x="32" y="70"/>
                    <a:pt x="29" y="72"/>
                  </a:cubicBezTo>
                  <a:cubicBezTo>
                    <a:pt x="28" y="73"/>
                    <a:pt x="23" y="73"/>
                    <a:pt x="22" y="72"/>
                  </a:cubicBezTo>
                  <a:cubicBezTo>
                    <a:pt x="17" y="67"/>
                    <a:pt x="12" y="61"/>
                    <a:pt x="13" y="53"/>
                  </a:cubicBezTo>
                  <a:cubicBezTo>
                    <a:pt x="13" y="49"/>
                    <a:pt x="14" y="46"/>
                    <a:pt x="19" y="49"/>
                  </a:cubicBezTo>
                  <a:cubicBezTo>
                    <a:pt x="21" y="52"/>
                    <a:pt x="24" y="52"/>
                    <a:pt x="26" y="49"/>
                  </a:cubicBezTo>
                  <a:cubicBezTo>
                    <a:pt x="28" y="45"/>
                    <a:pt x="26" y="43"/>
                    <a:pt x="23" y="42"/>
                  </a:cubicBezTo>
                  <a:cubicBezTo>
                    <a:pt x="17" y="39"/>
                    <a:pt x="11" y="35"/>
                    <a:pt x="5" y="32"/>
                  </a:cubicBezTo>
                  <a:cubicBezTo>
                    <a:pt x="2" y="29"/>
                    <a:pt x="0" y="25"/>
                    <a:pt x="3" y="20"/>
                  </a:cubicBezTo>
                  <a:cubicBezTo>
                    <a:pt x="6" y="15"/>
                    <a:pt x="10" y="17"/>
                    <a:pt x="13" y="19"/>
                  </a:cubicBezTo>
                  <a:cubicBezTo>
                    <a:pt x="19" y="22"/>
                    <a:pt x="25" y="25"/>
                    <a:pt x="31" y="28"/>
                  </a:cubicBezTo>
                  <a:cubicBezTo>
                    <a:pt x="36" y="31"/>
                    <a:pt x="42" y="33"/>
                    <a:pt x="50" y="29"/>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8" name="Freeform 25">
              <a:extLst>
                <a:ext uri="{FF2B5EF4-FFF2-40B4-BE49-F238E27FC236}">
                  <a16:creationId xmlns:a16="http://schemas.microsoft.com/office/drawing/2014/main" id="{01239949-1C8B-499E-8197-BE79E1C29565}"/>
                </a:ext>
              </a:extLst>
            </p:cNvPr>
            <p:cNvSpPr>
              <a:spLocks noEditPoints="1"/>
            </p:cNvSpPr>
            <p:nvPr/>
          </p:nvSpPr>
          <p:spPr bwMode="auto">
            <a:xfrm>
              <a:off x="10366972" y="5737491"/>
              <a:ext cx="315282" cy="396491"/>
            </a:xfrm>
            <a:custGeom>
              <a:avLst/>
              <a:gdLst>
                <a:gd name="T0" fmla="*/ 77 w 77"/>
                <a:gd name="T1" fmla="*/ 97 h 97"/>
                <a:gd name="T2" fmla="*/ 62 w 77"/>
                <a:gd name="T3" fmla="*/ 92 h 97"/>
                <a:gd name="T4" fmla="*/ 59 w 77"/>
                <a:gd name="T5" fmla="*/ 88 h 97"/>
                <a:gd name="T6" fmla="*/ 56 w 77"/>
                <a:gd name="T7" fmla="*/ 70 h 97"/>
                <a:gd name="T8" fmla="*/ 39 w 77"/>
                <a:gd name="T9" fmla="*/ 64 h 97"/>
                <a:gd name="T10" fmla="*/ 15 w 77"/>
                <a:gd name="T11" fmla="*/ 72 h 97"/>
                <a:gd name="T12" fmla="*/ 0 w 77"/>
                <a:gd name="T13" fmla="*/ 73 h 97"/>
                <a:gd name="T14" fmla="*/ 16 w 77"/>
                <a:gd name="T15" fmla="*/ 50 h 97"/>
                <a:gd name="T16" fmla="*/ 48 w 77"/>
                <a:gd name="T17" fmla="*/ 4 h 97"/>
                <a:gd name="T18" fmla="*/ 56 w 77"/>
                <a:gd name="T19" fmla="*/ 1 h 97"/>
                <a:gd name="T20" fmla="*/ 73 w 77"/>
                <a:gd name="T21" fmla="*/ 22 h 97"/>
                <a:gd name="T22" fmla="*/ 77 w 77"/>
                <a:gd name="T23" fmla="*/ 87 h 97"/>
                <a:gd name="T24" fmla="*/ 77 w 77"/>
                <a:gd name="T25" fmla="*/ 97 h 97"/>
                <a:gd name="T26" fmla="*/ 31 w 77"/>
                <a:gd name="T27" fmla="*/ 50 h 97"/>
                <a:gd name="T28" fmla="*/ 57 w 77"/>
                <a:gd name="T29" fmla="*/ 57 h 97"/>
                <a:gd name="T30" fmla="*/ 55 w 77"/>
                <a:gd name="T31" fmla="*/ 19 h 97"/>
                <a:gd name="T32" fmla="*/ 53 w 77"/>
                <a:gd name="T33" fmla="*/ 18 h 97"/>
                <a:gd name="T34" fmla="*/ 31 w 77"/>
                <a:gd name="T35"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97">
                  <a:moveTo>
                    <a:pt x="77" y="97"/>
                  </a:moveTo>
                  <a:cubicBezTo>
                    <a:pt x="71" y="95"/>
                    <a:pt x="66" y="94"/>
                    <a:pt x="62" y="92"/>
                  </a:cubicBezTo>
                  <a:cubicBezTo>
                    <a:pt x="61" y="92"/>
                    <a:pt x="59" y="89"/>
                    <a:pt x="59" y="88"/>
                  </a:cubicBezTo>
                  <a:cubicBezTo>
                    <a:pt x="58" y="82"/>
                    <a:pt x="59" y="74"/>
                    <a:pt x="56" y="70"/>
                  </a:cubicBezTo>
                  <a:cubicBezTo>
                    <a:pt x="52" y="66"/>
                    <a:pt x="45" y="66"/>
                    <a:pt x="39" y="64"/>
                  </a:cubicBezTo>
                  <a:cubicBezTo>
                    <a:pt x="24" y="60"/>
                    <a:pt x="24" y="60"/>
                    <a:pt x="15" y="72"/>
                  </a:cubicBezTo>
                  <a:cubicBezTo>
                    <a:pt x="11" y="78"/>
                    <a:pt x="8" y="78"/>
                    <a:pt x="0" y="73"/>
                  </a:cubicBezTo>
                  <a:cubicBezTo>
                    <a:pt x="5" y="66"/>
                    <a:pt x="10" y="58"/>
                    <a:pt x="16" y="50"/>
                  </a:cubicBezTo>
                  <a:cubicBezTo>
                    <a:pt x="27" y="35"/>
                    <a:pt x="38" y="19"/>
                    <a:pt x="48" y="4"/>
                  </a:cubicBezTo>
                  <a:cubicBezTo>
                    <a:pt x="50" y="1"/>
                    <a:pt x="52" y="0"/>
                    <a:pt x="56" y="1"/>
                  </a:cubicBezTo>
                  <a:cubicBezTo>
                    <a:pt x="72" y="5"/>
                    <a:pt x="72" y="5"/>
                    <a:pt x="73" y="22"/>
                  </a:cubicBezTo>
                  <a:cubicBezTo>
                    <a:pt x="74" y="44"/>
                    <a:pt x="75" y="65"/>
                    <a:pt x="77" y="87"/>
                  </a:cubicBezTo>
                  <a:cubicBezTo>
                    <a:pt x="77" y="90"/>
                    <a:pt x="77" y="93"/>
                    <a:pt x="77" y="97"/>
                  </a:cubicBezTo>
                  <a:close/>
                  <a:moveTo>
                    <a:pt x="31" y="50"/>
                  </a:moveTo>
                  <a:cubicBezTo>
                    <a:pt x="40" y="52"/>
                    <a:pt x="48" y="54"/>
                    <a:pt x="57" y="57"/>
                  </a:cubicBezTo>
                  <a:cubicBezTo>
                    <a:pt x="56" y="43"/>
                    <a:pt x="55" y="31"/>
                    <a:pt x="55" y="19"/>
                  </a:cubicBezTo>
                  <a:cubicBezTo>
                    <a:pt x="54" y="19"/>
                    <a:pt x="54" y="19"/>
                    <a:pt x="53" y="18"/>
                  </a:cubicBezTo>
                  <a:cubicBezTo>
                    <a:pt x="46" y="28"/>
                    <a:pt x="39" y="38"/>
                    <a:pt x="31" y="50"/>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9" name="Freeform 26">
              <a:extLst>
                <a:ext uri="{FF2B5EF4-FFF2-40B4-BE49-F238E27FC236}">
                  <a16:creationId xmlns:a16="http://schemas.microsoft.com/office/drawing/2014/main" id="{8DC03CAC-160C-442A-BD04-30C8AE5D031D}"/>
                </a:ext>
              </a:extLst>
            </p:cNvPr>
            <p:cNvSpPr>
              <a:spLocks/>
            </p:cNvSpPr>
            <p:nvPr/>
          </p:nvSpPr>
          <p:spPr bwMode="auto">
            <a:xfrm>
              <a:off x="8566040" y="3793248"/>
              <a:ext cx="401268" cy="370219"/>
            </a:xfrm>
            <a:custGeom>
              <a:avLst/>
              <a:gdLst>
                <a:gd name="T0" fmla="*/ 98 w 98"/>
                <a:gd name="T1" fmla="*/ 68 h 90"/>
                <a:gd name="T2" fmla="*/ 62 w 98"/>
                <a:gd name="T3" fmla="*/ 54 h 90"/>
                <a:gd name="T4" fmla="*/ 51 w 98"/>
                <a:gd name="T5" fmla="*/ 56 h 90"/>
                <a:gd name="T6" fmla="*/ 15 w 98"/>
                <a:gd name="T7" fmla="*/ 90 h 90"/>
                <a:gd name="T8" fmla="*/ 11 w 98"/>
                <a:gd name="T9" fmla="*/ 69 h 90"/>
                <a:gd name="T10" fmla="*/ 14 w 98"/>
                <a:gd name="T11" fmla="*/ 64 h 90"/>
                <a:gd name="T12" fmla="*/ 35 w 98"/>
                <a:gd name="T13" fmla="*/ 44 h 90"/>
                <a:gd name="T14" fmla="*/ 10 w 98"/>
                <a:gd name="T15" fmla="*/ 33 h 90"/>
                <a:gd name="T16" fmla="*/ 0 w 98"/>
                <a:gd name="T17" fmla="*/ 17 h 90"/>
                <a:gd name="T18" fmla="*/ 27 w 98"/>
                <a:gd name="T19" fmla="*/ 27 h 90"/>
                <a:gd name="T20" fmla="*/ 60 w 98"/>
                <a:gd name="T21" fmla="*/ 22 h 90"/>
                <a:gd name="T22" fmla="*/ 84 w 98"/>
                <a:gd name="T23" fmla="*/ 0 h 90"/>
                <a:gd name="T24" fmla="*/ 88 w 98"/>
                <a:gd name="T25" fmla="*/ 20 h 90"/>
                <a:gd name="T26" fmla="*/ 85 w 98"/>
                <a:gd name="T27" fmla="*/ 25 h 90"/>
                <a:gd name="T28" fmla="*/ 66 w 98"/>
                <a:gd name="T29" fmla="*/ 43 h 90"/>
                <a:gd name="T30" fmla="*/ 84 w 98"/>
                <a:gd name="T31" fmla="*/ 50 h 90"/>
                <a:gd name="T32" fmla="*/ 98 w 98"/>
                <a:gd name="T33" fmla="*/ 6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90">
                  <a:moveTo>
                    <a:pt x="98" y="68"/>
                  </a:moveTo>
                  <a:cubicBezTo>
                    <a:pt x="85" y="63"/>
                    <a:pt x="73" y="59"/>
                    <a:pt x="62" y="54"/>
                  </a:cubicBezTo>
                  <a:cubicBezTo>
                    <a:pt x="57" y="52"/>
                    <a:pt x="55" y="53"/>
                    <a:pt x="51" y="56"/>
                  </a:cubicBezTo>
                  <a:cubicBezTo>
                    <a:pt x="40" y="67"/>
                    <a:pt x="28" y="78"/>
                    <a:pt x="15" y="90"/>
                  </a:cubicBezTo>
                  <a:cubicBezTo>
                    <a:pt x="13" y="82"/>
                    <a:pt x="12" y="76"/>
                    <a:pt x="11" y="69"/>
                  </a:cubicBezTo>
                  <a:cubicBezTo>
                    <a:pt x="11" y="68"/>
                    <a:pt x="13" y="65"/>
                    <a:pt x="14" y="64"/>
                  </a:cubicBezTo>
                  <a:cubicBezTo>
                    <a:pt x="21" y="57"/>
                    <a:pt x="27" y="51"/>
                    <a:pt x="35" y="44"/>
                  </a:cubicBezTo>
                  <a:cubicBezTo>
                    <a:pt x="26" y="40"/>
                    <a:pt x="18" y="36"/>
                    <a:pt x="10" y="33"/>
                  </a:cubicBezTo>
                  <a:cubicBezTo>
                    <a:pt x="2" y="31"/>
                    <a:pt x="0" y="25"/>
                    <a:pt x="0" y="17"/>
                  </a:cubicBezTo>
                  <a:cubicBezTo>
                    <a:pt x="10" y="20"/>
                    <a:pt x="19" y="23"/>
                    <a:pt x="27" y="27"/>
                  </a:cubicBezTo>
                  <a:cubicBezTo>
                    <a:pt x="40" y="34"/>
                    <a:pt x="50" y="34"/>
                    <a:pt x="60" y="22"/>
                  </a:cubicBezTo>
                  <a:cubicBezTo>
                    <a:pt x="66" y="14"/>
                    <a:pt x="75" y="8"/>
                    <a:pt x="84" y="0"/>
                  </a:cubicBezTo>
                  <a:cubicBezTo>
                    <a:pt x="85" y="7"/>
                    <a:pt x="87" y="13"/>
                    <a:pt x="88" y="20"/>
                  </a:cubicBezTo>
                  <a:cubicBezTo>
                    <a:pt x="88" y="21"/>
                    <a:pt x="86" y="24"/>
                    <a:pt x="85" y="25"/>
                  </a:cubicBezTo>
                  <a:cubicBezTo>
                    <a:pt x="79" y="31"/>
                    <a:pt x="73" y="36"/>
                    <a:pt x="66" y="43"/>
                  </a:cubicBezTo>
                  <a:cubicBezTo>
                    <a:pt x="73" y="46"/>
                    <a:pt x="78" y="48"/>
                    <a:pt x="84" y="50"/>
                  </a:cubicBezTo>
                  <a:cubicBezTo>
                    <a:pt x="96" y="54"/>
                    <a:pt x="96" y="54"/>
                    <a:pt x="98" y="6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0" name="Freeform 27">
              <a:extLst>
                <a:ext uri="{FF2B5EF4-FFF2-40B4-BE49-F238E27FC236}">
                  <a16:creationId xmlns:a16="http://schemas.microsoft.com/office/drawing/2014/main" id="{A53B29EE-CBB9-43D3-AB30-904A1DEACC42}"/>
                </a:ext>
              </a:extLst>
            </p:cNvPr>
            <p:cNvSpPr>
              <a:spLocks/>
            </p:cNvSpPr>
            <p:nvPr/>
          </p:nvSpPr>
          <p:spPr bwMode="auto">
            <a:xfrm>
              <a:off x="8632917" y="4094199"/>
              <a:ext cx="363054" cy="171972"/>
            </a:xfrm>
            <a:custGeom>
              <a:avLst/>
              <a:gdLst>
                <a:gd name="T0" fmla="*/ 8 w 89"/>
                <a:gd name="T1" fmla="*/ 42 h 42"/>
                <a:gd name="T2" fmla="*/ 7 w 89"/>
                <a:gd name="T3" fmla="*/ 41 h 42"/>
                <a:gd name="T4" fmla="*/ 17 w 89"/>
                <a:gd name="T5" fmla="*/ 19 h 42"/>
                <a:gd name="T6" fmla="*/ 78 w 89"/>
                <a:gd name="T7" fmla="*/ 1 h 42"/>
                <a:gd name="T8" fmla="*/ 86 w 89"/>
                <a:gd name="T9" fmla="*/ 5 h 42"/>
                <a:gd name="T10" fmla="*/ 89 w 89"/>
                <a:gd name="T11" fmla="*/ 18 h 42"/>
                <a:gd name="T12" fmla="*/ 8 w 89"/>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9" h="42">
                  <a:moveTo>
                    <a:pt x="8" y="42"/>
                  </a:moveTo>
                  <a:cubicBezTo>
                    <a:pt x="7" y="41"/>
                    <a:pt x="7" y="41"/>
                    <a:pt x="7" y="41"/>
                  </a:cubicBezTo>
                  <a:cubicBezTo>
                    <a:pt x="0" y="24"/>
                    <a:pt x="0" y="24"/>
                    <a:pt x="17" y="19"/>
                  </a:cubicBezTo>
                  <a:cubicBezTo>
                    <a:pt x="37" y="13"/>
                    <a:pt x="58" y="7"/>
                    <a:pt x="78" y="1"/>
                  </a:cubicBezTo>
                  <a:cubicBezTo>
                    <a:pt x="83" y="0"/>
                    <a:pt x="85" y="0"/>
                    <a:pt x="86" y="5"/>
                  </a:cubicBezTo>
                  <a:cubicBezTo>
                    <a:pt x="87" y="9"/>
                    <a:pt x="88" y="13"/>
                    <a:pt x="89" y="18"/>
                  </a:cubicBezTo>
                  <a:cubicBezTo>
                    <a:pt x="62" y="26"/>
                    <a:pt x="35" y="34"/>
                    <a:pt x="8" y="42"/>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1" name="Freeform 28">
              <a:extLst>
                <a:ext uri="{FF2B5EF4-FFF2-40B4-BE49-F238E27FC236}">
                  <a16:creationId xmlns:a16="http://schemas.microsoft.com/office/drawing/2014/main" id="{E3F2DDF0-CC23-4662-B435-5645E8CF6DEA}"/>
                </a:ext>
              </a:extLst>
            </p:cNvPr>
            <p:cNvSpPr>
              <a:spLocks noEditPoints="1"/>
            </p:cNvSpPr>
            <p:nvPr/>
          </p:nvSpPr>
          <p:spPr bwMode="auto">
            <a:xfrm>
              <a:off x="9230043" y="1428628"/>
              <a:ext cx="4120170" cy="4122559"/>
            </a:xfrm>
            <a:custGeom>
              <a:avLst/>
              <a:gdLst>
                <a:gd name="T0" fmla="*/ 505 w 1007"/>
                <a:gd name="T1" fmla="*/ 1006 h 1006"/>
                <a:gd name="T2" fmla="*/ 3 w 1007"/>
                <a:gd name="T3" fmla="*/ 509 h 1006"/>
                <a:gd name="T4" fmla="*/ 505 w 1007"/>
                <a:gd name="T5" fmla="*/ 1 h 1006"/>
                <a:gd name="T6" fmla="*/ 1006 w 1007"/>
                <a:gd name="T7" fmla="*/ 506 h 1006"/>
                <a:gd name="T8" fmla="*/ 505 w 1007"/>
                <a:gd name="T9" fmla="*/ 1006 h 1006"/>
                <a:gd name="T10" fmla="*/ 503 w 1007"/>
                <a:gd name="T11" fmla="*/ 19 h 1006"/>
                <a:gd name="T12" fmla="*/ 22 w 1007"/>
                <a:gd name="T13" fmla="*/ 499 h 1006"/>
                <a:gd name="T14" fmla="*/ 502 w 1007"/>
                <a:gd name="T15" fmla="*/ 984 h 1006"/>
                <a:gd name="T16" fmla="*/ 986 w 1007"/>
                <a:gd name="T17" fmla="*/ 490 h 1006"/>
                <a:gd name="T18" fmla="*/ 503 w 1007"/>
                <a:gd name="T19" fmla="*/ 19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7" h="1006">
                  <a:moveTo>
                    <a:pt x="505" y="1006"/>
                  </a:moveTo>
                  <a:cubicBezTo>
                    <a:pt x="224" y="1002"/>
                    <a:pt x="6" y="782"/>
                    <a:pt x="3" y="509"/>
                  </a:cubicBezTo>
                  <a:cubicBezTo>
                    <a:pt x="0" y="227"/>
                    <a:pt x="223" y="0"/>
                    <a:pt x="505" y="1"/>
                  </a:cubicBezTo>
                  <a:cubicBezTo>
                    <a:pt x="787" y="1"/>
                    <a:pt x="1007" y="228"/>
                    <a:pt x="1006" y="506"/>
                  </a:cubicBezTo>
                  <a:cubicBezTo>
                    <a:pt x="1004" y="780"/>
                    <a:pt x="786" y="1002"/>
                    <a:pt x="505" y="1006"/>
                  </a:cubicBezTo>
                  <a:close/>
                  <a:moveTo>
                    <a:pt x="503" y="19"/>
                  </a:moveTo>
                  <a:cubicBezTo>
                    <a:pt x="235" y="21"/>
                    <a:pt x="23" y="236"/>
                    <a:pt x="22" y="499"/>
                  </a:cubicBezTo>
                  <a:cubicBezTo>
                    <a:pt x="21" y="770"/>
                    <a:pt x="239" y="983"/>
                    <a:pt x="502" y="984"/>
                  </a:cubicBezTo>
                  <a:cubicBezTo>
                    <a:pt x="770" y="985"/>
                    <a:pt x="992" y="764"/>
                    <a:pt x="986" y="490"/>
                  </a:cubicBezTo>
                  <a:cubicBezTo>
                    <a:pt x="980" y="237"/>
                    <a:pt x="774" y="20"/>
                    <a:pt x="503" y="19"/>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2" name="Freeform 29">
              <a:extLst>
                <a:ext uri="{FF2B5EF4-FFF2-40B4-BE49-F238E27FC236}">
                  <a16:creationId xmlns:a16="http://schemas.microsoft.com/office/drawing/2014/main" id="{4938F639-D5AB-464C-84D1-A15B5EBCFFC3}"/>
                </a:ext>
              </a:extLst>
            </p:cNvPr>
            <p:cNvSpPr>
              <a:spLocks/>
            </p:cNvSpPr>
            <p:nvPr/>
          </p:nvSpPr>
          <p:spPr bwMode="auto">
            <a:xfrm>
              <a:off x="13331107" y="4708044"/>
              <a:ext cx="150477" cy="150477"/>
            </a:xfrm>
            <a:custGeom>
              <a:avLst/>
              <a:gdLst>
                <a:gd name="T0" fmla="*/ 37 w 37"/>
                <a:gd name="T1" fmla="*/ 16 h 37"/>
                <a:gd name="T2" fmla="*/ 24 w 37"/>
                <a:gd name="T3" fmla="*/ 37 h 37"/>
                <a:gd name="T4" fmla="*/ 20 w 37"/>
                <a:gd name="T5" fmla="*/ 37 h 37"/>
                <a:gd name="T6" fmla="*/ 2 w 37"/>
                <a:gd name="T7" fmla="*/ 24 h 37"/>
                <a:gd name="T8" fmla="*/ 1 w 37"/>
                <a:gd name="T9" fmla="*/ 19 h 37"/>
                <a:gd name="T10" fmla="*/ 9 w 37"/>
                <a:gd name="T11" fmla="*/ 6 h 37"/>
                <a:gd name="T12" fmla="*/ 25 w 37"/>
                <a:gd name="T13" fmla="*/ 2 h 37"/>
                <a:gd name="T14" fmla="*/ 37 w 37"/>
                <a:gd name="T15" fmla="*/ 1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37" y="16"/>
                  </a:moveTo>
                  <a:cubicBezTo>
                    <a:pt x="33" y="23"/>
                    <a:pt x="29" y="30"/>
                    <a:pt x="24" y="37"/>
                  </a:cubicBezTo>
                  <a:cubicBezTo>
                    <a:pt x="24" y="37"/>
                    <a:pt x="21" y="37"/>
                    <a:pt x="20" y="37"/>
                  </a:cubicBezTo>
                  <a:cubicBezTo>
                    <a:pt x="14" y="33"/>
                    <a:pt x="8" y="29"/>
                    <a:pt x="2" y="24"/>
                  </a:cubicBezTo>
                  <a:cubicBezTo>
                    <a:pt x="1" y="24"/>
                    <a:pt x="0" y="20"/>
                    <a:pt x="1" y="19"/>
                  </a:cubicBezTo>
                  <a:cubicBezTo>
                    <a:pt x="3" y="14"/>
                    <a:pt x="6" y="10"/>
                    <a:pt x="9" y="6"/>
                  </a:cubicBezTo>
                  <a:cubicBezTo>
                    <a:pt x="13" y="1"/>
                    <a:pt x="18" y="0"/>
                    <a:pt x="25" y="2"/>
                  </a:cubicBezTo>
                  <a:cubicBezTo>
                    <a:pt x="31" y="4"/>
                    <a:pt x="35" y="9"/>
                    <a:pt x="37" y="16"/>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3" name="Freeform 30">
              <a:extLst>
                <a:ext uri="{FF2B5EF4-FFF2-40B4-BE49-F238E27FC236}">
                  <a16:creationId xmlns:a16="http://schemas.microsoft.com/office/drawing/2014/main" id="{72C0A34F-68A5-4D81-9141-B1C9A56C694E}"/>
                </a:ext>
              </a:extLst>
            </p:cNvPr>
            <p:cNvSpPr>
              <a:spLocks/>
            </p:cNvSpPr>
            <p:nvPr/>
          </p:nvSpPr>
          <p:spPr bwMode="auto">
            <a:xfrm>
              <a:off x="11881285" y="1108567"/>
              <a:ext cx="95540" cy="78821"/>
            </a:xfrm>
            <a:custGeom>
              <a:avLst/>
              <a:gdLst>
                <a:gd name="T0" fmla="*/ 23 w 23"/>
                <a:gd name="T1" fmla="*/ 0 h 19"/>
                <a:gd name="T2" fmla="*/ 16 w 23"/>
                <a:gd name="T3" fmla="*/ 19 h 19"/>
                <a:gd name="T4" fmla="*/ 0 w 23"/>
                <a:gd name="T5" fmla="*/ 15 h 19"/>
                <a:gd name="T6" fmla="*/ 5 w 23"/>
                <a:gd name="T7" fmla="*/ 2 h 19"/>
                <a:gd name="T8" fmla="*/ 23 w 23"/>
                <a:gd name="T9" fmla="*/ 0 h 19"/>
              </a:gdLst>
              <a:ahLst/>
              <a:cxnLst>
                <a:cxn ang="0">
                  <a:pos x="T0" y="T1"/>
                </a:cxn>
                <a:cxn ang="0">
                  <a:pos x="T2" y="T3"/>
                </a:cxn>
                <a:cxn ang="0">
                  <a:pos x="T4" y="T5"/>
                </a:cxn>
                <a:cxn ang="0">
                  <a:pos x="T6" y="T7"/>
                </a:cxn>
                <a:cxn ang="0">
                  <a:pos x="T8" y="T9"/>
                </a:cxn>
              </a:cxnLst>
              <a:rect l="0" t="0" r="r" b="b"/>
              <a:pathLst>
                <a:path w="23" h="19">
                  <a:moveTo>
                    <a:pt x="23" y="0"/>
                  </a:moveTo>
                  <a:cubicBezTo>
                    <a:pt x="21" y="7"/>
                    <a:pt x="18" y="13"/>
                    <a:pt x="16" y="19"/>
                  </a:cubicBezTo>
                  <a:cubicBezTo>
                    <a:pt x="11" y="18"/>
                    <a:pt x="6" y="16"/>
                    <a:pt x="0" y="15"/>
                  </a:cubicBezTo>
                  <a:cubicBezTo>
                    <a:pt x="4" y="10"/>
                    <a:pt x="9" y="7"/>
                    <a:pt x="5" y="2"/>
                  </a:cubicBezTo>
                  <a:cubicBezTo>
                    <a:pt x="11" y="1"/>
                    <a:pt x="16" y="1"/>
                    <a:pt x="23" y="0"/>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4" name="Freeform 31">
              <a:extLst>
                <a:ext uri="{FF2B5EF4-FFF2-40B4-BE49-F238E27FC236}">
                  <a16:creationId xmlns:a16="http://schemas.microsoft.com/office/drawing/2014/main" id="{CA7D0943-65C3-4D0D-946C-1887364A3585}"/>
                </a:ext>
              </a:extLst>
            </p:cNvPr>
            <p:cNvSpPr>
              <a:spLocks/>
            </p:cNvSpPr>
            <p:nvPr/>
          </p:nvSpPr>
          <p:spPr bwMode="auto">
            <a:xfrm>
              <a:off x="11816796" y="1067963"/>
              <a:ext cx="23886" cy="38216"/>
            </a:xfrm>
            <a:custGeom>
              <a:avLst/>
              <a:gdLst>
                <a:gd name="T0" fmla="*/ 3 w 6"/>
                <a:gd name="T1" fmla="*/ 9 h 9"/>
                <a:gd name="T2" fmla="*/ 0 w 6"/>
                <a:gd name="T3" fmla="*/ 2 h 9"/>
                <a:gd name="T4" fmla="*/ 5 w 6"/>
                <a:gd name="T5" fmla="*/ 0 h 9"/>
                <a:gd name="T6" fmla="*/ 6 w 6"/>
                <a:gd name="T7" fmla="*/ 7 h 9"/>
                <a:gd name="T8" fmla="*/ 3 w 6"/>
                <a:gd name="T9" fmla="*/ 9 h 9"/>
              </a:gdLst>
              <a:ahLst/>
              <a:cxnLst>
                <a:cxn ang="0">
                  <a:pos x="T0" y="T1"/>
                </a:cxn>
                <a:cxn ang="0">
                  <a:pos x="T2" y="T3"/>
                </a:cxn>
                <a:cxn ang="0">
                  <a:pos x="T4" y="T5"/>
                </a:cxn>
                <a:cxn ang="0">
                  <a:pos x="T6" y="T7"/>
                </a:cxn>
                <a:cxn ang="0">
                  <a:pos x="T8" y="T9"/>
                </a:cxn>
              </a:cxnLst>
              <a:rect l="0" t="0" r="r" b="b"/>
              <a:pathLst>
                <a:path w="6" h="9">
                  <a:moveTo>
                    <a:pt x="3" y="9"/>
                  </a:moveTo>
                  <a:cubicBezTo>
                    <a:pt x="2" y="7"/>
                    <a:pt x="1" y="4"/>
                    <a:pt x="0" y="2"/>
                  </a:cubicBezTo>
                  <a:cubicBezTo>
                    <a:pt x="1" y="2"/>
                    <a:pt x="3" y="1"/>
                    <a:pt x="5" y="0"/>
                  </a:cubicBezTo>
                  <a:cubicBezTo>
                    <a:pt x="5" y="3"/>
                    <a:pt x="6" y="5"/>
                    <a:pt x="6" y="7"/>
                  </a:cubicBezTo>
                  <a:cubicBezTo>
                    <a:pt x="5" y="8"/>
                    <a:pt x="4" y="8"/>
                    <a:pt x="3" y="9"/>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5" name="Freeform 32">
              <a:extLst>
                <a:ext uri="{FF2B5EF4-FFF2-40B4-BE49-F238E27FC236}">
                  <a16:creationId xmlns:a16="http://schemas.microsoft.com/office/drawing/2014/main" id="{F70BEEEA-899A-4709-93CA-7E599F1FC99B}"/>
                </a:ext>
              </a:extLst>
            </p:cNvPr>
            <p:cNvSpPr>
              <a:spLocks/>
            </p:cNvSpPr>
            <p:nvPr/>
          </p:nvSpPr>
          <p:spPr bwMode="auto">
            <a:xfrm>
              <a:off x="10515060" y="912711"/>
              <a:ext cx="45381" cy="66879"/>
            </a:xfrm>
            <a:custGeom>
              <a:avLst/>
              <a:gdLst>
                <a:gd name="T0" fmla="*/ 3 w 11"/>
                <a:gd name="T1" fmla="*/ 16 h 16"/>
                <a:gd name="T2" fmla="*/ 6 w 11"/>
                <a:gd name="T3" fmla="*/ 1 h 16"/>
                <a:gd name="T4" fmla="*/ 10 w 11"/>
                <a:gd name="T5" fmla="*/ 1 h 16"/>
                <a:gd name="T6" fmla="*/ 10 w 11"/>
                <a:gd name="T7" fmla="*/ 5 h 16"/>
                <a:gd name="T8" fmla="*/ 3 w 11"/>
                <a:gd name="T9" fmla="*/ 16 h 16"/>
              </a:gdLst>
              <a:ahLst/>
              <a:cxnLst>
                <a:cxn ang="0">
                  <a:pos x="T0" y="T1"/>
                </a:cxn>
                <a:cxn ang="0">
                  <a:pos x="T2" y="T3"/>
                </a:cxn>
                <a:cxn ang="0">
                  <a:pos x="T4" y="T5"/>
                </a:cxn>
                <a:cxn ang="0">
                  <a:pos x="T6" y="T7"/>
                </a:cxn>
                <a:cxn ang="0">
                  <a:pos x="T8" y="T9"/>
                </a:cxn>
              </a:cxnLst>
              <a:rect l="0" t="0" r="r" b="b"/>
              <a:pathLst>
                <a:path w="11" h="16">
                  <a:moveTo>
                    <a:pt x="3" y="16"/>
                  </a:moveTo>
                  <a:cubicBezTo>
                    <a:pt x="0" y="9"/>
                    <a:pt x="1" y="3"/>
                    <a:pt x="6" y="1"/>
                  </a:cubicBezTo>
                  <a:cubicBezTo>
                    <a:pt x="7" y="0"/>
                    <a:pt x="9" y="0"/>
                    <a:pt x="10" y="1"/>
                  </a:cubicBezTo>
                  <a:cubicBezTo>
                    <a:pt x="11" y="1"/>
                    <a:pt x="11" y="4"/>
                    <a:pt x="10" y="5"/>
                  </a:cubicBezTo>
                  <a:cubicBezTo>
                    <a:pt x="8" y="8"/>
                    <a:pt x="6" y="12"/>
                    <a:pt x="3" y="16"/>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6" name="Freeform 33">
              <a:extLst>
                <a:ext uri="{FF2B5EF4-FFF2-40B4-BE49-F238E27FC236}">
                  <a16:creationId xmlns:a16="http://schemas.microsoft.com/office/drawing/2014/main" id="{B6897215-4788-4F5D-B592-BF10B0A28532}"/>
                </a:ext>
              </a:extLst>
            </p:cNvPr>
            <p:cNvSpPr>
              <a:spLocks/>
            </p:cNvSpPr>
            <p:nvPr/>
          </p:nvSpPr>
          <p:spPr bwMode="auto">
            <a:xfrm>
              <a:off x="10591491" y="1106179"/>
              <a:ext cx="38216" cy="62100"/>
            </a:xfrm>
            <a:custGeom>
              <a:avLst/>
              <a:gdLst>
                <a:gd name="T0" fmla="*/ 9 w 9"/>
                <a:gd name="T1" fmla="*/ 1 h 15"/>
                <a:gd name="T2" fmla="*/ 2 w 9"/>
                <a:gd name="T3" fmla="*/ 15 h 15"/>
                <a:gd name="T4" fmla="*/ 0 w 9"/>
                <a:gd name="T5" fmla="*/ 14 h 15"/>
                <a:gd name="T6" fmla="*/ 7 w 9"/>
                <a:gd name="T7" fmla="*/ 0 h 15"/>
                <a:gd name="T8" fmla="*/ 9 w 9"/>
                <a:gd name="T9" fmla="*/ 1 h 15"/>
              </a:gdLst>
              <a:ahLst/>
              <a:cxnLst>
                <a:cxn ang="0">
                  <a:pos x="T0" y="T1"/>
                </a:cxn>
                <a:cxn ang="0">
                  <a:pos x="T2" y="T3"/>
                </a:cxn>
                <a:cxn ang="0">
                  <a:pos x="T4" y="T5"/>
                </a:cxn>
                <a:cxn ang="0">
                  <a:pos x="T6" y="T7"/>
                </a:cxn>
                <a:cxn ang="0">
                  <a:pos x="T8" y="T9"/>
                </a:cxn>
              </a:cxnLst>
              <a:rect l="0" t="0" r="r" b="b"/>
              <a:pathLst>
                <a:path w="9" h="15">
                  <a:moveTo>
                    <a:pt x="9" y="1"/>
                  </a:moveTo>
                  <a:cubicBezTo>
                    <a:pt x="9" y="7"/>
                    <a:pt x="5" y="11"/>
                    <a:pt x="2" y="15"/>
                  </a:cubicBezTo>
                  <a:cubicBezTo>
                    <a:pt x="1" y="14"/>
                    <a:pt x="0" y="14"/>
                    <a:pt x="0" y="14"/>
                  </a:cubicBezTo>
                  <a:cubicBezTo>
                    <a:pt x="2" y="9"/>
                    <a:pt x="4" y="4"/>
                    <a:pt x="7" y="0"/>
                  </a:cubicBezTo>
                  <a:cubicBezTo>
                    <a:pt x="7" y="0"/>
                    <a:pt x="8" y="0"/>
                    <a:pt x="9" y="1"/>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7" name="Freeform 34">
              <a:extLst>
                <a:ext uri="{FF2B5EF4-FFF2-40B4-BE49-F238E27FC236}">
                  <a16:creationId xmlns:a16="http://schemas.microsoft.com/office/drawing/2014/main" id="{80CFC8D8-2469-4B9B-9CB9-1F77DE27375E}"/>
                </a:ext>
              </a:extLst>
            </p:cNvPr>
            <p:cNvSpPr>
              <a:spLocks/>
            </p:cNvSpPr>
            <p:nvPr/>
          </p:nvSpPr>
          <p:spPr bwMode="auto">
            <a:xfrm>
              <a:off x="13847023" y="2653931"/>
              <a:ext cx="143310" cy="102707"/>
            </a:xfrm>
            <a:custGeom>
              <a:avLst/>
              <a:gdLst>
                <a:gd name="T0" fmla="*/ 35 w 35"/>
                <a:gd name="T1" fmla="*/ 24 h 25"/>
                <a:gd name="T2" fmla="*/ 12 w 35"/>
                <a:gd name="T3" fmla="*/ 15 h 25"/>
                <a:gd name="T4" fmla="*/ 0 w 35"/>
                <a:gd name="T5" fmla="*/ 5 h 25"/>
                <a:gd name="T6" fmla="*/ 35 w 35"/>
                <a:gd name="T7" fmla="*/ 24 h 25"/>
              </a:gdLst>
              <a:ahLst/>
              <a:cxnLst>
                <a:cxn ang="0">
                  <a:pos x="T0" y="T1"/>
                </a:cxn>
                <a:cxn ang="0">
                  <a:pos x="T2" y="T3"/>
                </a:cxn>
                <a:cxn ang="0">
                  <a:pos x="T4" y="T5"/>
                </a:cxn>
                <a:cxn ang="0">
                  <a:pos x="T6" y="T7"/>
                </a:cxn>
              </a:cxnLst>
              <a:rect l="0" t="0" r="r" b="b"/>
              <a:pathLst>
                <a:path w="35" h="25">
                  <a:moveTo>
                    <a:pt x="35" y="24"/>
                  </a:moveTo>
                  <a:cubicBezTo>
                    <a:pt x="26" y="25"/>
                    <a:pt x="17" y="25"/>
                    <a:pt x="12" y="15"/>
                  </a:cubicBezTo>
                  <a:cubicBezTo>
                    <a:pt x="9" y="10"/>
                    <a:pt x="4" y="8"/>
                    <a:pt x="0" y="5"/>
                  </a:cubicBezTo>
                  <a:cubicBezTo>
                    <a:pt x="12" y="0"/>
                    <a:pt x="29" y="8"/>
                    <a:pt x="35" y="24"/>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8" name="Freeform 35">
              <a:extLst>
                <a:ext uri="{FF2B5EF4-FFF2-40B4-BE49-F238E27FC236}">
                  <a16:creationId xmlns:a16="http://schemas.microsoft.com/office/drawing/2014/main" id="{9B1EFA68-9D0D-4CEE-8DCC-A9BBC491FC8C}"/>
                </a:ext>
              </a:extLst>
            </p:cNvPr>
            <p:cNvSpPr>
              <a:spLocks/>
            </p:cNvSpPr>
            <p:nvPr/>
          </p:nvSpPr>
          <p:spPr bwMode="auto">
            <a:xfrm>
              <a:off x="13744318" y="2520173"/>
              <a:ext cx="57323" cy="57323"/>
            </a:xfrm>
            <a:custGeom>
              <a:avLst/>
              <a:gdLst>
                <a:gd name="T0" fmla="*/ 14 w 14"/>
                <a:gd name="T1" fmla="*/ 0 h 14"/>
                <a:gd name="T2" fmla="*/ 0 w 14"/>
                <a:gd name="T3" fmla="*/ 10 h 14"/>
                <a:gd name="T4" fmla="*/ 14 w 14"/>
                <a:gd name="T5" fmla="*/ 0 h 14"/>
              </a:gdLst>
              <a:ahLst/>
              <a:cxnLst>
                <a:cxn ang="0">
                  <a:pos x="T0" y="T1"/>
                </a:cxn>
                <a:cxn ang="0">
                  <a:pos x="T2" y="T3"/>
                </a:cxn>
                <a:cxn ang="0">
                  <a:pos x="T4" y="T5"/>
                </a:cxn>
              </a:cxnLst>
              <a:rect l="0" t="0" r="r" b="b"/>
              <a:pathLst>
                <a:path w="14" h="14">
                  <a:moveTo>
                    <a:pt x="14" y="0"/>
                  </a:moveTo>
                  <a:cubicBezTo>
                    <a:pt x="9" y="13"/>
                    <a:pt x="7" y="14"/>
                    <a:pt x="0" y="10"/>
                  </a:cubicBezTo>
                  <a:cubicBezTo>
                    <a:pt x="5" y="6"/>
                    <a:pt x="9" y="3"/>
                    <a:pt x="14" y="0"/>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9" name="Freeform 36">
              <a:extLst>
                <a:ext uri="{FF2B5EF4-FFF2-40B4-BE49-F238E27FC236}">
                  <a16:creationId xmlns:a16="http://schemas.microsoft.com/office/drawing/2014/main" id="{3E4F46DC-2213-4A16-AE93-06448CE92581}"/>
                </a:ext>
              </a:extLst>
            </p:cNvPr>
            <p:cNvSpPr>
              <a:spLocks/>
            </p:cNvSpPr>
            <p:nvPr/>
          </p:nvSpPr>
          <p:spPr bwMode="auto">
            <a:xfrm>
              <a:off x="11618550" y="5847361"/>
              <a:ext cx="140923" cy="136146"/>
            </a:xfrm>
            <a:custGeom>
              <a:avLst/>
              <a:gdLst>
                <a:gd name="T0" fmla="*/ 4 w 34"/>
                <a:gd name="T1" fmla="*/ 33 h 33"/>
                <a:gd name="T2" fmla="*/ 0 w 34"/>
                <a:gd name="T3" fmla="*/ 7 h 33"/>
                <a:gd name="T4" fmla="*/ 4 w 34"/>
                <a:gd name="T5" fmla="*/ 3 h 33"/>
                <a:gd name="T6" fmla="*/ 18 w 34"/>
                <a:gd name="T7" fmla="*/ 1 h 33"/>
                <a:gd name="T8" fmla="*/ 33 w 34"/>
                <a:gd name="T9" fmla="*/ 14 h 33"/>
                <a:gd name="T10" fmla="*/ 23 w 34"/>
                <a:gd name="T11" fmla="*/ 30 h 33"/>
                <a:gd name="T12" fmla="*/ 4 w 3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4" y="33"/>
                  </a:moveTo>
                  <a:cubicBezTo>
                    <a:pt x="2" y="24"/>
                    <a:pt x="1" y="16"/>
                    <a:pt x="0" y="7"/>
                  </a:cubicBezTo>
                  <a:cubicBezTo>
                    <a:pt x="0" y="6"/>
                    <a:pt x="2" y="3"/>
                    <a:pt x="4" y="3"/>
                  </a:cubicBezTo>
                  <a:cubicBezTo>
                    <a:pt x="8" y="2"/>
                    <a:pt x="13" y="1"/>
                    <a:pt x="18" y="1"/>
                  </a:cubicBezTo>
                  <a:cubicBezTo>
                    <a:pt x="26" y="0"/>
                    <a:pt x="32" y="5"/>
                    <a:pt x="33" y="14"/>
                  </a:cubicBezTo>
                  <a:cubicBezTo>
                    <a:pt x="34" y="22"/>
                    <a:pt x="31" y="28"/>
                    <a:pt x="23" y="30"/>
                  </a:cubicBezTo>
                  <a:cubicBezTo>
                    <a:pt x="17" y="31"/>
                    <a:pt x="11" y="32"/>
                    <a:pt x="4" y="33"/>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0" name="Freeform 37">
              <a:extLst>
                <a:ext uri="{FF2B5EF4-FFF2-40B4-BE49-F238E27FC236}">
                  <a16:creationId xmlns:a16="http://schemas.microsoft.com/office/drawing/2014/main" id="{497580CA-1F6D-49CD-BC73-870E300872F2}"/>
                </a:ext>
              </a:extLst>
            </p:cNvPr>
            <p:cNvSpPr>
              <a:spLocks/>
            </p:cNvSpPr>
            <p:nvPr/>
          </p:nvSpPr>
          <p:spPr bwMode="auto">
            <a:xfrm>
              <a:off x="13233179" y="1497893"/>
              <a:ext cx="71656" cy="26274"/>
            </a:xfrm>
            <a:custGeom>
              <a:avLst/>
              <a:gdLst>
                <a:gd name="T0" fmla="*/ 0 w 18"/>
                <a:gd name="T1" fmla="*/ 0 h 6"/>
                <a:gd name="T2" fmla="*/ 18 w 18"/>
                <a:gd name="T3" fmla="*/ 3 h 6"/>
                <a:gd name="T4" fmla="*/ 17 w 18"/>
                <a:gd name="T5" fmla="*/ 6 h 6"/>
                <a:gd name="T6" fmla="*/ 0 w 18"/>
                <a:gd name="T7" fmla="*/ 3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6" y="1"/>
                    <a:pt x="12" y="2"/>
                    <a:pt x="18" y="3"/>
                  </a:cubicBezTo>
                  <a:cubicBezTo>
                    <a:pt x="18" y="4"/>
                    <a:pt x="18" y="5"/>
                    <a:pt x="17" y="6"/>
                  </a:cubicBezTo>
                  <a:cubicBezTo>
                    <a:pt x="12" y="5"/>
                    <a:pt x="6" y="4"/>
                    <a:pt x="0" y="3"/>
                  </a:cubicBezTo>
                  <a:cubicBezTo>
                    <a:pt x="0" y="2"/>
                    <a:pt x="0" y="1"/>
                    <a:pt x="0" y="0"/>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1" name="Freeform 38">
              <a:extLst>
                <a:ext uri="{FF2B5EF4-FFF2-40B4-BE49-F238E27FC236}">
                  <a16:creationId xmlns:a16="http://schemas.microsoft.com/office/drawing/2014/main" id="{67873B07-3AB4-408C-800D-411D97FE261E}"/>
                </a:ext>
              </a:extLst>
            </p:cNvPr>
            <p:cNvSpPr>
              <a:spLocks/>
            </p:cNvSpPr>
            <p:nvPr/>
          </p:nvSpPr>
          <p:spPr bwMode="auto">
            <a:xfrm>
              <a:off x="9225267" y="5016162"/>
              <a:ext cx="236463" cy="224519"/>
            </a:xfrm>
            <a:custGeom>
              <a:avLst/>
              <a:gdLst>
                <a:gd name="T0" fmla="*/ 14 w 58"/>
                <a:gd name="T1" fmla="*/ 55 h 55"/>
                <a:gd name="T2" fmla="*/ 2 w 58"/>
                <a:gd name="T3" fmla="*/ 47 h 55"/>
                <a:gd name="T4" fmla="*/ 2 w 58"/>
                <a:gd name="T5" fmla="*/ 33 h 55"/>
                <a:gd name="T6" fmla="*/ 35 w 58"/>
                <a:gd name="T7" fmla="*/ 3 h 55"/>
                <a:gd name="T8" fmla="*/ 51 w 58"/>
                <a:gd name="T9" fmla="*/ 6 h 55"/>
                <a:gd name="T10" fmla="*/ 55 w 58"/>
                <a:gd name="T11" fmla="*/ 23 h 55"/>
                <a:gd name="T12" fmla="*/ 14 w 5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14" y="55"/>
                  </a:moveTo>
                  <a:cubicBezTo>
                    <a:pt x="8" y="55"/>
                    <a:pt x="4" y="52"/>
                    <a:pt x="2" y="47"/>
                  </a:cubicBezTo>
                  <a:cubicBezTo>
                    <a:pt x="0" y="43"/>
                    <a:pt x="0" y="37"/>
                    <a:pt x="2" y="33"/>
                  </a:cubicBezTo>
                  <a:cubicBezTo>
                    <a:pt x="10" y="20"/>
                    <a:pt x="21" y="10"/>
                    <a:pt x="35" y="3"/>
                  </a:cubicBezTo>
                  <a:cubicBezTo>
                    <a:pt x="41" y="0"/>
                    <a:pt x="46" y="1"/>
                    <a:pt x="51" y="6"/>
                  </a:cubicBezTo>
                  <a:cubicBezTo>
                    <a:pt x="56" y="11"/>
                    <a:pt x="58" y="17"/>
                    <a:pt x="55" y="23"/>
                  </a:cubicBezTo>
                  <a:cubicBezTo>
                    <a:pt x="45" y="38"/>
                    <a:pt x="32" y="50"/>
                    <a:pt x="14" y="55"/>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2" name="Freeform 39">
              <a:extLst>
                <a:ext uri="{FF2B5EF4-FFF2-40B4-BE49-F238E27FC236}">
                  <a16:creationId xmlns:a16="http://schemas.microsoft.com/office/drawing/2014/main" id="{FCD30057-0630-48FE-97DA-A45F9EB61F82}"/>
                </a:ext>
              </a:extLst>
            </p:cNvPr>
            <p:cNvSpPr>
              <a:spLocks/>
            </p:cNvSpPr>
            <p:nvPr/>
          </p:nvSpPr>
          <p:spPr bwMode="auto">
            <a:xfrm>
              <a:off x="10493563" y="5811533"/>
              <a:ext cx="107484" cy="157642"/>
            </a:xfrm>
            <a:custGeom>
              <a:avLst/>
              <a:gdLst>
                <a:gd name="T0" fmla="*/ 0 w 26"/>
                <a:gd name="T1" fmla="*/ 32 h 39"/>
                <a:gd name="T2" fmla="*/ 22 w 26"/>
                <a:gd name="T3" fmla="*/ 0 h 39"/>
                <a:gd name="T4" fmla="*/ 24 w 26"/>
                <a:gd name="T5" fmla="*/ 1 h 39"/>
                <a:gd name="T6" fmla="*/ 26 w 26"/>
                <a:gd name="T7" fmla="*/ 39 h 39"/>
                <a:gd name="T8" fmla="*/ 0 w 26"/>
                <a:gd name="T9" fmla="*/ 32 h 39"/>
              </a:gdLst>
              <a:ahLst/>
              <a:cxnLst>
                <a:cxn ang="0">
                  <a:pos x="T0" y="T1"/>
                </a:cxn>
                <a:cxn ang="0">
                  <a:pos x="T2" y="T3"/>
                </a:cxn>
                <a:cxn ang="0">
                  <a:pos x="T4" y="T5"/>
                </a:cxn>
                <a:cxn ang="0">
                  <a:pos x="T6" y="T7"/>
                </a:cxn>
                <a:cxn ang="0">
                  <a:pos x="T8" y="T9"/>
                </a:cxn>
              </a:cxnLst>
              <a:rect l="0" t="0" r="r" b="b"/>
              <a:pathLst>
                <a:path w="26" h="39">
                  <a:moveTo>
                    <a:pt x="0" y="32"/>
                  </a:moveTo>
                  <a:cubicBezTo>
                    <a:pt x="8" y="20"/>
                    <a:pt x="15" y="10"/>
                    <a:pt x="22" y="0"/>
                  </a:cubicBezTo>
                  <a:cubicBezTo>
                    <a:pt x="23" y="1"/>
                    <a:pt x="23" y="1"/>
                    <a:pt x="24" y="1"/>
                  </a:cubicBezTo>
                  <a:cubicBezTo>
                    <a:pt x="24" y="13"/>
                    <a:pt x="25" y="25"/>
                    <a:pt x="26" y="39"/>
                  </a:cubicBezTo>
                  <a:cubicBezTo>
                    <a:pt x="17" y="36"/>
                    <a:pt x="9" y="34"/>
                    <a:pt x="0" y="32"/>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3" name="Freeform 40">
              <a:extLst>
                <a:ext uri="{FF2B5EF4-FFF2-40B4-BE49-F238E27FC236}">
                  <a16:creationId xmlns:a16="http://schemas.microsoft.com/office/drawing/2014/main" id="{9B9432EE-6F0E-42F7-91AC-67E1120E4CE9}"/>
                </a:ext>
              </a:extLst>
            </p:cNvPr>
            <p:cNvSpPr>
              <a:spLocks noEditPoints="1"/>
            </p:cNvSpPr>
            <p:nvPr/>
          </p:nvSpPr>
          <p:spPr bwMode="auto">
            <a:xfrm>
              <a:off x="9316030" y="1507447"/>
              <a:ext cx="3974472" cy="3957754"/>
            </a:xfrm>
            <a:custGeom>
              <a:avLst/>
              <a:gdLst>
                <a:gd name="T0" fmla="*/ 481 w 971"/>
                <a:gd name="T1" fmla="*/ 965 h 966"/>
                <a:gd name="T2" fmla="*/ 396 w 971"/>
                <a:gd name="T3" fmla="*/ 499 h 966"/>
                <a:gd name="T4" fmla="*/ 403 w 971"/>
                <a:gd name="T5" fmla="*/ 363 h 966"/>
                <a:gd name="T6" fmla="*/ 352 w 971"/>
                <a:gd name="T7" fmla="*/ 363 h 966"/>
                <a:gd name="T8" fmla="*/ 347 w 971"/>
                <a:gd name="T9" fmla="*/ 554 h 966"/>
                <a:gd name="T10" fmla="*/ 304 w 971"/>
                <a:gd name="T11" fmla="*/ 575 h 966"/>
                <a:gd name="T12" fmla="*/ 309 w 971"/>
                <a:gd name="T13" fmla="*/ 406 h 966"/>
                <a:gd name="T14" fmla="*/ 283 w 971"/>
                <a:gd name="T15" fmla="*/ 343 h 966"/>
                <a:gd name="T16" fmla="*/ 263 w 971"/>
                <a:gd name="T17" fmla="*/ 441 h 966"/>
                <a:gd name="T18" fmla="*/ 244 w 971"/>
                <a:gd name="T19" fmla="*/ 508 h 966"/>
                <a:gd name="T20" fmla="*/ 230 w 971"/>
                <a:gd name="T21" fmla="*/ 368 h 966"/>
                <a:gd name="T22" fmla="*/ 302 w 971"/>
                <a:gd name="T23" fmla="*/ 286 h 966"/>
                <a:gd name="T24" fmla="*/ 318 w 971"/>
                <a:gd name="T25" fmla="*/ 152 h 966"/>
                <a:gd name="T26" fmla="*/ 263 w 971"/>
                <a:gd name="T27" fmla="*/ 119 h 966"/>
                <a:gd name="T28" fmla="*/ 267 w 971"/>
                <a:gd name="T29" fmla="*/ 186 h 966"/>
                <a:gd name="T30" fmla="*/ 202 w 971"/>
                <a:gd name="T31" fmla="*/ 319 h 966"/>
                <a:gd name="T32" fmla="*/ 175 w 971"/>
                <a:gd name="T33" fmla="*/ 490 h 966"/>
                <a:gd name="T34" fmla="*/ 257 w 971"/>
                <a:gd name="T35" fmla="*/ 578 h 966"/>
                <a:gd name="T36" fmla="*/ 263 w 971"/>
                <a:gd name="T37" fmla="*/ 763 h 966"/>
                <a:gd name="T38" fmla="*/ 287 w 971"/>
                <a:gd name="T39" fmla="*/ 852 h 966"/>
                <a:gd name="T40" fmla="*/ 307 w 971"/>
                <a:gd name="T41" fmla="*/ 754 h 966"/>
                <a:gd name="T42" fmla="*/ 312 w 971"/>
                <a:gd name="T43" fmla="*/ 647 h 966"/>
                <a:gd name="T44" fmla="*/ 376 w 971"/>
                <a:gd name="T45" fmla="*/ 605 h 966"/>
                <a:gd name="T46" fmla="*/ 413 w 971"/>
                <a:gd name="T47" fmla="*/ 542 h 966"/>
                <a:gd name="T48" fmla="*/ 487 w 971"/>
                <a:gd name="T49" fmla="*/ 451 h 966"/>
                <a:gd name="T50" fmla="*/ 473 w 971"/>
                <a:gd name="T51" fmla="*/ 304 h 966"/>
                <a:gd name="T52" fmla="*/ 408 w 971"/>
                <a:gd name="T53" fmla="*/ 229 h 966"/>
                <a:gd name="T54" fmla="*/ 390 w 971"/>
                <a:gd name="T55" fmla="*/ 114 h 966"/>
                <a:gd name="T56" fmla="*/ 356 w 971"/>
                <a:gd name="T57" fmla="*/ 139 h 966"/>
                <a:gd name="T58" fmla="*/ 388 w 971"/>
                <a:gd name="T59" fmla="*/ 293 h 966"/>
                <a:gd name="T60" fmla="*/ 442 w 971"/>
                <a:gd name="T61" fmla="*/ 357 h 966"/>
                <a:gd name="T62" fmla="*/ 396 w 971"/>
                <a:gd name="T63" fmla="*/ 499 h 966"/>
                <a:gd name="T64" fmla="*/ 713 w 971"/>
                <a:gd name="T65" fmla="*/ 194 h 966"/>
                <a:gd name="T66" fmla="*/ 618 w 971"/>
                <a:gd name="T67" fmla="*/ 251 h 966"/>
                <a:gd name="T68" fmla="*/ 521 w 971"/>
                <a:gd name="T69" fmla="*/ 335 h 966"/>
                <a:gd name="T70" fmla="*/ 515 w 971"/>
                <a:gd name="T71" fmla="*/ 576 h 966"/>
                <a:gd name="T72" fmla="*/ 425 w 971"/>
                <a:gd name="T73" fmla="*/ 817 h 966"/>
                <a:gd name="T74" fmla="*/ 473 w 971"/>
                <a:gd name="T75" fmla="*/ 826 h 966"/>
                <a:gd name="T76" fmla="*/ 529 w 971"/>
                <a:gd name="T77" fmla="*/ 709 h 966"/>
                <a:gd name="T78" fmla="*/ 564 w 971"/>
                <a:gd name="T79" fmla="*/ 522 h 966"/>
                <a:gd name="T80" fmla="*/ 565 w 971"/>
                <a:gd name="T81" fmla="*/ 374 h 966"/>
                <a:gd name="T82" fmla="*/ 590 w 971"/>
                <a:gd name="T83" fmla="*/ 297 h 966"/>
                <a:gd name="T84" fmla="*/ 708 w 971"/>
                <a:gd name="T85" fmla="*/ 283 h 966"/>
                <a:gd name="T86" fmla="*/ 762 w 971"/>
                <a:gd name="T87" fmla="*/ 169 h 966"/>
                <a:gd name="T88" fmla="*/ 614 w 971"/>
                <a:gd name="T89" fmla="*/ 119 h 966"/>
                <a:gd name="T90" fmla="*/ 515 w 971"/>
                <a:gd name="T91" fmla="*/ 128 h 966"/>
                <a:gd name="T92" fmla="*/ 565 w 971"/>
                <a:gd name="T93" fmla="*/ 174 h 966"/>
                <a:gd name="T94" fmla="*/ 606 w 971"/>
                <a:gd name="T95" fmla="*/ 485 h 966"/>
                <a:gd name="T96" fmla="*/ 627 w 971"/>
                <a:gd name="T97" fmla="*/ 640 h 966"/>
                <a:gd name="T98" fmla="*/ 685 w 971"/>
                <a:gd name="T99" fmla="*/ 831 h 966"/>
                <a:gd name="T100" fmla="*/ 735 w 971"/>
                <a:gd name="T101" fmla="*/ 819 h 966"/>
                <a:gd name="T102" fmla="*/ 659 w 971"/>
                <a:gd name="T103" fmla="*/ 585 h 966"/>
                <a:gd name="T104" fmla="*/ 654 w 971"/>
                <a:gd name="T105" fmla="*/ 414 h 966"/>
                <a:gd name="T106" fmla="*/ 725 w 971"/>
                <a:gd name="T107" fmla="*/ 455 h 966"/>
                <a:gd name="T108" fmla="*/ 723 w 971"/>
                <a:gd name="T109" fmla="*/ 603 h 966"/>
                <a:gd name="T110" fmla="*/ 771 w 971"/>
                <a:gd name="T111" fmla="*/ 571 h 966"/>
                <a:gd name="T112" fmla="*/ 766 w 971"/>
                <a:gd name="T113" fmla="*/ 428 h 966"/>
                <a:gd name="T114" fmla="*/ 638 w 971"/>
                <a:gd name="T115" fmla="*/ 353 h 966"/>
                <a:gd name="T116" fmla="*/ 606 w 971"/>
                <a:gd name="T117" fmla="*/ 485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1" h="966">
                  <a:moveTo>
                    <a:pt x="482" y="0"/>
                  </a:moveTo>
                  <a:cubicBezTo>
                    <a:pt x="753" y="1"/>
                    <a:pt x="959" y="218"/>
                    <a:pt x="965" y="471"/>
                  </a:cubicBezTo>
                  <a:cubicBezTo>
                    <a:pt x="971" y="745"/>
                    <a:pt x="749" y="966"/>
                    <a:pt x="481" y="965"/>
                  </a:cubicBezTo>
                  <a:cubicBezTo>
                    <a:pt x="218" y="964"/>
                    <a:pt x="0" y="751"/>
                    <a:pt x="1" y="480"/>
                  </a:cubicBezTo>
                  <a:cubicBezTo>
                    <a:pt x="2" y="217"/>
                    <a:pt x="214" y="2"/>
                    <a:pt x="482" y="0"/>
                  </a:cubicBezTo>
                  <a:close/>
                  <a:moveTo>
                    <a:pt x="396" y="499"/>
                  </a:moveTo>
                  <a:cubicBezTo>
                    <a:pt x="396" y="495"/>
                    <a:pt x="396" y="492"/>
                    <a:pt x="396" y="489"/>
                  </a:cubicBezTo>
                  <a:cubicBezTo>
                    <a:pt x="397" y="474"/>
                    <a:pt x="398" y="460"/>
                    <a:pt x="398" y="446"/>
                  </a:cubicBezTo>
                  <a:cubicBezTo>
                    <a:pt x="398" y="418"/>
                    <a:pt x="400" y="391"/>
                    <a:pt x="403" y="363"/>
                  </a:cubicBezTo>
                  <a:cubicBezTo>
                    <a:pt x="405" y="347"/>
                    <a:pt x="400" y="340"/>
                    <a:pt x="383" y="339"/>
                  </a:cubicBezTo>
                  <a:cubicBezTo>
                    <a:pt x="377" y="339"/>
                    <a:pt x="371" y="340"/>
                    <a:pt x="365" y="340"/>
                  </a:cubicBezTo>
                  <a:cubicBezTo>
                    <a:pt x="355" y="341"/>
                    <a:pt x="350" y="351"/>
                    <a:pt x="352" y="363"/>
                  </a:cubicBezTo>
                  <a:cubicBezTo>
                    <a:pt x="358" y="398"/>
                    <a:pt x="354" y="433"/>
                    <a:pt x="354" y="468"/>
                  </a:cubicBezTo>
                  <a:cubicBezTo>
                    <a:pt x="354" y="474"/>
                    <a:pt x="355" y="479"/>
                    <a:pt x="354" y="484"/>
                  </a:cubicBezTo>
                  <a:cubicBezTo>
                    <a:pt x="352" y="507"/>
                    <a:pt x="349" y="531"/>
                    <a:pt x="347" y="554"/>
                  </a:cubicBezTo>
                  <a:cubicBezTo>
                    <a:pt x="346" y="566"/>
                    <a:pt x="342" y="577"/>
                    <a:pt x="333" y="585"/>
                  </a:cubicBezTo>
                  <a:cubicBezTo>
                    <a:pt x="328" y="590"/>
                    <a:pt x="322" y="593"/>
                    <a:pt x="314" y="591"/>
                  </a:cubicBezTo>
                  <a:cubicBezTo>
                    <a:pt x="307" y="588"/>
                    <a:pt x="305" y="582"/>
                    <a:pt x="304" y="575"/>
                  </a:cubicBezTo>
                  <a:cubicBezTo>
                    <a:pt x="303" y="554"/>
                    <a:pt x="302" y="533"/>
                    <a:pt x="302" y="512"/>
                  </a:cubicBezTo>
                  <a:cubicBezTo>
                    <a:pt x="303" y="487"/>
                    <a:pt x="304" y="462"/>
                    <a:pt x="306" y="438"/>
                  </a:cubicBezTo>
                  <a:cubicBezTo>
                    <a:pt x="306" y="427"/>
                    <a:pt x="307" y="416"/>
                    <a:pt x="309" y="406"/>
                  </a:cubicBezTo>
                  <a:cubicBezTo>
                    <a:pt x="311" y="391"/>
                    <a:pt x="315" y="377"/>
                    <a:pt x="317" y="362"/>
                  </a:cubicBezTo>
                  <a:cubicBezTo>
                    <a:pt x="318" y="354"/>
                    <a:pt x="313" y="347"/>
                    <a:pt x="304" y="346"/>
                  </a:cubicBezTo>
                  <a:cubicBezTo>
                    <a:pt x="297" y="344"/>
                    <a:pt x="290" y="344"/>
                    <a:pt x="283" y="343"/>
                  </a:cubicBezTo>
                  <a:cubicBezTo>
                    <a:pt x="272" y="343"/>
                    <a:pt x="265" y="351"/>
                    <a:pt x="265" y="363"/>
                  </a:cubicBezTo>
                  <a:cubicBezTo>
                    <a:pt x="266" y="379"/>
                    <a:pt x="266" y="395"/>
                    <a:pt x="265" y="411"/>
                  </a:cubicBezTo>
                  <a:cubicBezTo>
                    <a:pt x="265" y="421"/>
                    <a:pt x="264" y="431"/>
                    <a:pt x="263" y="441"/>
                  </a:cubicBezTo>
                  <a:cubicBezTo>
                    <a:pt x="262" y="461"/>
                    <a:pt x="260" y="480"/>
                    <a:pt x="259" y="500"/>
                  </a:cubicBezTo>
                  <a:cubicBezTo>
                    <a:pt x="259" y="502"/>
                    <a:pt x="258" y="504"/>
                    <a:pt x="257" y="505"/>
                  </a:cubicBezTo>
                  <a:cubicBezTo>
                    <a:pt x="254" y="511"/>
                    <a:pt x="250" y="512"/>
                    <a:pt x="244" y="508"/>
                  </a:cubicBezTo>
                  <a:cubicBezTo>
                    <a:pt x="235" y="501"/>
                    <a:pt x="228" y="491"/>
                    <a:pt x="223" y="481"/>
                  </a:cubicBezTo>
                  <a:cubicBezTo>
                    <a:pt x="213" y="457"/>
                    <a:pt x="216" y="431"/>
                    <a:pt x="220" y="407"/>
                  </a:cubicBezTo>
                  <a:cubicBezTo>
                    <a:pt x="222" y="393"/>
                    <a:pt x="226" y="380"/>
                    <a:pt x="230" y="368"/>
                  </a:cubicBezTo>
                  <a:cubicBezTo>
                    <a:pt x="234" y="354"/>
                    <a:pt x="241" y="343"/>
                    <a:pt x="251" y="333"/>
                  </a:cubicBezTo>
                  <a:cubicBezTo>
                    <a:pt x="263" y="322"/>
                    <a:pt x="276" y="312"/>
                    <a:pt x="288" y="301"/>
                  </a:cubicBezTo>
                  <a:cubicBezTo>
                    <a:pt x="293" y="297"/>
                    <a:pt x="298" y="292"/>
                    <a:pt x="302" y="286"/>
                  </a:cubicBezTo>
                  <a:cubicBezTo>
                    <a:pt x="309" y="275"/>
                    <a:pt x="314" y="263"/>
                    <a:pt x="314" y="249"/>
                  </a:cubicBezTo>
                  <a:cubicBezTo>
                    <a:pt x="315" y="230"/>
                    <a:pt x="316" y="211"/>
                    <a:pt x="317" y="192"/>
                  </a:cubicBezTo>
                  <a:cubicBezTo>
                    <a:pt x="317" y="179"/>
                    <a:pt x="317" y="165"/>
                    <a:pt x="318" y="152"/>
                  </a:cubicBezTo>
                  <a:cubicBezTo>
                    <a:pt x="319" y="142"/>
                    <a:pt x="317" y="132"/>
                    <a:pt x="315" y="122"/>
                  </a:cubicBezTo>
                  <a:cubicBezTo>
                    <a:pt x="314" y="119"/>
                    <a:pt x="310" y="115"/>
                    <a:pt x="307" y="114"/>
                  </a:cubicBezTo>
                  <a:cubicBezTo>
                    <a:pt x="292" y="111"/>
                    <a:pt x="277" y="110"/>
                    <a:pt x="263" y="119"/>
                  </a:cubicBezTo>
                  <a:cubicBezTo>
                    <a:pt x="261" y="120"/>
                    <a:pt x="258" y="123"/>
                    <a:pt x="258" y="125"/>
                  </a:cubicBezTo>
                  <a:cubicBezTo>
                    <a:pt x="258" y="131"/>
                    <a:pt x="257" y="137"/>
                    <a:pt x="258" y="143"/>
                  </a:cubicBezTo>
                  <a:cubicBezTo>
                    <a:pt x="261" y="157"/>
                    <a:pt x="266" y="171"/>
                    <a:pt x="267" y="186"/>
                  </a:cubicBezTo>
                  <a:cubicBezTo>
                    <a:pt x="269" y="203"/>
                    <a:pt x="269" y="221"/>
                    <a:pt x="269" y="238"/>
                  </a:cubicBezTo>
                  <a:cubicBezTo>
                    <a:pt x="269" y="252"/>
                    <a:pt x="258" y="260"/>
                    <a:pt x="249" y="269"/>
                  </a:cubicBezTo>
                  <a:cubicBezTo>
                    <a:pt x="234" y="286"/>
                    <a:pt x="217" y="302"/>
                    <a:pt x="202" y="319"/>
                  </a:cubicBezTo>
                  <a:cubicBezTo>
                    <a:pt x="192" y="330"/>
                    <a:pt x="185" y="341"/>
                    <a:pt x="181" y="355"/>
                  </a:cubicBezTo>
                  <a:cubicBezTo>
                    <a:pt x="176" y="374"/>
                    <a:pt x="168" y="393"/>
                    <a:pt x="166" y="413"/>
                  </a:cubicBezTo>
                  <a:cubicBezTo>
                    <a:pt x="164" y="439"/>
                    <a:pt x="168" y="465"/>
                    <a:pt x="175" y="490"/>
                  </a:cubicBezTo>
                  <a:cubicBezTo>
                    <a:pt x="182" y="515"/>
                    <a:pt x="198" y="534"/>
                    <a:pt x="217" y="551"/>
                  </a:cubicBezTo>
                  <a:cubicBezTo>
                    <a:pt x="227" y="560"/>
                    <a:pt x="239" y="568"/>
                    <a:pt x="253" y="573"/>
                  </a:cubicBezTo>
                  <a:cubicBezTo>
                    <a:pt x="255" y="574"/>
                    <a:pt x="257" y="576"/>
                    <a:pt x="257" y="578"/>
                  </a:cubicBezTo>
                  <a:cubicBezTo>
                    <a:pt x="259" y="598"/>
                    <a:pt x="261" y="617"/>
                    <a:pt x="261" y="637"/>
                  </a:cubicBezTo>
                  <a:cubicBezTo>
                    <a:pt x="262" y="651"/>
                    <a:pt x="262" y="664"/>
                    <a:pt x="262" y="678"/>
                  </a:cubicBezTo>
                  <a:cubicBezTo>
                    <a:pt x="262" y="706"/>
                    <a:pt x="263" y="735"/>
                    <a:pt x="263" y="763"/>
                  </a:cubicBezTo>
                  <a:cubicBezTo>
                    <a:pt x="263" y="786"/>
                    <a:pt x="264" y="810"/>
                    <a:pt x="265" y="833"/>
                  </a:cubicBezTo>
                  <a:cubicBezTo>
                    <a:pt x="265" y="839"/>
                    <a:pt x="266" y="844"/>
                    <a:pt x="272" y="847"/>
                  </a:cubicBezTo>
                  <a:cubicBezTo>
                    <a:pt x="277" y="849"/>
                    <a:pt x="282" y="852"/>
                    <a:pt x="287" y="852"/>
                  </a:cubicBezTo>
                  <a:cubicBezTo>
                    <a:pt x="301" y="853"/>
                    <a:pt x="311" y="848"/>
                    <a:pt x="310" y="832"/>
                  </a:cubicBezTo>
                  <a:cubicBezTo>
                    <a:pt x="310" y="818"/>
                    <a:pt x="310" y="803"/>
                    <a:pt x="310" y="789"/>
                  </a:cubicBezTo>
                  <a:cubicBezTo>
                    <a:pt x="309" y="777"/>
                    <a:pt x="307" y="765"/>
                    <a:pt x="307" y="754"/>
                  </a:cubicBezTo>
                  <a:cubicBezTo>
                    <a:pt x="306" y="739"/>
                    <a:pt x="305" y="724"/>
                    <a:pt x="305" y="710"/>
                  </a:cubicBezTo>
                  <a:cubicBezTo>
                    <a:pt x="305" y="692"/>
                    <a:pt x="305" y="675"/>
                    <a:pt x="305" y="657"/>
                  </a:cubicBezTo>
                  <a:cubicBezTo>
                    <a:pt x="305" y="652"/>
                    <a:pt x="308" y="649"/>
                    <a:pt x="312" y="647"/>
                  </a:cubicBezTo>
                  <a:cubicBezTo>
                    <a:pt x="320" y="645"/>
                    <a:pt x="327" y="643"/>
                    <a:pt x="335" y="640"/>
                  </a:cubicBezTo>
                  <a:cubicBezTo>
                    <a:pt x="343" y="637"/>
                    <a:pt x="351" y="634"/>
                    <a:pt x="358" y="629"/>
                  </a:cubicBezTo>
                  <a:cubicBezTo>
                    <a:pt x="367" y="623"/>
                    <a:pt x="374" y="616"/>
                    <a:pt x="376" y="605"/>
                  </a:cubicBezTo>
                  <a:cubicBezTo>
                    <a:pt x="378" y="596"/>
                    <a:pt x="380" y="588"/>
                    <a:pt x="383" y="579"/>
                  </a:cubicBezTo>
                  <a:cubicBezTo>
                    <a:pt x="385" y="573"/>
                    <a:pt x="386" y="566"/>
                    <a:pt x="390" y="561"/>
                  </a:cubicBezTo>
                  <a:cubicBezTo>
                    <a:pt x="397" y="554"/>
                    <a:pt x="405" y="548"/>
                    <a:pt x="413" y="542"/>
                  </a:cubicBezTo>
                  <a:cubicBezTo>
                    <a:pt x="421" y="536"/>
                    <a:pt x="430" y="531"/>
                    <a:pt x="438" y="525"/>
                  </a:cubicBezTo>
                  <a:cubicBezTo>
                    <a:pt x="447" y="518"/>
                    <a:pt x="455" y="510"/>
                    <a:pt x="463" y="502"/>
                  </a:cubicBezTo>
                  <a:cubicBezTo>
                    <a:pt x="476" y="488"/>
                    <a:pt x="481" y="469"/>
                    <a:pt x="487" y="451"/>
                  </a:cubicBezTo>
                  <a:cubicBezTo>
                    <a:pt x="495" y="430"/>
                    <a:pt x="491" y="407"/>
                    <a:pt x="491" y="385"/>
                  </a:cubicBezTo>
                  <a:cubicBezTo>
                    <a:pt x="492" y="372"/>
                    <a:pt x="488" y="359"/>
                    <a:pt x="486" y="345"/>
                  </a:cubicBezTo>
                  <a:cubicBezTo>
                    <a:pt x="485" y="330"/>
                    <a:pt x="479" y="317"/>
                    <a:pt x="473" y="304"/>
                  </a:cubicBezTo>
                  <a:cubicBezTo>
                    <a:pt x="471" y="300"/>
                    <a:pt x="469" y="297"/>
                    <a:pt x="467" y="294"/>
                  </a:cubicBezTo>
                  <a:cubicBezTo>
                    <a:pt x="456" y="286"/>
                    <a:pt x="446" y="277"/>
                    <a:pt x="435" y="269"/>
                  </a:cubicBezTo>
                  <a:cubicBezTo>
                    <a:pt x="422" y="258"/>
                    <a:pt x="410" y="248"/>
                    <a:pt x="408" y="229"/>
                  </a:cubicBezTo>
                  <a:cubicBezTo>
                    <a:pt x="406" y="214"/>
                    <a:pt x="403" y="198"/>
                    <a:pt x="407" y="183"/>
                  </a:cubicBezTo>
                  <a:cubicBezTo>
                    <a:pt x="411" y="171"/>
                    <a:pt x="413" y="158"/>
                    <a:pt x="416" y="146"/>
                  </a:cubicBezTo>
                  <a:cubicBezTo>
                    <a:pt x="420" y="126"/>
                    <a:pt x="410" y="115"/>
                    <a:pt x="390" y="114"/>
                  </a:cubicBezTo>
                  <a:cubicBezTo>
                    <a:pt x="384" y="113"/>
                    <a:pt x="378" y="114"/>
                    <a:pt x="372" y="114"/>
                  </a:cubicBezTo>
                  <a:cubicBezTo>
                    <a:pt x="364" y="114"/>
                    <a:pt x="360" y="118"/>
                    <a:pt x="358" y="124"/>
                  </a:cubicBezTo>
                  <a:cubicBezTo>
                    <a:pt x="357" y="129"/>
                    <a:pt x="356" y="134"/>
                    <a:pt x="356" y="139"/>
                  </a:cubicBezTo>
                  <a:cubicBezTo>
                    <a:pt x="357" y="159"/>
                    <a:pt x="359" y="180"/>
                    <a:pt x="360" y="200"/>
                  </a:cubicBezTo>
                  <a:cubicBezTo>
                    <a:pt x="361" y="216"/>
                    <a:pt x="362" y="231"/>
                    <a:pt x="364" y="247"/>
                  </a:cubicBezTo>
                  <a:cubicBezTo>
                    <a:pt x="367" y="265"/>
                    <a:pt x="374" y="281"/>
                    <a:pt x="388" y="293"/>
                  </a:cubicBezTo>
                  <a:cubicBezTo>
                    <a:pt x="394" y="298"/>
                    <a:pt x="400" y="302"/>
                    <a:pt x="405" y="307"/>
                  </a:cubicBezTo>
                  <a:cubicBezTo>
                    <a:pt x="414" y="315"/>
                    <a:pt x="425" y="320"/>
                    <a:pt x="431" y="331"/>
                  </a:cubicBezTo>
                  <a:cubicBezTo>
                    <a:pt x="436" y="339"/>
                    <a:pt x="442" y="347"/>
                    <a:pt x="442" y="357"/>
                  </a:cubicBezTo>
                  <a:cubicBezTo>
                    <a:pt x="442" y="379"/>
                    <a:pt x="447" y="401"/>
                    <a:pt x="444" y="424"/>
                  </a:cubicBezTo>
                  <a:cubicBezTo>
                    <a:pt x="442" y="444"/>
                    <a:pt x="439" y="462"/>
                    <a:pt x="426" y="479"/>
                  </a:cubicBezTo>
                  <a:cubicBezTo>
                    <a:pt x="418" y="488"/>
                    <a:pt x="409" y="495"/>
                    <a:pt x="396" y="499"/>
                  </a:cubicBezTo>
                  <a:close/>
                  <a:moveTo>
                    <a:pt x="662" y="162"/>
                  </a:moveTo>
                  <a:cubicBezTo>
                    <a:pt x="678" y="160"/>
                    <a:pt x="692" y="163"/>
                    <a:pt x="704" y="175"/>
                  </a:cubicBezTo>
                  <a:cubicBezTo>
                    <a:pt x="710" y="180"/>
                    <a:pt x="713" y="186"/>
                    <a:pt x="713" y="194"/>
                  </a:cubicBezTo>
                  <a:cubicBezTo>
                    <a:pt x="715" y="215"/>
                    <a:pt x="698" y="237"/>
                    <a:pt x="678" y="241"/>
                  </a:cubicBezTo>
                  <a:cubicBezTo>
                    <a:pt x="671" y="243"/>
                    <a:pt x="664" y="245"/>
                    <a:pt x="656" y="246"/>
                  </a:cubicBezTo>
                  <a:cubicBezTo>
                    <a:pt x="643" y="248"/>
                    <a:pt x="630" y="250"/>
                    <a:pt x="618" y="251"/>
                  </a:cubicBezTo>
                  <a:cubicBezTo>
                    <a:pt x="609" y="252"/>
                    <a:pt x="600" y="251"/>
                    <a:pt x="592" y="251"/>
                  </a:cubicBezTo>
                  <a:cubicBezTo>
                    <a:pt x="571" y="252"/>
                    <a:pt x="554" y="260"/>
                    <a:pt x="539" y="274"/>
                  </a:cubicBezTo>
                  <a:cubicBezTo>
                    <a:pt x="521" y="291"/>
                    <a:pt x="519" y="313"/>
                    <a:pt x="521" y="335"/>
                  </a:cubicBezTo>
                  <a:cubicBezTo>
                    <a:pt x="523" y="364"/>
                    <a:pt x="525" y="392"/>
                    <a:pt x="526" y="421"/>
                  </a:cubicBezTo>
                  <a:cubicBezTo>
                    <a:pt x="527" y="443"/>
                    <a:pt x="526" y="465"/>
                    <a:pt x="524" y="487"/>
                  </a:cubicBezTo>
                  <a:cubicBezTo>
                    <a:pt x="522" y="516"/>
                    <a:pt x="519" y="546"/>
                    <a:pt x="515" y="576"/>
                  </a:cubicBezTo>
                  <a:cubicBezTo>
                    <a:pt x="509" y="614"/>
                    <a:pt x="500" y="652"/>
                    <a:pt x="486" y="688"/>
                  </a:cubicBezTo>
                  <a:cubicBezTo>
                    <a:pt x="478" y="710"/>
                    <a:pt x="472" y="732"/>
                    <a:pt x="461" y="752"/>
                  </a:cubicBezTo>
                  <a:cubicBezTo>
                    <a:pt x="449" y="774"/>
                    <a:pt x="438" y="796"/>
                    <a:pt x="425" y="817"/>
                  </a:cubicBezTo>
                  <a:cubicBezTo>
                    <a:pt x="418" y="830"/>
                    <a:pt x="418" y="837"/>
                    <a:pt x="429" y="847"/>
                  </a:cubicBezTo>
                  <a:cubicBezTo>
                    <a:pt x="436" y="854"/>
                    <a:pt x="449" y="854"/>
                    <a:pt x="455" y="847"/>
                  </a:cubicBezTo>
                  <a:cubicBezTo>
                    <a:pt x="462" y="841"/>
                    <a:pt x="468" y="833"/>
                    <a:pt x="473" y="826"/>
                  </a:cubicBezTo>
                  <a:cubicBezTo>
                    <a:pt x="481" y="814"/>
                    <a:pt x="488" y="803"/>
                    <a:pt x="495" y="791"/>
                  </a:cubicBezTo>
                  <a:cubicBezTo>
                    <a:pt x="502" y="777"/>
                    <a:pt x="509" y="763"/>
                    <a:pt x="515" y="748"/>
                  </a:cubicBezTo>
                  <a:cubicBezTo>
                    <a:pt x="520" y="736"/>
                    <a:pt x="525" y="722"/>
                    <a:pt x="529" y="709"/>
                  </a:cubicBezTo>
                  <a:cubicBezTo>
                    <a:pt x="534" y="693"/>
                    <a:pt x="539" y="678"/>
                    <a:pt x="542" y="661"/>
                  </a:cubicBezTo>
                  <a:cubicBezTo>
                    <a:pt x="547" y="635"/>
                    <a:pt x="551" y="609"/>
                    <a:pt x="556" y="583"/>
                  </a:cubicBezTo>
                  <a:cubicBezTo>
                    <a:pt x="559" y="563"/>
                    <a:pt x="562" y="543"/>
                    <a:pt x="564" y="522"/>
                  </a:cubicBezTo>
                  <a:cubicBezTo>
                    <a:pt x="567" y="503"/>
                    <a:pt x="569" y="483"/>
                    <a:pt x="569" y="463"/>
                  </a:cubicBezTo>
                  <a:cubicBezTo>
                    <a:pt x="570" y="442"/>
                    <a:pt x="569" y="421"/>
                    <a:pt x="568" y="399"/>
                  </a:cubicBezTo>
                  <a:cubicBezTo>
                    <a:pt x="568" y="391"/>
                    <a:pt x="565" y="383"/>
                    <a:pt x="565" y="374"/>
                  </a:cubicBezTo>
                  <a:cubicBezTo>
                    <a:pt x="564" y="358"/>
                    <a:pt x="564" y="343"/>
                    <a:pt x="563" y="327"/>
                  </a:cubicBezTo>
                  <a:cubicBezTo>
                    <a:pt x="563" y="313"/>
                    <a:pt x="568" y="305"/>
                    <a:pt x="581" y="300"/>
                  </a:cubicBezTo>
                  <a:cubicBezTo>
                    <a:pt x="584" y="299"/>
                    <a:pt x="587" y="298"/>
                    <a:pt x="590" y="297"/>
                  </a:cubicBezTo>
                  <a:cubicBezTo>
                    <a:pt x="599" y="296"/>
                    <a:pt x="608" y="296"/>
                    <a:pt x="617" y="295"/>
                  </a:cubicBezTo>
                  <a:cubicBezTo>
                    <a:pt x="635" y="294"/>
                    <a:pt x="654" y="293"/>
                    <a:pt x="672" y="291"/>
                  </a:cubicBezTo>
                  <a:cubicBezTo>
                    <a:pt x="684" y="289"/>
                    <a:pt x="697" y="288"/>
                    <a:pt x="708" y="283"/>
                  </a:cubicBezTo>
                  <a:cubicBezTo>
                    <a:pt x="727" y="276"/>
                    <a:pt x="739" y="260"/>
                    <a:pt x="751" y="244"/>
                  </a:cubicBezTo>
                  <a:cubicBezTo>
                    <a:pt x="762" y="230"/>
                    <a:pt x="766" y="214"/>
                    <a:pt x="765" y="197"/>
                  </a:cubicBezTo>
                  <a:cubicBezTo>
                    <a:pt x="764" y="187"/>
                    <a:pt x="764" y="178"/>
                    <a:pt x="762" y="169"/>
                  </a:cubicBezTo>
                  <a:cubicBezTo>
                    <a:pt x="759" y="152"/>
                    <a:pt x="749" y="139"/>
                    <a:pt x="734" y="132"/>
                  </a:cubicBezTo>
                  <a:cubicBezTo>
                    <a:pt x="715" y="122"/>
                    <a:pt x="695" y="117"/>
                    <a:pt x="673" y="119"/>
                  </a:cubicBezTo>
                  <a:cubicBezTo>
                    <a:pt x="653" y="120"/>
                    <a:pt x="633" y="119"/>
                    <a:pt x="614" y="119"/>
                  </a:cubicBezTo>
                  <a:cubicBezTo>
                    <a:pt x="594" y="120"/>
                    <a:pt x="575" y="120"/>
                    <a:pt x="556" y="120"/>
                  </a:cubicBezTo>
                  <a:cubicBezTo>
                    <a:pt x="547" y="119"/>
                    <a:pt x="538" y="118"/>
                    <a:pt x="529" y="118"/>
                  </a:cubicBezTo>
                  <a:cubicBezTo>
                    <a:pt x="521" y="118"/>
                    <a:pt x="515" y="122"/>
                    <a:pt x="515" y="128"/>
                  </a:cubicBezTo>
                  <a:cubicBezTo>
                    <a:pt x="515" y="140"/>
                    <a:pt x="515" y="152"/>
                    <a:pt x="517" y="164"/>
                  </a:cubicBezTo>
                  <a:cubicBezTo>
                    <a:pt x="518" y="172"/>
                    <a:pt x="526" y="179"/>
                    <a:pt x="535" y="178"/>
                  </a:cubicBezTo>
                  <a:cubicBezTo>
                    <a:pt x="545" y="177"/>
                    <a:pt x="555" y="176"/>
                    <a:pt x="565" y="174"/>
                  </a:cubicBezTo>
                  <a:cubicBezTo>
                    <a:pt x="577" y="171"/>
                    <a:pt x="590" y="167"/>
                    <a:pt x="602" y="166"/>
                  </a:cubicBezTo>
                  <a:cubicBezTo>
                    <a:pt x="622" y="163"/>
                    <a:pt x="642" y="163"/>
                    <a:pt x="662" y="162"/>
                  </a:cubicBezTo>
                  <a:close/>
                  <a:moveTo>
                    <a:pt x="606" y="485"/>
                  </a:moveTo>
                  <a:cubicBezTo>
                    <a:pt x="608" y="507"/>
                    <a:pt x="608" y="525"/>
                    <a:pt x="610" y="543"/>
                  </a:cubicBezTo>
                  <a:cubicBezTo>
                    <a:pt x="612" y="561"/>
                    <a:pt x="614" y="579"/>
                    <a:pt x="617" y="597"/>
                  </a:cubicBezTo>
                  <a:cubicBezTo>
                    <a:pt x="620" y="612"/>
                    <a:pt x="624" y="626"/>
                    <a:pt x="627" y="640"/>
                  </a:cubicBezTo>
                  <a:cubicBezTo>
                    <a:pt x="633" y="664"/>
                    <a:pt x="638" y="689"/>
                    <a:pt x="644" y="713"/>
                  </a:cubicBezTo>
                  <a:cubicBezTo>
                    <a:pt x="648" y="731"/>
                    <a:pt x="652" y="748"/>
                    <a:pt x="658" y="765"/>
                  </a:cubicBezTo>
                  <a:cubicBezTo>
                    <a:pt x="666" y="788"/>
                    <a:pt x="675" y="810"/>
                    <a:pt x="685" y="831"/>
                  </a:cubicBezTo>
                  <a:cubicBezTo>
                    <a:pt x="694" y="851"/>
                    <a:pt x="707" y="856"/>
                    <a:pt x="724" y="848"/>
                  </a:cubicBezTo>
                  <a:cubicBezTo>
                    <a:pt x="734" y="844"/>
                    <a:pt x="738" y="837"/>
                    <a:pt x="737" y="830"/>
                  </a:cubicBezTo>
                  <a:cubicBezTo>
                    <a:pt x="737" y="826"/>
                    <a:pt x="736" y="822"/>
                    <a:pt x="735" y="819"/>
                  </a:cubicBezTo>
                  <a:cubicBezTo>
                    <a:pt x="727" y="801"/>
                    <a:pt x="719" y="784"/>
                    <a:pt x="713" y="766"/>
                  </a:cubicBezTo>
                  <a:cubicBezTo>
                    <a:pt x="701" y="732"/>
                    <a:pt x="690" y="699"/>
                    <a:pt x="680" y="665"/>
                  </a:cubicBezTo>
                  <a:cubicBezTo>
                    <a:pt x="672" y="639"/>
                    <a:pt x="665" y="612"/>
                    <a:pt x="659" y="585"/>
                  </a:cubicBezTo>
                  <a:cubicBezTo>
                    <a:pt x="654" y="561"/>
                    <a:pt x="651" y="536"/>
                    <a:pt x="648" y="511"/>
                  </a:cubicBezTo>
                  <a:cubicBezTo>
                    <a:pt x="646" y="496"/>
                    <a:pt x="645" y="480"/>
                    <a:pt x="646" y="464"/>
                  </a:cubicBezTo>
                  <a:cubicBezTo>
                    <a:pt x="648" y="448"/>
                    <a:pt x="651" y="431"/>
                    <a:pt x="654" y="414"/>
                  </a:cubicBezTo>
                  <a:cubicBezTo>
                    <a:pt x="655" y="411"/>
                    <a:pt x="657" y="407"/>
                    <a:pt x="660" y="404"/>
                  </a:cubicBezTo>
                  <a:cubicBezTo>
                    <a:pt x="673" y="393"/>
                    <a:pt x="698" y="397"/>
                    <a:pt x="710" y="412"/>
                  </a:cubicBezTo>
                  <a:cubicBezTo>
                    <a:pt x="719" y="425"/>
                    <a:pt x="723" y="440"/>
                    <a:pt x="725" y="455"/>
                  </a:cubicBezTo>
                  <a:cubicBezTo>
                    <a:pt x="728" y="490"/>
                    <a:pt x="730" y="524"/>
                    <a:pt x="723" y="559"/>
                  </a:cubicBezTo>
                  <a:cubicBezTo>
                    <a:pt x="721" y="571"/>
                    <a:pt x="720" y="583"/>
                    <a:pt x="719" y="595"/>
                  </a:cubicBezTo>
                  <a:cubicBezTo>
                    <a:pt x="719" y="598"/>
                    <a:pt x="721" y="601"/>
                    <a:pt x="723" y="603"/>
                  </a:cubicBezTo>
                  <a:cubicBezTo>
                    <a:pt x="733" y="611"/>
                    <a:pt x="744" y="611"/>
                    <a:pt x="756" y="609"/>
                  </a:cubicBezTo>
                  <a:cubicBezTo>
                    <a:pt x="759" y="608"/>
                    <a:pt x="763" y="604"/>
                    <a:pt x="765" y="601"/>
                  </a:cubicBezTo>
                  <a:cubicBezTo>
                    <a:pt x="768" y="591"/>
                    <a:pt x="770" y="581"/>
                    <a:pt x="771" y="571"/>
                  </a:cubicBezTo>
                  <a:cubicBezTo>
                    <a:pt x="773" y="550"/>
                    <a:pt x="774" y="530"/>
                    <a:pt x="774" y="509"/>
                  </a:cubicBezTo>
                  <a:cubicBezTo>
                    <a:pt x="775" y="498"/>
                    <a:pt x="775" y="487"/>
                    <a:pt x="774" y="476"/>
                  </a:cubicBezTo>
                  <a:cubicBezTo>
                    <a:pt x="772" y="460"/>
                    <a:pt x="768" y="444"/>
                    <a:pt x="766" y="428"/>
                  </a:cubicBezTo>
                  <a:cubicBezTo>
                    <a:pt x="763" y="409"/>
                    <a:pt x="756" y="392"/>
                    <a:pt x="742" y="378"/>
                  </a:cubicBezTo>
                  <a:cubicBezTo>
                    <a:pt x="731" y="366"/>
                    <a:pt x="718" y="355"/>
                    <a:pt x="701" y="353"/>
                  </a:cubicBezTo>
                  <a:cubicBezTo>
                    <a:pt x="680" y="351"/>
                    <a:pt x="659" y="352"/>
                    <a:pt x="638" y="353"/>
                  </a:cubicBezTo>
                  <a:cubicBezTo>
                    <a:pt x="626" y="354"/>
                    <a:pt x="615" y="369"/>
                    <a:pt x="614" y="381"/>
                  </a:cubicBezTo>
                  <a:cubicBezTo>
                    <a:pt x="613" y="388"/>
                    <a:pt x="613" y="395"/>
                    <a:pt x="612" y="402"/>
                  </a:cubicBezTo>
                  <a:cubicBezTo>
                    <a:pt x="610" y="431"/>
                    <a:pt x="608" y="460"/>
                    <a:pt x="606" y="485"/>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4" name="Freeform 41">
              <a:extLst>
                <a:ext uri="{FF2B5EF4-FFF2-40B4-BE49-F238E27FC236}">
                  <a16:creationId xmlns:a16="http://schemas.microsoft.com/office/drawing/2014/main" id="{A106D591-ED1A-4D05-950B-C30A49E97C5F}"/>
                </a:ext>
              </a:extLst>
            </p:cNvPr>
            <p:cNvSpPr>
              <a:spLocks/>
            </p:cNvSpPr>
            <p:nvPr/>
          </p:nvSpPr>
          <p:spPr bwMode="auto">
            <a:xfrm>
              <a:off x="9987202" y="1958875"/>
              <a:ext cx="1354282" cy="3045344"/>
            </a:xfrm>
            <a:custGeom>
              <a:avLst/>
              <a:gdLst>
                <a:gd name="T0" fmla="*/ 262 w 331"/>
                <a:gd name="T1" fmla="*/ 369 h 743"/>
                <a:gd name="T2" fmla="*/ 278 w 331"/>
                <a:gd name="T3" fmla="*/ 247 h 743"/>
                <a:gd name="T4" fmla="*/ 241 w 331"/>
                <a:gd name="T5" fmla="*/ 197 h 743"/>
                <a:gd name="T6" fmla="*/ 200 w 331"/>
                <a:gd name="T7" fmla="*/ 137 h 743"/>
                <a:gd name="T8" fmla="*/ 192 w 331"/>
                <a:gd name="T9" fmla="*/ 29 h 743"/>
                <a:gd name="T10" fmla="*/ 208 w 331"/>
                <a:gd name="T11" fmla="*/ 4 h 743"/>
                <a:gd name="T12" fmla="*/ 252 w 331"/>
                <a:gd name="T13" fmla="*/ 36 h 743"/>
                <a:gd name="T14" fmla="*/ 244 w 331"/>
                <a:gd name="T15" fmla="*/ 119 h 743"/>
                <a:gd name="T16" fmla="*/ 303 w 331"/>
                <a:gd name="T17" fmla="*/ 184 h 743"/>
                <a:gd name="T18" fmla="*/ 322 w 331"/>
                <a:gd name="T19" fmla="*/ 235 h 743"/>
                <a:gd name="T20" fmla="*/ 323 w 331"/>
                <a:gd name="T21" fmla="*/ 341 h 743"/>
                <a:gd name="T22" fmla="*/ 274 w 331"/>
                <a:gd name="T23" fmla="*/ 415 h 743"/>
                <a:gd name="T24" fmla="*/ 226 w 331"/>
                <a:gd name="T25" fmla="*/ 451 h 743"/>
                <a:gd name="T26" fmla="*/ 212 w 331"/>
                <a:gd name="T27" fmla="*/ 495 h 743"/>
                <a:gd name="T28" fmla="*/ 171 w 331"/>
                <a:gd name="T29" fmla="*/ 530 h 743"/>
                <a:gd name="T30" fmla="*/ 141 w 331"/>
                <a:gd name="T31" fmla="*/ 547 h 743"/>
                <a:gd name="T32" fmla="*/ 143 w 331"/>
                <a:gd name="T33" fmla="*/ 644 h 743"/>
                <a:gd name="T34" fmla="*/ 146 w 331"/>
                <a:gd name="T35" fmla="*/ 722 h 743"/>
                <a:gd name="T36" fmla="*/ 108 w 331"/>
                <a:gd name="T37" fmla="*/ 737 h 743"/>
                <a:gd name="T38" fmla="*/ 99 w 331"/>
                <a:gd name="T39" fmla="*/ 653 h 743"/>
                <a:gd name="T40" fmla="*/ 97 w 331"/>
                <a:gd name="T41" fmla="*/ 527 h 743"/>
                <a:gd name="T42" fmla="*/ 89 w 331"/>
                <a:gd name="T43" fmla="*/ 463 h 743"/>
                <a:gd name="T44" fmla="*/ 11 w 331"/>
                <a:gd name="T45" fmla="*/ 380 h 743"/>
                <a:gd name="T46" fmla="*/ 17 w 331"/>
                <a:gd name="T47" fmla="*/ 245 h 743"/>
                <a:gd name="T48" fmla="*/ 85 w 331"/>
                <a:gd name="T49" fmla="*/ 159 h 743"/>
                <a:gd name="T50" fmla="*/ 103 w 331"/>
                <a:gd name="T51" fmla="*/ 76 h 743"/>
                <a:gd name="T52" fmla="*/ 94 w 331"/>
                <a:gd name="T53" fmla="*/ 15 h 743"/>
                <a:gd name="T54" fmla="*/ 143 w 331"/>
                <a:gd name="T55" fmla="*/ 4 h 743"/>
                <a:gd name="T56" fmla="*/ 154 w 331"/>
                <a:gd name="T57" fmla="*/ 42 h 743"/>
                <a:gd name="T58" fmla="*/ 150 w 331"/>
                <a:gd name="T59" fmla="*/ 139 h 743"/>
                <a:gd name="T60" fmla="*/ 124 w 331"/>
                <a:gd name="T61" fmla="*/ 191 h 743"/>
                <a:gd name="T62" fmla="*/ 66 w 331"/>
                <a:gd name="T63" fmla="*/ 258 h 743"/>
                <a:gd name="T64" fmla="*/ 59 w 331"/>
                <a:gd name="T65" fmla="*/ 371 h 743"/>
                <a:gd name="T66" fmla="*/ 93 w 331"/>
                <a:gd name="T67" fmla="*/ 395 h 743"/>
                <a:gd name="T68" fmla="*/ 99 w 331"/>
                <a:gd name="T69" fmla="*/ 331 h 743"/>
                <a:gd name="T70" fmla="*/ 101 w 331"/>
                <a:gd name="T71" fmla="*/ 253 h 743"/>
                <a:gd name="T72" fmla="*/ 140 w 331"/>
                <a:gd name="T73" fmla="*/ 236 h 743"/>
                <a:gd name="T74" fmla="*/ 145 w 331"/>
                <a:gd name="T75" fmla="*/ 296 h 743"/>
                <a:gd name="T76" fmla="*/ 138 w 331"/>
                <a:gd name="T77" fmla="*/ 402 h 743"/>
                <a:gd name="T78" fmla="*/ 150 w 331"/>
                <a:gd name="T79" fmla="*/ 481 h 743"/>
                <a:gd name="T80" fmla="*/ 183 w 331"/>
                <a:gd name="T81" fmla="*/ 444 h 743"/>
                <a:gd name="T82" fmla="*/ 190 w 331"/>
                <a:gd name="T83" fmla="*/ 358 h 743"/>
                <a:gd name="T84" fmla="*/ 201 w 331"/>
                <a:gd name="T85" fmla="*/ 230 h 743"/>
                <a:gd name="T86" fmla="*/ 239 w 331"/>
                <a:gd name="T87" fmla="*/ 253 h 743"/>
                <a:gd name="T88" fmla="*/ 232 w 331"/>
                <a:gd name="T89" fmla="*/ 37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1" h="743">
                  <a:moveTo>
                    <a:pt x="232" y="389"/>
                  </a:moveTo>
                  <a:cubicBezTo>
                    <a:pt x="245" y="385"/>
                    <a:pt x="254" y="378"/>
                    <a:pt x="262" y="369"/>
                  </a:cubicBezTo>
                  <a:cubicBezTo>
                    <a:pt x="275" y="352"/>
                    <a:pt x="278" y="334"/>
                    <a:pt x="280" y="314"/>
                  </a:cubicBezTo>
                  <a:cubicBezTo>
                    <a:pt x="283" y="291"/>
                    <a:pt x="278" y="269"/>
                    <a:pt x="278" y="247"/>
                  </a:cubicBezTo>
                  <a:cubicBezTo>
                    <a:pt x="278" y="237"/>
                    <a:pt x="272" y="229"/>
                    <a:pt x="267" y="221"/>
                  </a:cubicBezTo>
                  <a:cubicBezTo>
                    <a:pt x="261" y="210"/>
                    <a:pt x="250" y="205"/>
                    <a:pt x="241" y="197"/>
                  </a:cubicBezTo>
                  <a:cubicBezTo>
                    <a:pt x="236" y="192"/>
                    <a:pt x="230" y="188"/>
                    <a:pt x="224" y="183"/>
                  </a:cubicBezTo>
                  <a:cubicBezTo>
                    <a:pt x="210" y="171"/>
                    <a:pt x="203" y="155"/>
                    <a:pt x="200" y="137"/>
                  </a:cubicBezTo>
                  <a:cubicBezTo>
                    <a:pt x="198" y="121"/>
                    <a:pt x="197" y="106"/>
                    <a:pt x="196" y="90"/>
                  </a:cubicBezTo>
                  <a:cubicBezTo>
                    <a:pt x="195" y="70"/>
                    <a:pt x="193" y="49"/>
                    <a:pt x="192" y="29"/>
                  </a:cubicBezTo>
                  <a:cubicBezTo>
                    <a:pt x="192" y="24"/>
                    <a:pt x="193" y="19"/>
                    <a:pt x="194" y="14"/>
                  </a:cubicBezTo>
                  <a:cubicBezTo>
                    <a:pt x="196" y="8"/>
                    <a:pt x="200" y="4"/>
                    <a:pt x="208" y="4"/>
                  </a:cubicBezTo>
                  <a:cubicBezTo>
                    <a:pt x="214" y="4"/>
                    <a:pt x="220" y="3"/>
                    <a:pt x="226" y="4"/>
                  </a:cubicBezTo>
                  <a:cubicBezTo>
                    <a:pt x="246" y="5"/>
                    <a:pt x="256" y="16"/>
                    <a:pt x="252" y="36"/>
                  </a:cubicBezTo>
                  <a:cubicBezTo>
                    <a:pt x="249" y="48"/>
                    <a:pt x="247" y="61"/>
                    <a:pt x="243" y="73"/>
                  </a:cubicBezTo>
                  <a:cubicBezTo>
                    <a:pt x="239" y="88"/>
                    <a:pt x="242" y="104"/>
                    <a:pt x="244" y="119"/>
                  </a:cubicBezTo>
                  <a:cubicBezTo>
                    <a:pt x="246" y="138"/>
                    <a:pt x="258" y="148"/>
                    <a:pt x="271" y="159"/>
                  </a:cubicBezTo>
                  <a:cubicBezTo>
                    <a:pt x="282" y="167"/>
                    <a:pt x="292" y="176"/>
                    <a:pt x="303" y="184"/>
                  </a:cubicBezTo>
                  <a:cubicBezTo>
                    <a:pt x="305" y="187"/>
                    <a:pt x="307" y="190"/>
                    <a:pt x="309" y="194"/>
                  </a:cubicBezTo>
                  <a:cubicBezTo>
                    <a:pt x="315" y="207"/>
                    <a:pt x="321" y="220"/>
                    <a:pt x="322" y="235"/>
                  </a:cubicBezTo>
                  <a:cubicBezTo>
                    <a:pt x="324" y="249"/>
                    <a:pt x="328" y="262"/>
                    <a:pt x="327" y="275"/>
                  </a:cubicBezTo>
                  <a:cubicBezTo>
                    <a:pt x="327" y="297"/>
                    <a:pt x="331" y="320"/>
                    <a:pt x="323" y="341"/>
                  </a:cubicBezTo>
                  <a:cubicBezTo>
                    <a:pt x="317" y="359"/>
                    <a:pt x="312" y="378"/>
                    <a:pt x="299" y="392"/>
                  </a:cubicBezTo>
                  <a:cubicBezTo>
                    <a:pt x="291" y="400"/>
                    <a:pt x="283" y="408"/>
                    <a:pt x="274" y="415"/>
                  </a:cubicBezTo>
                  <a:cubicBezTo>
                    <a:pt x="266" y="421"/>
                    <a:pt x="257" y="426"/>
                    <a:pt x="249" y="432"/>
                  </a:cubicBezTo>
                  <a:cubicBezTo>
                    <a:pt x="241" y="438"/>
                    <a:pt x="233" y="444"/>
                    <a:pt x="226" y="451"/>
                  </a:cubicBezTo>
                  <a:cubicBezTo>
                    <a:pt x="222" y="456"/>
                    <a:pt x="221" y="463"/>
                    <a:pt x="219" y="469"/>
                  </a:cubicBezTo>
                  <a:cubicBezTo>
                    <a:pt x="216" y="478"/>
                    <a:pt x="214" y="486"/>
                    <a:pt x="212" y="495"/>
                  </a:cubicBezTo>
                  <a:cubicBezTo>
                    <a:pt x="210" y="506"/>
                    <a:pt x="203" y="513"/>
                    <a:pt x="194" y="519"/>
                  </a:cubicBezTo>
                  <a:cubicBezTo>
                    <a:pt x="187" y="524"/>
                    <a:pt x="179" y="527"/>
                    <a:pt x="171" y="530"/>
                  </a:cubicBezTo>
                  <a:cubicBezTo>
                    <a:pt x="163" y="533"/>
                    <a:pt x="156" y="535"/>
                    <a:pt x="148" y="537"/>
                  </a:cubicBezTo>
                  <a:cubicBezTo>
                    <a:pt x="144" y="539"/>
                    <a:pt x="141" y="542"/>
                    <a:pt x="141" y="547"/>
                  </a:cubicBezTo>
                  <a:cubicBezTo>
                    <a:pt x="141" y="565"/>
                    <a:pt x="141" y="582"/>
                    <a:pt x="141" y="600"/>
                  </a:cubicBezTo>
                  <a:cubicBezTo>
                    <a:pt x="141" y="614"/>
                    <a:pt x="142" y="629"/>
                    <a:pt x="143" y="644"/>
                  </a:cubicBezTo>
                  <a:cubicBezTo>
                    <a:pt x="143" y="655"/>
                    <a:pt x="145" y="667"/>
                    <a:pt x="146" y="679"/>
                  </a:cubicBezTo>
                  <a:cubicBezTo>
                    <a:pt x="146" y="693"/>
                    <a:pt x="146" y="708"/>
                    <a:pt x="146" y="722"/>
                  </a:cubicBezTo>
                  <a:cubicBezTo>
                    <a:pt x="147" y="738"/>
                    <a:pt x="137" y="743"/>
                    <a:pt x="123" y="742"/>
                  </a:cubicBezTo>
                  <a:cubicBezTo>
                    <a:pt x="118" y="742"/>
                    <a:pt x="113" y="739"/>
                    <a:pt x="108" y="737"/>
                  </a:cubicBezTo>
                  <a:cubicBezTo>
                    <a:pt x="102" y="734"/>
                    <a:pt x="101" y="729"/>
                    <a:pt x="101" y="723"/>
                  </a:cubicBezTo>
                  <a:cubicBezTo>
                    <a:pt x="100" y="700"/>
                    <a:pt x="99" y="676"/>
                    <a:pt x="99" y="653"/>
                  </a:cubicBezTo>
                  <a:cubicBezTo>
                    <a:pt x="99" y="625"/>
                    <a:pt x="98" y="596"/>
                    <a:pt x="98" y="568"/>
                  </a:cubicBezTo>
                  <a:cubicBezTo>
                    <a:pt x="98" y="554"/>
                    <a:pt x="98" y="541"/>
                    <a:pt x="97" y="527"/>
                  </a:cubicBezTo>
                  <a:cubicBezTo>
                    <a:pt x="97" y="507"/>
                    <a:pt x="95" y="488"/>
                    <a:pt x="93" y="468"/>
                  </a:cubicBezTo>
                  <a:cubicBezTo>
                    <a:pt x="93" y="466"/>
                    <a:pt x="91" y="464"/>
                    <a:pt x="89" y="463"/>
                  </a:cubicBezTo>
                  <a:cubicBezTo>
                    <a:pt x="75" y="458"/>
                    <a:pt x="63" y="450"/>
                    <a:pt x="53" y="441"/>
                  </a:cubicBezTo>
                  <a:cubicBezTo>
                    <a:pt x="34" y="424"/>
                    <a:pt x="18" y="405"/>
                    <a:pt x="11" y="380"/>
                  </a:cubicBezTo>
                  <a:cubicBezTo>
                    <a:pt x="4" y="355"/>
                    <a:pt x="0" y="329"/>
                    <a:pt x="2" y="303"/>
                  </a:cubicBezTo>
                  <a:cubicBezTo>
                    <a:pt x="4" y="283"/>
                    <a:pt x="12" y="264"/>
                    <a:pt x="17" y="245"/>
                  </a:cubicBezTo>
                  <a:cubicBezTo>
                    <a:pt x="21" y="231"/>
                    <a:pt x="28" y="220"/>
                    <a:pt x="38" y="209"/>
                  </a:cubicBezTo>
                  <a:cubicBezTo>
                    <a:pt x="53" y="192"/>
                    <a:pt x="70" y="176"/>
                    <a:pt x="85" y="159"/>
                  </a:cubicBezTo>
                  <a:cubicBezTo>
                    <a:pt x="94" y="150"/>
                    <a:pt x="105" y="142"/>
                    <a:pt x="105" y="128"/>
                  </a:cubicBezTo>
                  <a:cubicBezTo>
                    <a:pt x="105" y="111"/>
                    <a:pt x="105" y="93"/>
                    <a:pt x="103" y="76"/>
                  </a:cubicBezTo>
                  <a:cubicBezTo>
                    <a:pt x="102" y="61"/>
                    <a:pt x="97" y="47"/>
                    <a:pt x="94" y="33"/>
                  </a:cubicBezTo>
                  <a:cubicBezTo>
                    <a:pt x="93" y="27"/>
                    <a:pt x="94" y="21"/>
                    <a:pt x="94" y="15"/>
                  </a:cubicBezTo>
                  <a:cubicBezTo>
                    <a:pt x="94" y="13"/>
                    <a:pt x="97" y="10"/>
                    <a:pt x="99" y="9"/>
                  </a:cubicBezTo>
                  <a:cubicBezTo>
                    <a:pt x="113" y="0"/>
                    <a:pt x="128" y="1"/>
                    <a:pt x="143" y="4"/>
                  </a:cubicBezTo>
                  <a:cubicBezTo>
                    <a:pt x="146" y="5"/>
                    <a:pt x="150" y="9"/>
                    <a:pt x="151" y="12"/>
                  </a:cubicBezTo>
                  <a:cubicBezTo>
                    <a:pt x="153" y="22"/>
                    <a:pt x="155" y="32"/>
                    <a:pt x="154" y="42"/>
                  </a:cubicBezTo>
                  <a:cubicBezTo>
                    <a:pt x="153" y="55"/>
                    <a:pt x="153" y="69"/>
                    <a:pt x="153" y="82"/>
                  </a:cubicBezTo>
                  <a:cubicBezTo>
                    <a:pt x="152" y="101"/>
                    <a:pt x="151" y="120"/>
                    <a:pt x="150" y="139"/>
                  </a:cubicBezTo>
                  <a:cubicBezTo>
                    <a:pt x="150" y="153"/>
                    <a:pt x="145" y="165"/>
                    <a:pt x="138" y="176"/>
                  </a:cubicBezTo>
                  <a:cubicBezTo>
                    <a:pt x="134" y="182"/>
                    <a:pt x="129" y="187"/>
                    <a:pt x="124" y="191"/>
                  </a:cubicBezTo>
                  <a:cubicBezTo>
                    <a:pt x="112" y="202"/>
                    <a:pt x="99" y="212"/>
                    <a:pt x="87" y="223"/>
                  </a:cubicBezTo>
                  <a:cubicBezTo>
                    <a:pt x="77" y="233"/>
                    <a:pt x="70" y="244"/>
                    <a:pt x="66" y="258"/>
                  </a:cubicBezTo>
                  <a:cubicBezTo>
                    <a:pt x="62" y="270"/>
                    <a:pt x="58" y="283"/>
                    <a:pt x="56" y="297"/>
                  </a:cubicBezTo>
                  <a:cubicBezTo>
                    <a:pt x="52" y="321"/>
                    <a:pt x="49" y="347"/>
                    <a:pt x="59" y="371"/>
                  </a:cubicBezTo>
                  <a:cubicBezTo>
                    <a:pt x="64" y="381"/>
                    <a:pt x="71" y="391"/>
                    <a:pt x="80" y="398"/>
                  </a:cubicBezTo>
                  <a:cubicBezTo>
                    <a:pt x="86" y="402"/>
                    <a:pt x="90" y="401"/>
                    <a:pt x="93" y="395"/>
                  </a:cubicBezTo>
                  <a:cubicBezTo>
                    <a:pt x="94" y="394"/>
                    <a:pt x="95" y="392"/>
                    <a:pt x="95" y="390"/>
                  </a:cubicBezTo>
                  <a:cubicBezTo>
                    <a:pt x="96" y="370"/>
                    <a:pt x="98" y="351"/>
                    <a:pt x="99" y="331"/>
                  </a:cubicBezTo>
                  <a:cubicBezTo>
                    <a:pt x="100" y="321"/>
                    <a:pt x="101" y="311"/>
                    <a:pt x="101" y="301"/>
                  </a:cubicBezTo>
                  <a:cubicBezTo>
                    <a:pt x="102" y="285"/>
                    <a:pt x="102" y="269"/>
                    <a:pt x="101" y="253"/>
                  </a:cubicBezTo>
                  <a:cubicBezTo>
                    <a:pt x="101" y="241"/>
                    <a:pt x="108" y="233"/>
                    <a:pt x="119" y="233"/>
                  </a:cubicBezTo>
                  <a:cubicBezTo>
                    <a:pt x="126" y="234"/>
                    <a:pt x="133" y="234"/>
                    <a:pt x="140" y="236"/>
                  </a:cubicBezTo>
                  <a:cubicBezTo>
                    <a:pt x="149" y="237"/>
                    <a:pt x="154" y="244"/>
                    <a:pt x="153" y="252"/>
                  </a:cubicBezTo>
                  <a:cubicBezTo>
                    <a:pt x="151" y="267"/>
                    <a:pt x="147" y="281"/>
                    <a:pt x="145" y="296"/>
                  </a:cubicBezTo>
                  <a:cubicBezTo>
                    <a:pt x="143" y="306"/>
                    <a:pt x="142" y="317"/>
                    <a:pt x="142" y="328"/>
                  </a:cubicBezTo>
                  <a:cubicBezTo>
                    <a:pt x="140" y="352"/>
                    <a:pt x="139" y="377"/>
                    <a:pt x="138" y="402"/>
                  </a:cubicBezTo>
                  <a:cubicBezTo>
                    <a:pt x="138" y="423"/>
                    <a:pt x="139" y="444"/>
                    <a:pt x="140" y="465"/>
                  </a:cubicBezTo>
                  <a:cubicBezTo>
                    <a:pt x="141" y="472"/>
                    <a:pt x="143" y="478"/>
                    <a:pt x="150" y="481"/>
                  </a:cubicBezTo>
                  <a:cubicBezTo>
                    <a:pt x="158" y="483"/>
                    <a:pt x="164" y="480"/>
                    <a:pt x="169" y="475"/>
                  </a:cubicBezTo>
                  <a:cubicBezTo>
                    <a:pt x="178" y="467"/>
                    <a:pt x="182" y="456"/>
                    <a:pt x="183" y="444"/>
                  </a:cubicBezTo>
                  <a:cubicBezTo>
                    <a:pt x="185" y="421"/>
                    <a:pt x="188" y="397"/>
                    <a:pt x="190" y="374"/>
                  </a:cubicBezTo>
                  <a:cubicBezTo>
                    <a:pt x="191" y="369"/>
                    <a:pt x="190" y="364"/>
                    <a:pt x="190" y="358"/>
                  </a:cubicBezTo>
                  <a:cubicBezTo>
                    <a:pt x="190" y="323"/>
                    <a:pt x="194" y="288"/>
                    <a:pt x="188" y="253"/>
                  </a:cubicBezTo>
                  <a:cubicBezTo>
                    <a:pt x="186" y="241"/>
                    <a:pt x="191" y="231"/>
                    <a:pt x="201" y="230"/>
                  </a:cubicBezTo>
                  <a:cubicBezTo>
                    <a:pt x="207" y="230"/>
                    <a:pt x="213" y="229"/>
                    <a:pt x="219" y="229"/>
                  </a:cubicBezTo>
                  <a:cubicBezTo>
                    <a:pt x="236" y="230"/>
                    <a:pt x="241" y="237"/>
                    <a:pt x="239" y="253"/>
                  </a:cubicBezTo>
                  <a:cubicBezTo>
                    <a:pt x="236" y="281"/>
                    <a:pt x="234" y="308"/>
                    <a:pt x="234" y="336"/>
                  </a:cubicBezTo>
                  <a:cubicBezTo>
                    <a:pt x="234" y="350"/>
                    <a:pt x="233" y="364"/>
                    <a:pt x="232" y="379"/>
                  </a:cubicBezTo>
                  <a:cubicBezTo>
                    <a:pt x="232" y="382"/>
                    <a:pt x="232" y="385"/>
                    <a:pt x="232" y="389"/>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5" name="Freeform 42">
              <a:extLst>
                <a:ext uri="{FF2B5EF4-FFF2-40B4-BE49-F238E27FC236}">
                  <a16:creationId xmlns:a16="http://schemas.microsoft.com/office/drawing/2014/main" id="{83E1F3C7-C624-4C5D-BDEA-87B8CA153206}"/>
                </a:ext>
              </a:extLst>
            </p:cNvPr>
            <p:cNvSpPr>
              <a:spLocks/>
            </p:cNvSpPr>
            <p:nvPr/>
          </p:nvSpPr>
          <p:spPr bwMode="auto">
            <a:xfrm>
              <a:off x="11026200" y="1987537"/>
              <a:ext cx="1423550" cy="3019070"/>
            </a:xfrm>
            <a:custGeom>
              <a:avLst/>
              <a:gdLst>
                <a:gd name="T0" fmla="*/ 244 w 348"/>
                <a:gd name="T1" fmla="*/ 45 h 737"/>
                <a:gd name="T2" fmla="*/ 184 w 348"/>
                <a:gd name="T3" fmla="*/ 49 h 737"/>
                <a:gd name="T4" fmla="*/ 147 w 348"/>
                <a:gd name="T5" fmla="*/ 57 h 737"/>
                <a:gd name="T6" fmla="*/ 117 w 348"/>
                <a:gd name="T7" fmla="*/ 61 h 737"/>
                <a:gd name="T8" fmla="*/ 99 w 348"/>
                <a:gd name="T9" fmla="*/ 47 h 737"/>
                <a:gd name="T10" fmla="*/ 97 w 348"/>
                <a:gd name="T11" fmla="*/ 11 h 737"/>
                <a:gd name="T12" fmla="*/ 111 w 348"/>
                <a:gd name="T13" fmla="*/ 1 h 737"/>
                <a:gd name="T14" fmla="*/ 138 w 348"/>
                <a:gd name="T15" fmla="*/ 3 h 737"/>
                <a:gd name="T16" fmla="*/ 196 w 348"/>
                <a:gd name="T17" fmla="*/ 2 h 737"/>
                <a:gd name="T18" fmla="*/ 255 w 348"/>
                <a:gd name="T19" fmla="*/ 2 h 737"/>
                <a:gd name="T20" fmla="*/ 316 w 348"/>
                <a:gd name="T21" fmla="*/ 15 h 737"/>
                <a:gd name="T22" fmla="*/ 344 w 348"/>
                <a:gd name="T23" fmla="*/ 52 h 737"/>
                <a:gd name="T24" fmla="*/ 347 w 348"/>
                <a:gd name="T25" fmla="*/ 80 h 737"/>
                <a:gd name="T26" fmla="*/ 333 w 348"/>
                <a:gd name="T27" fmla="*/ 127 h 737"/>
                <a:gd name="T28" fmla="*/ 290 w 348"/>
                <a:gd name="T29" fmla="*/ 166 h 737"/>
                <a:gd name="T30" fmla="*/ 254 w 348"/>
                <a:gd name="T31" fmla="*/ 174 h 737"/>
                <a:gd name="T32" fmla="*/ 199 w 348"/>
                <a:gd name="T33" fmla="*/ 178 h 737"/>
                <a:gd name="T34" fmla="*/ 172 w 348"/>
                <a:gd name="T35" fmla="*/ 180 h 737"/>
                <a:gd name="T36" fmla="*/ 163 w 348"/>
                <a:gd name="T37" fmla="*/ 183 h 737"/>
                <a:gd name="T38" fmla="*/ 145 w 348"/>
                <a:gd name="T39" fmla="*/ 210 h 737"/>
                <a:gd name="T40" fmla="*/ 147 w 348"/>
                <a:gd name="T41" fmla="*/ 257 h 737"/>
                <a:gd name="T42" fmla="*/ 150 w 348"/>
                <a:gd name="T43" fmla="*/ 282 h 737"/>
                <a:gd name="T44" fmla="*/ 151 w 348"/>
                <a:gd name="T45" fmla="*/ 346 h 737"/>
                <a:gd name="T46" fmla="*/ 146 w 348"/>
                <a:gd name="T47" fmla="*/ 405 h 737"/>
                <a:gd name="T48" fmla="*/ 138 w 348"/>
                <a:gd name="T49" fmla="*/ 466 h 737"/>
                <a:gd name="T50" fmla="*/ 124 w 348"/>
                <a:gd name="T51" fmla="*/ 544 h 737"/>
                <a:gd name="T52" fmla="*/ 111 w 348"/>
                <a:gd name="T53" fmla="*/ 592 h 737"/>
                <a:gd name="T54" fmla="*/ 97 w 348"/>
                <a:gd name="T55" fmla="*/ 631 h 737"/>
                <a:gd name="T56" fmla="*/ 77 w 348"/>
                <a:gd name="T57" fmla="*/ 674 h 737"/>
                <a:gd name="T58" fmla="*/ 55 w 348"/>
                <a:gd name="T59" fmla="*/ 709 h 737"/>
                <a:gd name="T60" fmla="*/ 37 w 348"/>
                <a:gd name="T61" fmla="*/ 730 h 737"/>
                <a:gd name="T62" fmla="*/ 11 w 348"/>
                <a:gd name="T63" fmla="*/ 730 h 737"/>
                <a:gd name="T64" fmla="*/ 7 w 348"/>
                <a:gd name="T65" fmla="*/ 700 h 737"/>
                <a:gd name="T66" fmla="*/ 43 w 348"/>
                <a:gd name="T67" fmla="*/ 635 h 737"/>
                <a:gd name="T68" fmla="*/ 68 w 348"/>
                <a:gd name="T69" fmla="*/ 571 h 737"/>
                <a:gd name="T70" fmla="*/ 97 w 348"/>
                <a:gd name="T71" fmla="*/ 459 h 737"/>
                <a:gd name="T72" fmla="*/ 106 w 348"/>
                <a:gd name="T73" fmla="*/ 370 h 737"/>
                <a:gd name="T74" fmla="*/ 108 w 348"/>
                <a:gd name="T75" fmla="*/ 304 h 737"/>
                <a:gd name="T76" fmla="*/ 103 w 348"/>
                <a:gd name="T77" fmla="*/ 218 h 737"/>
                <a:gd name="T78" fmla="*/ 121 w 348"/>
                <a:gd name="T79" fmla="*/ 157 h 737"/>
                <a:gd name="T80" fmla="*/ 174 w 348"/>
                <a:gd name="T81" fmla="*/ 134 h 737"/>
                <a:gd name="T82" fmla="*/ 200 w 348"/>
                <a:gd name="T83" fmla="*/ 134 h 737"/>
                <a:gd name="T84" fmla="*/ 238 w 348"/>
                <a:gd name="T85" fmla="*/ 129 h 737"/>
                <a:gd name="T86" fmla="*/ 260 w 348"/>
                <a:gd name="T87" fmla="*/ 124 h 737"/>
                <a:gd name="T88" fmla="*/ 295 w 348"/>
                <a:gd name="T89" fmla="*/ 77 h 737"/>
                <a:gd name="T90" fmla="*/ 286 w 348"/>
                <a:gd name="T91" fmla="*/ 58 h 737"/>
                <a:gd name="T92" fmla="*/ 244 w 348"/>
                <a:gd name="T93" fmla="*/ 45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737">
                  <a:moveTo>
                    <a:pt x="244" y="45"/>
                  </a:moveTo>
                  <a:cubicBezTo>
                    <a:pt x="224" y="46"/>
                    <a:pt x="204" y="46"/>
                    <a:pt x="184" y="49"/>
                  </a:cubicBezTo>
                  <a:cubicBezTo>
                    <a:pt x="172" y="50"/>
                    <a:pt x="159" y="54"/>
                    <a:pt x="147" y="57"/>
                  </a:cubicBezTo>
                  <a:cubicBezTo>
                    <a:pt x="137" y="59"/>
                    <a:pt x="127" y="60"/>
                    <a:pt x="117" y="61"/>
                  </a:cubicBezTo>
                  <a:cubicBezTo>
                    <a:pt x="108" y="62"/>
                    <a:pt x="100" y="55"/>
                    <a:pt x="99" y="47"/>
                  </a:cubicBezTo>
                  <a:cubicBezTo>
                    <a:pt x="97" y="35"/>
                    <a:pt x="97" y="23"/>
                    <a:pt x="97" y="11"/>
                  </a:cubicBezTo>
                  <a:cubicBezTo>
                    <a:pt x="97" y="5"/>
                    <a:pt x="103" y="1"/>
                    <a:pt x="111" y="1"/>
                  </a:cubicBezTo>
                  <a:cubicBezTo>
                    <a:pt x="120" y="1"/>
                    <a:pt x="129" y="2"/>
                    <a:pt x="138" y="3"/>
                  </a:cubicBezTo>
                  <a:cubicBezTo>
                    <a:pt x="157" y="3"/>
                    <a:pt x="176" y="3"/>
                    <a:pt x="196" y="2"/>
                  </a:cubicBezTo>
                  <a:cubicBezTo>
                    <a:pt x="215" y="2"/>
                    <a:pt x="235" y="3"/>
                    <a:pt x="255" y="2"/>
                  </a:cubicBezTo>
                  <a:cubicBezTo>
                    <a:pt x="277" y="0"/>
                    <a:pt x="297" y="5"/>
                    <a:pt x="316" y="15"/>
                  </a:cubicBezTo>
                  <a:cubicBezTo>
                    <a:pt x="331" y="22"/>
                    <a:pt x="341" y="35"/>
                    <a:pt x="344" y="52"/>
                  </a:cubicBezTo>
                  <a:cubicBezTo>
                    <a:pt x="346" y="61"/>
                    <a:pt x="346" y="70"/>
                    <a:pt x="347" y="80"/>
                  </a:cubicBezTo>
                  <a:cubicBezTo>
                    <a:pt x="348" y="97"/>
                    <a:pt x="344" y="113"/>
                    <a:pt x="333" y="127"/>
                  </a:cubicBezTo>
                  <a:cubicBezTo>
                    <a:pt x="321" y="143"/>
                    <a:pt x="309" y="159"/>
                    <a:pt x="290" y="166"/>
                  </a:cubicBezTo>
                  <a:cubicBezTo>
                    <a:pt x="279" y="171"/>
                    <a:pt x="266" y="172"/>
                    <a:pt x="254" y="174"/>
                  </a:cubicBezTo>
                  <a:cubicBezTo>
                    <a:pt x="236" y="176"/>
                    <a:pt x="217" y="177"/>
                    <a:pt x="199" y="178"/>
                  </a:cubicBezTo>
                  <a:cubicBezTo>
                    <a:pt x="190" y="179"/>
                    <a:pt x="181" y="179"/>
                    <a:pt x="172" y="180"/>
                  </a:cubicBezTo>
                  <a:cubicBezTo>
                    <a:pt x="169" y="181"/>
                    <a:pt x="166" y="182"/>
                    <a:pt x="163" y="183"/>
                  </a:cubicBezTo>
                  <a:cubicBezTo>
                    <a:pt x="150" y="188"/>
                    <a:pt x="145" y="196"/>
                    <a:pt x="145" y="210"/>
                  </a:cubicBezTo>
                  <a:cubicBezTo>
                    <a:pt x="146" y="226"/>
                    <a:pt x="146" y="241"/>
                    <a:pt x="147" y="257"/>
                  </a:cubicBezTo>
                  <a:cubicBezTo>
                    <a:pt x="147" y="266"/>
                    <a:pt x="150" y="274"/>
                    <a:pt x="150" y="282"/>
                  </a:cubicBezTo>
                  <a:cubicBezTo>
                    <a:pt x="151" y="304"/>
                    <a:pt x="152" y="325"/>
                    <a:pt x="151" y="346"/>
                  </a:cubicBezTo>
                  <a:cubicBezTo>
                    <a:pt x="151" y="366"/>
                    <a:pt x="149" y="386"/>
                    <a:pt x="146" y="405"/>
                  </a:cubicBezTo>
                  <a:cubicBezTo>
                    <a:pt x="144" y="426"/>
                    <a:pt x="141" y="446"/>
                    <a:pt x="138" y="466"/>
                  </a:cubicBezTo>
                  <a:cubicBezTo>
                    <a:pt x="133" y="492"/>
                    <a:pt x="129" y="518"/>
                    <a:pt x="124" y="544"/>
                  </a:cubicBezTo>
                  <a:cubicBezTo>
                    <a:pt x="121" y="561"/>
                    <a:pt x="116" y="576"/>
                    <a:pt x="111" y="592"/>
                  </a:cubicBezTo>
                  <a:cubicBezTo>
                    <a:pt x="107" y="605"/>
                    <a:pt x="102" y="619"/>
                    <a:pt x="97" y="631"/>
                  </a:cubicBezTo>
                  <a:cubicBezTo>
                    <a:pt x="91" y="646"/>
                    <a:pt x="84" y="660"/>
                    <a:pt x="77" y="674"/>
                  </a:cubicBezTo>
                  <a:cubicBezTo>
                    <a:pt x="70" y="686"/>
                    <a:pt x="63" y="697"/>
                    <a:pt x="55" y="709"/>
                  </a:cubicBezTo>
                  <a:cubicBezTo>
                    <a:pt x="50" y="716"/>
                    <a:pt x="44" y="724"/>
                    <a:pt x="37" y="730"/>
                  </a:cubicBezTo>
                  <a:cubicBezTo>
                    <a:pt x="31" y="737"/>
                    <a:pt x="18" y="737"/>
                    <a:pt x="11" y="730"/>
                  </a:cubicBezTo>
                  <a:cubicBezTo>
                    <a:pt x="0" y="720"/>
                    <a:pt x="0" y="713"/>
                    <a:pt x="7" y="700"/>
                  </a:cubicBezTo>
                  <a:cubicBezTo>
                    <a:pt x="20" y="679"/>
                    <a:pt x="31" y="657"/>
                    <a:pt x="43" y="635"/>
                  </a:cubicBezTo>
                  <a:cubicBezTo>
                    <a:pt x="54" y="615"/>
                    <a:pt x="60" y="593"/>
                    <a:pt x="68" y="571"/>
                  </a:cubicBezTo>
                  <a:cubicBezTo>
                    <a:pt x="82" y="535"/>
                    <a:pt x="91" y="497"/>
                    <a:pt x="97" y="459"/>
                  </a:cubicBezTo>
                  <a:cubicBezTo>
                    <a:pt x="101" y="429"/>
                    <a:pt x="104" y="399"/>
                    <a:pt x="106" y="370"/>
                  </a:cubicBezTo>
                  <a:cubicBezTo>
                    <a:pt x="108" y="348"/>
                    <a:pt x="109" y="326"/>
                    <a:pt x="108" y="304"/>
                  </a:cubicBezTo>
                  <a:cubicBezTo>
                    <a:pt x="107" y="275"/>
                    <a:pt x="105" y="247"/>
                    <a:pt x="103" y="218"/>
                  </a:cubicBezTo>
                  <a:cubicBezTo>
                    <a:pt x="101" y="196"/>
                    <a:pt x="103" y="174"/>
                    <a:pt x="121" y="157"/>
                  </a:cubicBezTo>
                  <a:cubicBezTo>
                    <a:pt x="136" y="143"/>
                    <a:pt x="153" y="135"/>
                    <a:pt x="174" y="134"/>
                  </a:cubicBezTo>
                  <a:cubicBezTo>
                    <a:pt x="182" y="134"/>
                    <a:pt x="191" y="135"/>
                    <a:pt x="200" y="134"/>
                  </a:cubicBezTo>
                  <a:cubicBezTo>
                    <a:pt x="212" y="133"/>
                    <a:pt x="225" y="131"/>
                    <a:pt x="238" y="129"/>
                  </a:cubicBezTo>
                  <a:cubicBezTo>
                    <a:pt x="246" y="128"/>
                    <a:pt x="253" y="126"/>
                    <a:pt x="260" y="124"/>
                  </a:cubicBezTo>
                  <a:cubicBezTo>
                    <a:pt x="280" y="120"/>
                    <a:pt x="297" y="98"/>
                    <a:pt x="295" y="77"/>
                  </a:cubicBezTo>
                  <a:cubicBezTo>
                    <a:pt x="295" y="69"/>
                    <a:pt x="292" y="63"/>
                    <a:pt x="286" y="58"/>
                  </a:cubicBezTo>
                  <a:cubicBezTo>
                    <a:pt x="274" y="46"/>
                    <a:pt x="260" y="43"/>
                    <a:pt x="244" y="45"/>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6" name="Freeform 43">
              <a:extLst>
                <a:ext uri="{FF2B5EF4-FFF2-40B4-BE49-F238E27FC236}">
                  <a16:creationId xmlns:a16="http://schemas.microsoft.com/office/drawing/2014/main" id="{9D9FBF27-E8D9-4AAE-BEB1-C3833F99B1A3}"/>
                </a:ext>
              </a:extLst>
            </p:cNvPr>
            <p:cNvSpPr>
              <a:spLocks/>
            </p:cNvSpPr>
            <p:nvPr/>
          </p:nvSpPr>
          <p:spPr bwMode="auto">
            <a:xfrm>
              <a:off x="11795299" y="2945327"/>
              <a:ext cx="692666" cy="2070834"/>
            </a:xfrm>
            <a:custGeom>
              <a:avLst/>
              <a:gdLst>
                <a:gd name="T0" fmla="*/ 0 w 169"/>
                <a:gd name="T1" fmla="*/ 134 h 505"/>
                <a:gd name="T2" fmla="*/ 6 w 169"/>
                <a:gd name="T3" fmla="*/ 51 h 505"/>
                <a:gd name="T4" fmla="*/ 8 w 169"/>
                <a:gd name="T5" fmla="*/ 30 h 505"/>
                <a:gd name="T6" fmla="*/ 32 w 169"/>
                <a:gd name="T7" fmla="*/ 2 h 505"/>
                <a:gd name="T8" fmla="*/ 95 w 169"/>
                <a:gd name="T9" fmla="*/ 2 h 505"/>
                <a:gd name="T10" fmla="*/ 136 w 169"/>
                <a:gd name="T11" fmla="*/ 27 h 505"/>
                <a:gd name="T12" fmla="*/ 160 w 169"/>
                <a:gd name="T13" fmla="*/ 77 h 505"/>
                <a:gd name="T14" fmla="*/ 168 w 169"/>
                <a:gd name="T15" fmla="*/ 125 h 505"/>
                <a:gd name="T16" fmla="*/ 168 w 169"/>
                <a:gd name="T17" fmla="*/ 158 h 505"/>
                <a:gd name="T18" fmla="*/ 165 w 169"/>
                <a:gd name="T19" fmla="*/ 220 h 505"/>
                <a:gd name="T20" fmla="*/ 159 w 169"/>
                <a:gd name="T21" fmla="*/ 250 h 505"/>
                <a:gd name="T22" fmla="*/ 150 w 169"/>
                <a:gd name="T23" fmla="*/ 258 h 505"/>
                <a:gd name="T24" fmla="*/ 117 w 169"/>
                <a:gd name="T25" fmla="*/ 252 h 505"/>
                <a:gd name="T26" fmla="*/ 113 w 169"/>
                <a:gd name="T27" fmla="*/ 244 h 505"/>
                <a:gd name="T28" fmla="*/ 117 w 169"/>
                <a:gd name="T29" fmla="*/ 208 h 505"/>
                <a:gd name="T30" fmla="*/ 119 w 169"/>
                <a:gd name="T31" fmla="*/ 104 h 505"/>
                <a:gd name="T32" fmla="*/ 104 w 169"/>
                <a:gd name="T33" fmla="*/ 61 h 505"/>
                <a:gd name="T34" fmla="*/ 54 w 169"/>
                <a:gd name="T35" fmla="*/ 53 h 505"/>
                <a:gd name="T36" fmla="*/ 48 w 169"/>
                <a:gd name="T37" fmla="*/ 63 h 505"/>
                <a:gd name="T38" fmla="*/ 40 w 169"/>
                <a:gd name="T39" fmla="*/ 113 h 505"/>
                <a:gd name="T40" fmla="*/ 42 w 169"/>
                <a:gd name="T41" fmla="*/ 160 h 505"/>
                <a:gd name="T42" fmla="*/ 53 w 169"/>
                <a:gd name="T43" fmla="*/ 234 h 505"/>
                <a:gd name="T44" fmla="*/ 74 w 169"/>
                <a:gd name="T45" fmla="*/ 314 h 505"/>
                <a:gd name="T46" fmla="*/ 107 w 169"/>
                <a:gd name="T47" fmla="*/ 415 h 505"/>
                <a:gd name="T48" fmla="*/ 129 w 169"/>
                <a:gd name="T49" fmla="*/ 468 h 505"/>
                <a:gd name="T50" fmla="*/ 131 w 169"/>
                <a:gd name="T51" fmla="*/ 479 h 505"/>
                <a:gd name="T52" fmla="*/ 118 w 169"/>
                <a:gd name="T53" fmla="*/ 497 h 505"/>
                <a:gd name="T54" fmla="*/ 79 w 169"/>
                <a:gd name="T55" fmla="*/ 480 h 505"/>
                <a:gd name="T56" fmla="*/ 52 w 169"/>
                <a:gd name="T57" fmla="*/ 414 h 505"/>
                <a:gd name="T58" fmla="*/ 38 w 169"/>
                <a:gd name="T59" fmla="*/ 362 h 505"/>
                <a:gd name="T60" fmla="*/ 21 w 169"/>
                <a:gd name="T61" fmla="*/ 289 h 505"/>
                <a:gd name="T62" fmla="*/ 11 w 169"/>
                <a:gd name="T63" fmla="*/ 246 h 505"/>
                <a:gd name="T64" fmla="*/ 4 w 169"/>
                <a:gd name="T65" fmla="*/ 192 h 505"/>
                <a:gd name="T66" fmla="*/ 0 w 169"/>
                <a:gd name="T67" fmla="*/ 13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505">
                  <a:moveTo>
                    <a:pt x="0" y="134"/>
                  </a:moveTo>
                  <a:cubicBezTo>
                    <a:pt x="2" y="109"/>
                    <a:pt x="4" y="80"/>
                    <a:pt x="6" y="51"/>
                  </a:cubicBezTo>
                  <a:cubicBezTo>
                    <a:pt x="7" y="44"/>
                    <a:pt x="7" y="37"/>
                    <a:pt x="8" y="30"/>
                  </a:cubicBezTo>
                  <a:cubicBezTo>
                    <a:pt x="9" y="18"/>
                    <a:pt x="20" y="3"/>
                    <a:pt x="32" y="2"/>
                  </a:cubicBezTo>
                  <a:cubicBezTo>
                    <a:pt x="53" y="1"/>
                    <a:pt x="74" y="0"/>
                    <a:pt x="95" y="2"/>
                  </a:cubicBezTo>
                  <a:cubicBezTo>
                    <a:pt x="112" y="4"/>
                    <a:pt x="125" y="15"/>
                    <a:pt x="136" y="27"/>
                  </a:cubicBezTo>
                  <a:cubicBezTo>
                    <a:pt x="150" y="41"/>
                    <a:pt x="157" y="58"/>
                    <a:pt x="160" y="77"/>
                  </a:cubicBezTo>
                  <a:cubicBezTo>
                    <a:pt x="162" y="93"/>
                    <a:pt x="166" y="109"/>
                    <a:pt x="168" y="125"/>
                  </a:cubicBezTo>
                  <a:cubicBezTo>
                    <a:pt x="169" y="136"/>
                    <a:pt x="169" y="147"/>
                    <a:pt x="168" y="158"/>
                  </a:cubicBezTo>
                  <a:cubicBezTo>
                    <a:pt x="168" y="179"/>
                    <a:pt x="167" y="199"/>
                    <a:pt x="165" y="220"/>
                  </a:cubicBezTo>
                  <a:cubicBezTo>
                    <a:pt x="164" y="230"/>
                    <a:pt x="162" y="240"/>
                    <a:pt x="159" y="250"/>
                  </a:cubicBezTo>
                  <a:cubicBezTo>
                    <a:pt x="157" y="253"/>
                    <a:pt x="153" y="257"/>
                    <a:pt x="150" y="258"/>
                  </a:cubicBezTo>
                  <a:cubicBezTo>
                    <a:pt x="138" y="260"/>
                    <a:pt x="127" y="260"/>
                    <a:pt x="117" y="252"/>
                  </a:cubicBezTo>
                  <a:cubicBezTo>
                    <a:pt x="115" y="250"/>
                    <a:pt x="113" y="247"/>
                    <a:pt x="113" y="244"/>
                  </a:cubicBezTo>
                  <a:cubicBezTo>
                    <a:pt x="114" y="232"/>
                    <a:pt x="115" y="220"/>
                    <a:pt x="117" y="208"/>
                  </a:cubicBezTo>
                  <a:cubicBezTo>
                    <a:pt x="124" y="173"/>
                    <a:pt x="122" y="139"/>
                    <a:pt x="119" y="104"/>
                  </a:cubicBezTo>
                  <a:cubicBezTo>
                    <a:pt x="117" y="89"/>
                    <a:pt x="113" y="74"/>
                    <a:pt x="104" y="61"/>
                  </a:cubicBezTo>
                  <a:cubicBezTo>
                    <a:pt x="92" y="46"/>
                    <a:pt x="67" y="42"/>
                    <a:pt x="54" y="53"/>
                  </a:cubicBezTo>
                  <a:cubicBezTo>
                    <a:pt x="51" y="56"/>
                    <a:pt x="49" y="60"/>
                    <a:pt x="48" y="63"/>
                  </a:cubicBezTo>
                  <a:cubicBezTo>
                    <a:pt x="45" y="80"/>
                    <a:pt x="42" y="97"/>
                    <a:pt x="40" y="113"/>
                  </a:cubicBezTo>
                  <a:cubicBezTo>
                    <a:pt x="39" y="129"/>
                    <a:pt x="40" y="145"/>
                    <a:pt x="42" y="160"/>
                  </a:cubicBezTo>
                  <a:cubicBezTo>
                    <a:pt x="45" y="185"/>
                    <a:pt x="48" y="210"/>
                    <a:pt x="53" y="234"/>
                  </a:cubicBezTo>
                  <a:cubicBezTo>
                    <a:pt x="59" y="261"/>
                    <a:pt x="66" y="288"/>
                    <a:pt x="74" y="314"/>
                  </a:cubicBezTo>
                  <a:cubicBezTo>
                    <a:pt x="84" y="348"/>
                    <a:pt x="95" y="381"/>
                    <a:pt x="107" y="415"/>
                  </a:cubicBezTo>
                  <a:cubicBezTo>
                    <a:pt x="113" y="433"/>
                    <a:pt x="121" y="450"/>
                    <a:pt x="129" y="468"/>
                  </a:cubicBezTo>
                  <a:cubicBezTo>
                    <a:pt x="130" y="471"/>
                    <a:pt x="131" y="475"/>
                    <a:pt x="131" y="479"/>
                  </a:cubicBezTo>
                  <a:cubicBezTo>
                    <a:pt x="132" y="486"/>
                    <a:pt x="128" y="493"/>
                    <a:pt x="118" y="497"/>
                  </a:cubicBezTo>
                  <a:cubicBezTo>
                    <a:pt x="101" y="505"/>
                    <a:pt x="88" y="500"/>
                    <a:pt x="79" y="480"/>
                  </a:cubicBezTo>
                  <a:cubicBezTo>
                    <a:pt x="69" y="459"/>
                    <a:pt x="60" y="437"/>
                    <a:pt x="52" y="414"/>
                  </a:cubicBezTo>
                  <a:cubicBezTo>
                    <a:pt x="46" y="397"/>
                    <a:pt x="42" y="380"/>
                    <a:pt x="38" y="362"/>
                  </a:cubicBezTo>
                  <a:cubicBezTo>
                    <a:pt x="32" y="338"/>
                    <a:pt x="27" y="313"/>
                    <a:pt x="21" y="289"/>
                  </a:cubicBezTo>
                  <a:cubicBezTo>
                    <a:pt x="18" y="275"/>
                    <a:pt x="14" y="261"/>
                    <a:pt x="11" y="246"/>
                  </a:cubicBezTo>
                  <a:cubicBezTo>
                    <a:pt x="8" y="228"/>
                    <a:pt x="6" y="210"/>
                    <a:pt x="4" y="192"/>
                  </a:cubicBezTo>
                  <a:cubicBezTo>
                    <a:pt x="2" y="174"/>
                    <a:pt x="2" y="156"/>
                    <a:pt x="0" y="134"/>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grpSp>
      <p:sp>
        <p:nvSpPr>
          <p:cNvPr id="91" name="文本框 90">
            <a:extLst>
              <a:ext uri="{FF2B5EF4-FFF2-40B4-BE49-F238E27FC236}">
                <a16:creationId xmlns:a16="http://schemas.microsoft.com/office/drawing/2014/main" id="{CB7BE652-6C52-480D-803E-7D86DA3B9CEC}"/>
              </a:ext>
            </a:extLst>
          </p:cNvPr>
          <p:cNvSpPr txBox="1"/>
          <p:nvPr/>
        </p:nvSpPr>
        <p:spPr>
          <a:xfrm>
            <a:off x="1026412" y="2095666"/>
            <a:ext cx="1159292" cy="1107996"/>
          </a:xfrm>
          <a:prstGeom prst="rect">
            <a:avLst/>
          </a:prstGeom>
          <a:noFill/>
        </p:spPr>
        <p:txBody>
          <a:bodyPr wrap="none" rtlCol="0">
            <a:spAutoFit/>
          </a:bodyPr>
          <a:lstStyle/>
          <a:p>
            <a:pPr algn="ctr"/>
            <a:r>
              <a:rPr lang="en-US" altLang="zh-CN" sz="6600" b="1" dirty="0">
                <a:solidFill>
                  <a:schemeClr val="accent2"/>
                </a:solidFill>
                <a:latin typeface="+mj-lt"/>
              </a:rPr>
              <a:t>04</a:t>
            </a:r>
            <a:endParaRPr lang="zh-CN" altLang="en-US" sz="6600" b="1" dirty="0">
              <a:solidFill>
                <a:schemeClr val="accent2"/>
              </a:solidFill>
              <a:latin typeface="+mj-lt"/>
            </a:endParaRPr>
          </a:p>
        </p:txBody>
      </p:sp>
      <p:sp>
        <p:nvSpPr>
          <p:cNvPr id="92" name="文本框 91">
            <a:extLst>
              <a:ext uri="{FF2B5EF4-FFF2-40B4-BE49-F238E27FC236}">
                <a16:creationId xmlns:a16="http://schemas.microsoft.com/office/drawing/2014/main" id="{8CD64BF8-B321-43D1-954C-BA8D397A69F6}"/>
              </a:ext>
            </a:extLst>
          </p:cNvPr>
          <p:cNvSpPr txBox="1"/>
          <p:nvPr/>
        </p:nvSpPr>
        <p:spPr>
          <a:xfrm>
            <a:off x="2624906" y="2234166"/>
            <a:ext cx="3262432" cy="830997"/>
          </a:xfrm>
          <a:prstGeom prst="rect">
            <a:avLst/>
          </a:prstGeom>
          <a:noFill/>
        </p:spPr>
        <p:txBody>
          <a:bodyPr wrap="none" rtlCol="0">
            <a:spAutoFit/>
          </a:bodyPr>
          <a:lstStyle/>
          <a:p>
            <a:r>
              <a:rPr lang="zh-CN" altLang="en-US" sz="4800" b="1" dirty="0">
                <a:solidFill>
                  <a:schemeClr val="accent2"/>
                </a:solidFill>
                <a:latin typeface="+mj-ea"/>
                <a:ea typeface="+mj-ea"/>
              </a:rPr>
              <a:t>结构的成因</a:t>
            </a:r>
          </a:p>
        </p:txBody>
      </p:sp>
      <p:cxnSp>
        <p:nvCxnSpPr>
          <p:cNvPr id="94" name="直接连接符 93">
            <a:extLst>
              <a:ext uri="{FF2B5EF4-FFF2-40B4-BE49-F238E27FC236}">
                <a16:creationId xmlns:a16="http://schemas.microsoft.com/office/drawing/2014/main" id="{1B62FF2A-1AAB-48E2-A088-A52E724D285A}"/>
              </a:ext>
            </a:extLst>
          </p:cNvPr>
          <p:cNvCxnSpPr>
            <a:cxnSpLocks/>
          </p:cNvCxnSpPr>
          <p:nvPr/>
        </p:nvCxnSpPr>
        <p:spPr>
          <a:xfrm>
            <a:off x="2361764" y="2393788"/>
            <a:ext cx="0" cy="511753"/>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ADE419E2-C17E-43FD-8860-2A7F67439D93}"/>
              </a:ext>
            </a:extLst>
          </p:cNvPr>
          <p:cNvCxnSpPr/>
          <p:nvPr/>
        </p:nvCxnSpPr>
        <p:spPr>
          <a:xfrm>
            <a:off x="1204882" y="3231441"/>
            <a:ext cx="38884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1" name="文本框 100">
            <a:extLst>
              <a:ext uri="{FF2B5EF4-FFF2-40B4-BE49-F238E27FC236}">
                <a16:creationId xmlns:a16="http://schemas.microsoft.com/office/drawing/2014/main" id="{6C33D1E4-91BD-4959-AEB0-857D3DE28E03}"/>
              </a:ext>
            </a:extLst>
          </p:cNvPr>
          <p:cNvSpPr txBox="1"/>
          <p:nvPr/>
        </p:nvSpPr>
        <p:spPr>
          <a:xfrm>
            <a:off x="1204882" y="3492295"/>
            <a:ext cx="1107996" cy="369332"/>
          </a:xfrm>
          <a:prstGeom prst="rect">
            <a:avLst/>
          </a:prstGeom>
          <a:noFill/>
        </p:spPr>
        <p:txBody>
          <a:bodyPr wrap="none" lIns="0" rtlCol="0">
            <a:noAutofit/>
          </a:bodyPr>
          <a:lstStyle>
            <a:defPPr>
              <a:defRPr lang="zh-CN"/>
            </a:defPPr>
            <a:lvl1pPr>
              <a:defRPr>
                <a:solidFill>
                  <a:schemeClr val="accent2"/>
                </a:solidFill>
              </a:defRPr>
            </a:lvl1pPr>
          </a:lstStyle>
          <a:p>
            <a:r>
              <a:rPr lang="zh-CN" altLang="en-US" sz="2400" dirty="0"/>
              <a:t>语用成因</a:t>
            </a:r>
          </a:p>
        </p:txBody>
      </p:sp>
      <p:cxnSp>
        <p:nvCxnSpPr>
          <p:cNvPr id="50" name="直接连接符 49">
            <a:extLst>
              <a:ext uri="{FF2B5EF4-FFF2-40B4-BE49-F238E27FC236}">
                <a16:creationId xmlns:a16="http://schemas.microsoft.com/office/drawing/2014/main" id="{4FE2ADD4-6C42-406A-97E2-168D45585EEF}"/>
              </a:ext>
            </a:extLst>
          </p:cNvPr>
          <p:cNvCxnSpPr>
            <a:cxnSpLocks/>
          </p:cNvCxnSpPr>
          <p:nvPr/>
        </p:nvCxnSpPr>
        <p:spPr>
          <a:xfrm flipH="1">
            <a:off x="3154628" y="113185"/>
            <a:ext cx="60837" cy="629210"/>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5FAA6619-6557-40A4-9050-63C2F6947BF3}"/>
              </a:ext>
            </a:extLst>
          </p:cNvPr>
          <p:cNvCxnSpPr>
            <a:cxnSpLocks/>
          </p:cNvCxnSpPr>
          <p:nvPr/>
        </p:nvCxnSpPr>
        <p:spPr>
          <a:xfrm flipH="1">
            <a:off x="6285048" y="3295538"/>
            <a:ext cx="41664" cy="430914"/>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5A942757-1352-4404-9A2E-3574D4B68B4C}"/>
              </a:ext>
            </a:extLst>
          </p:cNvPr>
          <p:cNvCxnSpPr>
            <a:cxnSpLocks/>
          </p:cNvCxnSpPr>
          <p:nvPr/>
        </p:nvCxnSpPr>
        <p:spPr>
          <a:xfrm flipH="1">
            <a:off x="5436004" y="5639475"/>
            <a:ext cx="58109" cy="601012"/>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8EE358F2-BD70-4CD0-A5C4-65A75B95FE30}"/>
              </a:ext>
            </a:extLst>
          </p:cNvPr>
          <p:cNvCxnSpPr>
            <a:cxnSpLocks/>
          </p:cNvCxnSpPr>
          <p:nvPr/>
        </p:nvCxnSpPr>
        <p:spPr>
          <a:xfrm flipH="1">
            <a:off x="2225234" y="6514692"/>
            <a:ext cx="58109" cy="601012"/>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CCDC6B51-9190-4C94-90E0-382BF75B2625}"/>
              </a:ext>
            </a:extLst>
          </p:cNvPr>
          <p:cNvCxnSpPr>
            <a:cxnSpLocks/>
          </p:cNvCxnSpPr>
          <p:nvPr/>
        </p:nvCxnSpPr>
        <p:spPr>
          <a:xfrm flipH="1">
            <a:off x="5090617" y="933395"/>
            <a:ext cx="34226" cy="353984"/>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973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181046" cy="523220"/>
          </a:xfrm>
        </p:spPr>
        <p:txBody>
          <a:bodyPr/>
          <a:lstStyle/>
          <a:p>
            <a:r>
              <a:rPr lang="en-US" altLang="zh-CN" dirty="0"/>
              <a:t>4.3 </a:t>
            </a:r>
            <a:r>
              <a:rPr lang="zh-CN" altLang="en-US" dirty="0"/>
              <a:t>语用成因</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579541"/>
          </a:xfrm>
          <a:prstGeom prst="rect">
            <a:avLst/>
          </a:prstGeom>
          <a:noFill/>
        </p:spPr>
        <p:txBody>
          <a:bodyPr wrap="square" rtlCol="0">
            <a:spAutoFit/>
          </a:bodyPr>
          <a:lstStyle/>
          <a:p>
            <a:pPr algn="just">
              <a:lnSpc>
                <a:spcPct val="150000"/>
              </a:lnSpc>
            </a:pPr>
            <a:r>
              <a:rPr lang="zh-CN" altLang="en-US" sz="2400" dirty="0">
                <a:latin typeface="+mj-ea"/>
                <a:ea typeface="+mj-ea"/>
              </a:rPr>
              <a:t>“不是</a:t>
            </a:r>
            <a:r>
              <a:rPr lang="en-US" altLang="zh-CN" sz="2400" dirty="0">
                <a:latin typeface="+mj-ea"/>
                <a:ea typeface="+mj-ea"/>
              </a:rPr>
              <a:t>N</a:t>
            </a:r>
            <a:r>
              <a:rPr lang="zh-CN" altLang="en-US" sz="2400" dirty="0">
                <a:latin typeface="+mj-ea"/>
                <a:ea typeface="+mj-ea"/>
              </a:rPr>
              <a:t>的</a:t>
            </a:r>
            <a:r>
              <a:rPr lang="en-US" altLang="zh-CN" sz="2400" dirty="0">
                <a:latin typeface="+mj-ea"/>
                <a:ea typeface="+mj-ea"/>
              </a:rPr>
              <a:t>N</a:t>
            </a:r>
            <a:r>
              <a:rPr lang="zh-CN" altLang="en-US" sz="2400" dirty="0">
                <a:latin typeface="+mj-ea"/>
                <a:ea typeface="+mj-ea"/>
              </a:rPr>
              <a:t>”形成的语用成因主要有：</a:t>
            </a:r>
            <a:r>
              <a:rPr lang="zh-CN" altLang="en-US" sz="2400" dirty="0">
                <a:solidFill>
                  <a:srgbClr val="FF0000"/>
                </a:solidFill>
                <a:latin typeface="+mj-ea"/>
                <a:ea typeface="+mj-ea"/>
              </a:rPr>
              <a:t>语言的经济性、语言表达的主观性、语言的创新需要</a:t>
            </a:r>
            <a:r>
              <a:rPr lang="zh-CN" altLang="en-US" sz="2400" dirty="0">
                <a:latin typeface="+mj-ea"/>
                <a:ea typeface="+mj-ea"/>
              </a:rPr>
              <a:t>。</a:t>
            </a:r>
            <a:endParaRPr lang="en-US" altLang="zh-CN" sz="2400" dirty="0">
              <a:latin typeface="+mj-ea"/>
              <a:ea typeface="+mj-ea"/>
            </a:endParaRPr>
          </a:p>
          <a:p>
            <a:pPr marL="342900" indent="-342900" algn="just">
              <a:lnSpc>
                <a:spcPct val="150000"/>
              </a:lnSpc>
              <a:buFont typeface="Wingdings" panose="05000000000000000000" pitchFamily="2" charset="2"/>
              <a:buChar char="u"/>
            </a:pPr>
            <a:r>
              <a:rPr lang="zh-CN" altLang="en-US" sz="2400" dirty="0">
                <a:latin typeface="+mj-ea"/>
                <a:ea typeface="+mj-ea"/>
              </a:rPr>
              <a:t>语言的经济性</a:t>
            </a:r>
            <a:endParaRPr lang="en-US" altLang="zh-CN" sz="2400" dirty="0">
              <a:latin typeface="+mj-ea"/>
              <a:ea typeface="+mj-ea"/>
            </a:endParaRPr>
          </a:p>
          <a:p>
            <a:pPr algn="just">
              <a:lnSpc>
                <a:spcPct val="150000"/>
              </a:lnSpc>
            </a:pP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”是符合语言交际要求的，结构本身对一些较难表达概念进行了</a:t>
            </a:r>
            <a:r>
              <a:rPr lang="zh-CN" altLang="en-US" sz="2400" dirty="0">
                <a:solidFill>
                  <a:srgbClr val="FF0000"/>
                </a:solidFill>
                <a:latin typeface="微软雅黑" panose="020B0503020204020204" pitchFamily="34" charset="-122"/>
                <a:ea typeface="微软雅黑" panose="020B0503020204020204" pitchFamily="34" charset="-122"/>
              </a:rPr>
              <a:t>范畴化</a:t>
            </a:r>
            <a:r>
              <a:rPr lang="zh-CN" altLang="en-US" sz="2400" dirty="0">
                <a:latin typeface="微软雅黑" panose="020B0503020204020204" pitchFamily="34" charset="-122"/>
                <a:ea typeface="微软雅黑" panose="020B0503020204020204" pitchFamily="34" charset="-122"/>
              </a:rPr>
              <a:t>的表述，通过一个结构可以代表一类人或者事物，且结构本身相对紧凑。</a:t>
            </a:r>
          </a:p>
          <a:p>
            <a:pPr marL="342900" indent="-342900" algn="just">
              <a:lnSpc>
                <a:spcPct val="150000"/>
              </a:lnSpc>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rPr>
              <a:t>语言表达的主观性</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”是一个</a:t>
            </a:r>
            <a:r>
              <a:rPr lang="zh-CN" altLang="en-US" sz="2400" dirty="0">
                <a:solidFill>
                  <a:srgbClr val="FF0000"/>
                </a:solidFill>
                <a:latin typeface="微软雅黑" panose="020B0503020204020204" pitchFamily="34" charset="-122"/>
                <a:ea typeface="微软雅黑" panose="020B0503020204020204" pitchFamily="34" charset="-122"/>
              </a:rPr>
              <a:t>判断性、描述性</a:t>
            </a:r>
            <a:r>
              <a:rPr lang="zh-CN" altLang="en-US" sz="2400" dirty="0">
                <a:latin typeface="微软雅黑" panose="020B0503020204020204" pitchFamily="34" charset="-122"/>
                <a:ea typeface="微软雅黑" panose="020B0503020204020204" pitchFamily="34" charset="-122"/>
              </a:rPr>
              <a:t>的结构，本身也含有一定的主观色彩。</a:t>
            </a:r>
          </a:p>
          <a:p>
            <a:pPr algn="just">
              <a:lnSpc>
                <a:spcPct val="150000"/>
              </a:lnSpc>
            </a:pPr>
            <a:endParaRPr lang="zh-CN" altLang="en-US" sz="2400" dirty="0">
              <a:latin typeface="华文仿宋" panose="02010600040101010101" pitchFamily="2" charset="-122"/>
              <a:ea typeface="华文仿宋" panose="02010600040101010101" pitchFamily="2" charset="-122"/>
            </a:endParaRPr>
          </a:p>
        </p:txBody>
      </p:sp>
      <p:sp>
        <p:nvSpPr>
          <p:cNvPr id="4" name="灯片编号占位符 3">
            <a:extLst>
              <a:ext uri="{FF2B5EF4-FFF2-40B4-BE49-F238E27FC236}">
                <a16:creationId xmlns:a16="http://schemas.microsoft.com/office/drawing/2014/main" id="{F83E1410-1EBB-44CE-B1ED-C6BAA7E7D94D}"/>
              </a:ext>
            </a:extLst>
          </p:cNvPr>
          <p:cNvSpPr>
            <a:spLocks noGrp="1"/>
          </p:cNvSpPr>
          <p:nvPr>
            <p:ph type="sldNum" sz="quarter" idx="12"/>
          </p:nvPr>
        </p:nvSpPr>
        <p:spPr/>
        <p:txBody>
          <a:bodyPr/>
          <a:lstStyle/>
          <a:p>
            <a:pPr algn="r"/>
            <a:fld id="{0C913308-F349-4B6D-A68A-DD1791B4A57B}" type="slidenum">
              <a:rPr lang="zh-CN" altLang="en-US" smtClean="0"/>
              <a:pPr algn="r"/>
              <a:t>34</a:t>
            </a:fld>
            <a:endParaRPr lang="zh-CN" altLang="en-US" dirty="0"/>
          </a:p>
        </p:txBody>
      </p:sp>
    </p:spTree>
    <p:extLst>
      <p:ext uri="{BB962C8B-B14F-4D97-AF65-F5344CB8AC3E}">
        <p14:creationId xmlns:p14="http://schemas.microsoft.com/office/powerpoint/2010/main" val="3890871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1857240" cy="523220"/>
          </a:xfrm>
        </p:spPr>
        <p:txBody>
          <a:bodyPr/>
          <a:lstStyle/>
          <a:p>
            <a:r>
              <a:rPr lang="en-US" altLang="zh-CN" dirty="0"/>
              <a:t>4 </a:t>
            </a:r>
            <a:r>
              <a:rPr lang="zh-CN" altLang="en-US" dirty="0"/>
              <a:t>语用成因</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445904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u"/>
            </a:pPr>
            <a:r>
              <a:rPr lang="zh-CN" altLang="en-US" sz="2400" dirty="0">
                <a:latin typeface="+mj-ea"/>
                <a:ea typeface="+mj-ea"/>
              </a:rPr>
              <a:t>语言的创新需要</a:t>
            </a:r>
            <a:endParaRPr lang="en-US" altLang="zh-CN" sz="2400" dirty="0">
              <a:latin typeface="+mj-ea"/>
              <a:ea typeface="+mj-ea"/>
            </a:endParaRPr>
          </a:p>
          <a:p>
            <a:pPr algn="just">
              <a:lnSpc>
                <a:spcPct val="150000"/>
              </a:lnSpc>
            </a:pPr>
            <a:r>
              <a:rPr lang="zh-CN" altLang="en-US" sz="2400" dirty="0">
                <a:latin typeface="微软雅黑" panose="020B0503020204020204" pitchFamily="34" charset="-122"/>
                <a:ea typeface="微软雅黑" panose="020B0503020204020204" pitchFamily="34" charset="-122"/>
              </a:rPr>
              <a:t>常规的惯用式是可以满足经济性的要求，但采用新式的表述信息，会更为容易吸引接受者的注意力，取得较好的接收效果。新奇的言语能够引起接收人的高关注度，也是推动非常规结构形成的原因之一。</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”是一种</a:t>
            </a:r>
            <a:r>
              <a:rPr lang="zh-CN" altLang="en-US" sz="2400" dirty="0">
                <a:solidFill>
                  <a:srgbClr val="FF0000"/>
                </a:solidFill>
                <a:latin typeface="微软雅黑" panose="020B0503020204020204" pitchFamily="34" charset="-122"/>
                <a:ea typeface="微软雅黑" panose="020B0503020204020204" pitchFamily="34" charset="-122"/>
              </a:rPr>
              <a:t>矛盾性结构</a:t>
            </a:r>
            <a:r>
              <a:rPr lang="zh-CN" altLang="en-US" sz="2400" dirty="0">
                <a:latin typeface="微软雅黑" panose="020B0503020204020204" pitchFamily="34" charset="-122"/>
                <a:ea typeface="微软雅黑" panose="020B0503020204020204" pitchFamily="34" charset="-122"/>
              </a:rPr>
              <a:t>，这种矛盾的结构不但能准确的表达出说话人需要表达的意义，而且还能引发听话人的好奇心，从而使说话人获取更高的关注度，让听话人更深层次的去琢磨说话人的表达，取得的良好的接收效果。</a:t>
            </a:r>
          </a:p>
        </p:txBody>
      </p:sp>
      <p:sp>
        <p:nvSpPr>
          <p:cNvPr id="4" name="灯片编号占位符 3">
            <a:extLst>
              <a:ext uri="{FF2B5EF4-FFF2-40B4-BE49-F238E27FC236}">
                <a16:creationId xmlns:a16="http://schemas.microsoft.com/office/drawing/2014/main" id="{17245482-96E7-490D-A642-47567920A90C}"/>
              </a:ext>
            </a:extLst>
          </p:cNvPr>
          <p:cNvSpPr>
            <a:spLocks noGrp="1"/>
          </p:cNvSpPr>
          <p:nvPr>
            <p:ph type="sldNum" sz="quarter" idx="12"/>
          </p:nvPr>
        </p:nvSpPr>
        <p:spPr/>
        <p:txBody>
          <a:bodyPr/>
          <a:lstStyle/>
          <a:p>
            <a:pPr algn="r"/>
            <a:fld id="{0C913308-F349-4B6D-A68A-DD1791B4A57B}" type="slidenum">
              <a:rPr lang="zh-CN" altLang="en-US" smtClean="0"/>
              <a:pPr algn="r"/>
              <a:t>35</a:t>
            </a:fld>
            <a:endParaRPr lang="zh-CN" altLang="en-US" dirty="0"/>
          </a:p>
        </p:txBody>
      </p:sp>
    </p:spTree>
    <p:extLst>
      <p:ext uri="{BB962C8B-B14F-4D97-AF65-F5344CB8AC3E}">
        <p14:creationId xmlns:p14="http://schemas.microsoft.com/office/powerpoint/2010/main" val="1971418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hidden="1">
            <a:extLst>
              <a:ext uri="{FF2B5EF4-FFF2-40B4-BE49-F238E27FC236}">
                <a16:creationId xmlns:a16="http://schemas.microsoft.com/office/drawing/2014/main" id="{72241564-1906-4FE5-B1E0-633325D387E7}"/>
              </a:ext>
            </a:extLst>
          </p:cNvPr>
          <p:cNvGrpSpPr/>
          <p:nvPr/>
        </p:nvGrpSpPr>
        <p:grpSpPr>
          <a:xfrm>
            <a:off x="6807775" y="-387424"/>
            <a:ext cx="7676002" cy="7632848"/>
            <a:chOff x="8112224" y="260648"/>
            <a:chExt cx="6372530" cy="6336704"/>
          </a:xfrm>
        </p:grpSpPr>
        <p:sp>
          <p:nvSpPr>
            <p:cNvPr id="8" name="Freeform 5">
              <a:extLst>
                <a:ext uri="{FF2B5EF4-FFF2-40B4-BE49-F238E27FC236}">
                  <a16:creationId xmlns:a16="http://schemas.microsoft.com/office/drawing/2014/main" id="{7A156D4F-4C92-475E-AAE2-2A0695213B66}"/>
                </a:ext>
              </a:extLst>
            </p:cNvPr>
            <p:cNvSpPr>
              <a:spLocks noEditPoints="1"/>
            </p:cNvSpPr>
            <p:nvPr/>
          </p:nvSpPr>
          <p:spPr bwMode="auto">
            <a:xfrm>
              <a:off x="8112224" y="260648"/>
              <a:ext cx="6372530" cy="6336704"/>
            </a:xfrm>
            <a:custGeom>
              <a:avLst/>
              <a:gdLst>
                <a:gd name="T0" fmla="*/ 779 w 1557"/>
                <a:gd name="T1" fmla="*/ 1545 h 1546"/>
                <a:gd name="T2" fmla="*/ 708 w 1557"/>
                <a:gd name="T3" fmla="*/ 1545 h 1546"/>
                <a:gd name="T4" fmla="*/ 626 w 1557"/>
                <a:gd name="T5" fmla="*/ 1534 h 1546"/>
                <a:gd name="T6" fmla="*/ 526 w 1557"/>
                <a:gd name="T7" fmla="*/ 1507 h 1546"/>
                <a:gd name="T8" fmla="*/ 398 w 1557"/>
                <a:gd name="T9" fmla="*/ 1450 h 1546"/>
                <a:gd name="T10" fmla="*/ 219 w 1557"/>
                <a:gd name="T11" fmla="*/ 1313 h 1546"/>
                <a:gd name="T12" fmla="*/ 75 w 1557"/>
                <a:gd name="T13" fmla="*/ 1105 h 1546"/>
                <a:gd name="T14" fmla="*/ 30 w 1557"/>
                <a:gd name="T15" fmla="*/ 985 h 1546"/>
                <a:gd name="T16" fmla="*/ 7 w 1557"/>
                <a:gd name="T17" fmla="*/ 869 h 1546"/>
                <a:gd name="T18" fmla="*/ 2 w 1557"/>
                <a:gd name="T19" fmla="*/ 740 h 1546"/>
                <a:gd name="T20" fmla="*/ 15 w 1557"/>
                <a:gd name="T21" fmla="*/ 627 h 1546"/>
                <a:gd name="T22" fmla="*/ 57 w 1557"/>
                <a:gd name="T23" fmla="*/ 483 h 1546"/>
                <a:gd name="T24" fmla="*/ 134 w 1557"/>
                <a:gd name="T25" fmla="*/ 340 h 1546"/>
                <a:gd name="T26" fmla="*/ 233 w 1557"/>
                <a:gd name="T27" fmla="*/ 222 h 1546"/>
                <a:gd name="T28" fmla="*/ 378 w 1557"/>
                <a:gd name="T29" fmla="*/ 109 h 1546"/>
                <a:gd name="T30" fmla="*/ 541 w 1557"/>
                <a:gd name="T31" fmla="*/ 36 h 1546"/>
                <a:gd name="T32" fmla="*/ 695 w 1557"/>
                <a:gd name="T33" fmla="*/ 5 h 1546"/>
                <a:gd name="T34" fmla="*/ 779 w 1557"/>
                <a:gd name="T35" fmla="*/ 0 h 1546"/>
                <a:gd name="T36" fmla="*/ 1014 w 1557"/>
                <a:gd name="T37" fmla="*/ 35 h 1546"/>
                <a:gd name="T38" fmla="*/ 1253 w 1557"/>
                <a:gd name="T39" fmla="*/ 159 h 1546"/>
                <a:gd name="T40" fmla="*/ 1336 w 1557"/>
                <a:gd name="T41" fmla="*/ 233 h 1546"/>
                <a:gd name="T42" fmla="*/ 1432 w 1557"/>
                <a:gd name="T43" fmla="*/ 353 h 1546"/>
                <a:gd name="T44" fmla="*/ 1527 w 1557"/>
                <a:gd name="T45" fmla="*/ 560 h 1546"/>
                <a:gd name="T46" fmla="*/ 1552 w 1557"/>
                <a:gd name="T47" fmla="*/ 688 h 1546"/>
                <a:gd name="T48" fmla="*/ 1556 w 1557"/>
                <a:gd name="T49" fmla="*/ 803 h 1546"/>
                <a:gd name="T50" fmla="*/ 1543 w 1557"/>
                <a:gd name="T51" fmla="*/ 922 h 1546"/>
                <a:gd name="T52" fmla="*/ 1457 w 1557"/>
                <a:gd name="T53" fmla="*/ 1155 h 1546"/>
                <a:gd name="T54" fmla="*/ 1355 w 1557"/>
                <a:gd name="T55" fmla="*/ 1295 h 1546"/>
                <a:gd name="T56" fmla="*/ 1213 w 1557"/>
                <a:gd name="T57" fmla="*/ 1417 h 1546"/>
                <a:gd name="T58" fmla="*/ 1105 w 1557"/>
                <a:gd name="T59" fmla="*/ 1478 h 1546"/>
                <a:gd name="T60" fmla="*/ 977 w 1557"/>
                <a:gd name="T61" fmla="*/ 1524 h 1546"/>
                <a:gd name="T62" fmla="*/ 844 w 1557"/>
                <a:gd name="T63" fmla="*/ 1545 h 1546"/>
                <a:gd name="T64" fmla="*/ 779 w 1557"/>
                <a:gd name="T65" fmla="*/ 1545 h 1546"/>
                <a:gd name="T66" fmla="*/ 779 w 1557"/>
                <a:gd name="T67" fmla="*/ 1545 h 1546"/>
                <a:gd name="T68" fmla="*/ 779 w 1557"/>
                <a:gd name="T69" fmla="*/ 1517 h 1546"/>
                <a:gd name="T70" fmla="*/ 787 w 1557"/>
                <a:gd name="T71" fmla="*/ 1517 h 1546"/>
                <a:gd name="T72" fmla="*/ 898 w 1557"/>
                <a:gd name="T73" fmla="*/ 1507 h 1546"/>
                <a:gd name="T74" fmla="*/ 1092 w 1557"/>
                <a:gd name="T75" fmla="*/ 1448 h 1546"/>
                <a:gd name="T76" fmla="*/ 1300 w 1557"/>
                <a:gd name="T77" fmla="*/ 1305 h 1546"/>
                <a:gd name="T78" fmla="*/ 1404 w 1557"/>
                <a:gd name="T79" fmla="*/ 1178 h 1546"/>
                <a:gd name="T80" fmla="*/ 1484 w 1557"/>
                <a:gd name="T81" fmla="*/ 1014 h 1546"/>
                <a:gd name="T82" fmla="*/ 1523 w 1557"/>
                <a:gd name="T83" fmla="*/ 820 h 1546"/>
                <a:gd name="T84" fmla="*/ 1513 w 1557"/>
                <a:gd name="T85" fmla="*/ 644 h 1546"/>
                <a:gd name="T86" fmla="*/ 1439 w 1557"/>
                <a:gd name="T87" fmla="*/ 429 h 1546"/>
                <a:gd name="T88" fmla="*/ 1288 w 1557"/>
                <a:gd name="T89" fmla="*/ 232 h 1546"/>
                <a:gd name="T90" fmla="*/ 1125 w 1557"/>
                <a:gd name="T91" fmla="*/ 117 h 1546"/>
                <a:gd name="T92" fmla="*/ 961 w 1557"/>
                <a:gd name="T93" fmla="*/ 54 h 1546"/>
                <a:gd name="T94" fmla="*/ 816 w 1557"/>
                <a:gd name="T95" fmla="*/ 32 h 1546"/>
                <a:gd name="T96" fmla="*/ 663 w 1557"/>
                <a:gd name="T97" fmla="*/ 40 h 1546"/>
                <a:gd name="T98" fmla="*/ 414 w 1557"/>
                <a:gd name="T99" fmla="*/ 127 h 1546"/>
                <a:gd name="T100" fmla="*/ 230 w 1557"/>
                <a:gd name="T101" fmla="*/ 272 h 1546"/>
                <a:gd name="T102" fmla="*/ 107 w 1557"/>
                <a:gd name="T103" fmla="*/ 451 h 1546"/>
                <a:gd name="T104" fmla="*/ 40 w 1557"/>
                <a:gd name="T105" fmla="*/ 674 h 1546"/>
                <a:gd name="T106" fmla="*/ 38 w 1557"/>
                <a:gd name="T107" fmla="*/ 861 h 1546"/>
                <a:gd name="T108" fmla="*/ 73 w 1557"/>
                <a:gd name="T109" fmla="*/ 1015 h 1546"/>
                <a:gd name="T110" fmla="*/ 183 w 1557"/>
                <a:gd name="T111" fmla="*/ 1221 h 1546"/>
                <a:gd name="T112" fmla="*/ 318 w 1557"/>
                <a:gd name="T113" fmla="*/ 1358 h 1546"/>
                <a:gd name="T114" fmla="*/ 481 w 1557"/>
                <a:gd name="T115" fmla="*/ 1455 h 1546"/>
                <a:gd name="T116" fmla="*/ 656 w 1557"/>
                <a:gd name="T117" fmla="*/ 1507 h 1546"/>
                <a:gd name="T118" fmla="*/ 779 w 1557"/>
                <a:gd name="T119" fmla="*/ 1517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57" h="1546">
                  <a:moveTo>
                    <a:pt x="779" y="1545"/>
                  </a:moveTo>
                  <a:cubicBezTo>
                    <a:pt x="755" y="1545"/>
                    <a:pt x="731" y="1546"/>
                    <a:pt x="708" y="1545"/>
                  </a:cubicBezTo>
                  <a:cubicBezTo>
                    <a:pt x="680" y="1543"/>
                    <a:pt x="653" y="1539"/>
                    <a:pt x="626" y="1534"/>
                  </a:cubicBezTo>
                  <a:cubicBezTo>
                    <a:pt x="592" y="1526"/>
                    <a:pt x="559" y="1517"/>
                    <a:pt x="526" y="1507"/>
                  </a:cubicBezTo>
                  <a:cubicBezTo>
                    <a:pt x="481" y="1493"/>
                    <a:pt x="439" y="1473"/>
                    <a:pt x="398" y="1450"/>
                  </a:cubicBezTo>
                  <a:cubicBezTo>
                    <a:pt x="332" y="1413"/>
                    <a:pt x="272" y="1367"/>
                    <a:pt x="219" y="1313"/>
                  </a:cubicBezTo>
                  <a:cubicBezTo>
                    <a:pt x="159" y="1252"/>
                    <a:pt x="111" y="1182"/>
                    <a:pt x="75" y="1105"/>
                  </a:cubicBezTo>
                  <a:cubicBezTo>
                    <a:pt x="56" y="1066"/>
                    <a:pt x="41" y="1026"/>
                    <a:pt x="30" y="985"/>
                  </a:cubicBezTo>
                  <a:cubicBezTo>
                    <a:pt x="19" y="947"/>
                    <a:pt x="11" y="908"/>
                    <a:pt x="7" y="869"/>
                  </a:cubicBezTo>
                  <a:cubicBezTo>
                    <a:pt x="2" y="826"/>
                    <a:pt x="0" y="783"/>
                    <a:pt x="2" y="740"/>
                  </a:cubicBezTo>
                  <a:cubicBezTo>
                    <a:pt x="4" y="702"/>
                    <a:pt x="7" y="664"/>
                    <a:pt x="15" y="627"/>
                  </a:cubicBezTo>
                  <a:cubicBezTo>
                    <a:pt x="24" y="578"/>
                    <a:pt x="38" y="530"/>
                    <a:pt x="57" y="483"/>
                  </a:cubicBezTo>
                  <a:cubicBezTo>
                    <a:pt x="78" y="433"/>
                    <a:pt x="103" y="385"/>
                    <a:pt x="134" y="340"/>
                  </a:cubicBezTo>
                  <a:cubicBezTo>
                    <a:pt x="163" y="297"/>
                    <a:pt x="196" y="258"/>
                    <a:pt x="233" y="222"/>
                  </a:cubicBezTo>
                  <a:cubicBezTo>
                    <a:pt x="277" y="179"/>
                    <a:pt x="325" y="141"/>
                    <a:pt x="378" y="109"/>
                  </a:cubicBezTo>
                  <a:cubicBezTo>
                    <a:pt x="430" y="79"/>
                    <a:pt x="484" y="54"/>
                    <a:pt x="541" y="36"/>
                  </a:cubicBezTo>
                  <a:cubicBezTo>
                    <a:pt x="591" y="20"/>
                    <a:pt x="643" y="9"/>
                    <a:pt x="695" y="5"/>
                  </a:cubicBezTo>
                  <a:cubicBezTo>
                    <a:pt x="723" y="2"/>
                    <a:pt x="751" y="1"/>
                    <a:pt x="779" y="0"/>
                  </a:cubicBezTo>
                  <a:cubicBezTo>
                    <a:pt x="859" y="0"/>
                    <a:pt x="937" y="11"/>
                    <a:pt x="1014" y="35"/>
                  </a:cubicBezTo>
                  <a:cubicBezTo>
                    <a:pt x="1100" y="63"/>
                    <a:pt x="1180" y="104"/>
                    <a:pt x="1253" y="159"/>
                  </a:cubicBezTo>
                  <a:cubicBezTo>
                    <a:pt x="1282" y="182"/>
                    <a:pt x="1310" y="206"/>
                    <a:pt x="1336" y="233"/>
                  </a:cubicBezTo>
                  <a:cubicBezTo>
                    <a:pt x="1372" y="270"/>
                    <a:pt x="1404" y="310"/>
                    <a:pt x="1432" y="353"/>
                  </a:cubicBezTo>
                  <a:cubicBezTo>
                    <a:pt x="1474" y="417"/>
                    <a:pt x="1506" y="486"/>
                    <a:pt x="1527" y="560"/>
                  </a:cubicBezTo>
                  <a:cubicBezTo>
                    <a:pt x="1539" y="602"/>
                    <a:pt x="1547" y="645"/>
                    <a:pt x="1552" y="688"/>
                  </a:cubicBezTo>
                  <a:cubicBezTo>
                    <a:pt x="1556" y="726"/>
                    <a:pt x="1557" y="765"/>
                    <a:pt x="1556" y="803"/>
                  </a:cubicBezTo>
                  <a:cubicBezTo>
                    <a:pt x="1554" y="843"/>
                    <a:pt x="1550" y="883"/>
                    <a:pt x="1543" y="922"/>
                  </a:cubicBezTo>
                  <a:cubicBezTo>
                    <a:pt x="1527" y="1004"/>
                    <a:pt x="1498" y="1082"/>
                    <a:pt x="1457" y="1155"/>
                  </a:cubicBezTo>
                  <a:cubicBezTo>
                    <a:pt x="1428" y="1206"/>
                    <a:pt x="1394" y="1252"/>
                    <a:pt x="1355" y="1295"/>
                  </a:cubicBezTo>
                  <a:cubicBezTo>
                    <a:pt x="1313" y="1341"/>
                    <a:pt x="1265" y="1382"/>
                    <a:pt x="1213" y="1417"/>
                  </a:cubicBezTo>
                  <a:cubicBezTo>
                    <a:pt x="1179" y="1441"/>
                    <a:pt x="1143" y="1461"/>
                    <a:pt x="1105" y="1478"/>
                  </a:cubicBezTo>
                  <a:cubicBezTo>
                    <a:pt x="1064" y="1497"/>
                    <a:pt x="1021" y="1513"/>
                    <a:pt x="977" y="1524"/>
                  </a:cubicBezTo>
                  <a:cubicBezTo>
                    <a:pt x="933" y="1535"/>
                    <a:pt x="889" y="1543"/>
                    <a:pt x="844" y="1545"/>
                  </a:cubicBezTo>
                  <a:cubicBezTo>
                    <a:pt x="822" y="1546"/>
                    <a:pt x="800" y="1545"/>
                    <a:pt x="779" y="1545"/>
                  </a:cubicBezTo>
                  <a:cubicBezTo>
                    <a:pt x="779" y="1545"/>
                    <a:pt x="779" y="1545"/>
                    <a:pt x="779" y="1545"/>
                  </a:cubicBezTo>
                  <a:close/>
                  <a:moveTo>
                    <a:pt x="779" y="1517"/>
                  </a:moveTo>
                  <a:cubicBezTo>
                    <a:pt x="781" y="1517"/>
                    <a:pt x="784" y="1517"/>
                    <a:pt x="787" y="1517"/>
                  </a:cubicBezTo>
                  <a:cubicBezTo>
                    <a:pt x="824" y="1517"/>
                    <a:pt x="861" y="1513"/>
                    <a:pt x="898" y="1507"/>
                  </a:cubicBezTo>
                  <a:cubicBezTo>
                    <a:pt x="966" y="1496"/>
                    <a:pt x="1030" y="1477"/>
                    <a:pt x="1092" y="1448"/>
                  </a:cubicBezTo>
                  <a:cubicBezTo>
                    <a:pt x="1169" y="1412"/>
                    <a:pt x="1239" y="1365"/>
                    <a:pt x="1300" y="1305"/>
                  </a:cubicBezTo>
                  <a:cubicBezTo>
                    <a:pt x="1339" y="1267"/>
                    <a:pt x="1374" y="1224"/>
                    <a:pt x="1404" y="1178"/>
                  </a:cubicBezTo>
                  <a:cubicBezTo>
                    <a:pt x="1438" y="1127"/>
                    <a:pt x="1464" y="1072"/>
                    <a:pt x="1484" y="1014"/>
                  </a:cubicBezTo>
                  <a:cubicBezTo>
                    <a:pt x="1506" y="951"/>
                    <a:pt x="1519" y="886"/>
                    <a:pt x="1523" y="820"/>
                  </a:cubicBezTo>
                  <a:cubicBezTo>
                    <a:pt x="1527" y="761"/>
                    <a:pt x="1523" y="702"/>
                    <a:pt x="1513" y="644"/>
                  </a:cubicBezTo>
                  <a:cubicBezTo>
                    <a:pt x="1499" y="568"/>
                    <a:pt x="1474" y="496"/>
                    <a:pt x="1439" y="429"/>
                  </a:cubicBezTo>
                  <a:cubicBezTo>
                    <a:pt x="1399" y="354"/>
                    <a:pt x="1349" y="289"/>
                    <a:pt x="1288" y="232"/>
                  </a:cubicBezTo>
                  <a:cubicBezTo>
                    <a:pt x="1239" y="186"/>
                    <a:pt x="1184" y="148"/>
                    <a:pt x="1125" y="117"/>
                  </a:cubicBezTo>
                  <a:cubicBezTo>
                    <a:pt x="1073" y="90"/>
                    <a:pt x="1018" y="69"/>
                    <a:pt x="961" y="54"/>
                  </a:cubicBezTo>
                  <a:cubicBezTo>
                    <a:pt x="914" y="42"/>
                    <a:pt x="865" y="34"/>
                    <a:pt x="816" y="32"/>
                  </a:cubicBezTo>
                  <a:cubicBezTo>
                    <a:pt x="765" y="30"/>
                    <a:pt x="714" y="32"/>
                    <a:pt x="663" y="40"/>
                  </a:cubicBezTo>
                  <a:cubicBezTo>
                    <a:pt x="575" y="55"/>
                    <a:pt x="492" y="83"/>
                    <a:pt x="414" y="127"/>
                  </a:cubicBezTo>
                  <a:cubicBezTo>
                    <a:pt x="345" y="166"/>
                    <a:pt x="283" y="214"/>
                    <a:pt x="230" y="272"/>
                  </a:cubicBezTo>
                  <a:cubicBezTo>
                    <a:pt x="180" y="326"/>
                    <a:pt x="139" y="386"/>
                    <a:pt x="107" y="451"/>
                  </a:cubicBezTo>
                  <a:cubicBezTo>
                    <a:pt x="73" y="522"/>
                    <a:pt x="50" y="596"/>
                    <a:pt x="40" y="674"/>
                  </a:cubicBezTo>
                  <a:cubicBezTo>
                    <a:pt x="31" y="737"/>
                    <a:pt x="30" y="799"/>
                    <a:pt x="38" y="861"/>
                  </a:cubicBezTo>
                  <a:cubicBezTo>
                    <a:pt x="44" y="914"/>
                    <a:pt x="56" y="965"/>
                    <a:pt x="73" y="1015"/>
                  </a:cubicBezTo>
                  <a:cubicBezTo>
                    <a:pt x="99" y="1090"/>
                    <a:pt x="136" y="1158"/>
                    <a:pt x="183" y="1221"/>
                  </a:cubicBezTo>
                  <a:cubicBezTo>
                    <a:pt x="222" y="1272"/>
                    <a:pt x="267" y="1318"/>
                    <a:pt x="318" y="1358"/>
                  </a:cubicBezTo>
                  <a:cubicBezTo>
                    <a:pt x="368" y="1397"/>
                    <a:pt x="423" y="1430"/>
                    <a:pt x="481" y="1455"/>
                  </a:cubicBezTo>
                  <a:cubicBezTo>
                    <a:pt x="537" y="1479"/>
                    <a:pt x="596" y="1497"/>
                    <a:pt x="656" y="1507"/>
                  </a:cubicBezTo>
                  <a:cubicBezTo>
                    <a:pt x="697" y="1514"/>
                    <a:pt x="738" y="1517"/>
                    <a:pt x="779" y="151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9" name="Freeform 6">
              <a:extLst>
                <a:ext uri="{FF2B5EF4-FFF2-40B4-BE49-F238E27FC236}">
                  <a16:creationId xmlns:a16="http://schemas.microsoft.com/office/drawing/2014/main" id="{797BCE24-5B72-40BD-84C4-B4C306D83388}"/>
                </a:ext>
              </a:extLst>
            </p:cNvPr>
            <p:cNvSpPr>
              <a:spLocks noEditPoints="1"/>
            </p:cNvSpPr>
            <p:nvPr/>
          </p:nvSpPr>
          <p:spPr bwMode="auto">
            <a:xfrm>
              <a:off x="8234038" y="384850"/>
              <a:ext cx="6128902" cy="6093076"/>
            </a:xfrm>
            <a:custGeom>
              <a:avLst/>
              <a:gdLst>
                <a:gd name="T0" fmla="*/ 384 w 1497"/>
                <a:gd name="T1" fmla="*/ 97 h 1487"/>
                <a:gd name="T2" fmla="*/ 1270 w 1497"/>
                <a:gd name="T3" fmla="*/ 1275 h 1487"/>
                <a:gd name="T4" fmla="*/ 1308 w 1497"/>
                <a:gd name="T5" fmla="*/ 1036 h 1487"/>
                <a:gd name="T6" fmla="*/ 1285 w 1497"/>
                <a:gd name="T7" fmla="*/ 1026 h 1487"/>
                <a:gd name="T8" fmla="*/ 1199 w 1497"/>
                <a:gd name="T9" fmla="*/ 1188 h 1487"/>
                <a:gd name="T10" fmla="*/ 1195 w 1497"/>
                <a:gd name="T11" fmla="*/ 1139 h 1487"/>
                <a:gd name="T12" fmla="*/ 1233 w 1497"/>
                <a:gd name="T13" fmla="*/ 1093 h 1487"/>
                <a:gd name="T14" fmla="*/ 864 w 1497"/>
                <a:gd name="T15" fmla="*/ 152 h 1487"/>
                <a:gd name="T16" fmla="*/ 904 w 1497"/>
                <a:gd name="T17" fmla="*/ 203 h 1487"/>
                <a:gd name="T18" fmla="*/ 973 w 1497"/>
                <a:gd name="T19" fmla="*/ 164 h 1487"/>
                <a:gd name="T20" fmla="*/ 936 w 1497"/>
                <a:gd name="T21" fmla="*/ 123 h 1487"/>
                <a:gd name="T22" fmla="*/ 923 w 1497"/>
                <a:gd name="T23" fmla="*/ 162 h 1487"/>
                <a:gd name="T24" fmla="*/ 924 w 1497"/>
                <a:gd name="T25" fmla="*/ 116 h 1487"/>
                <a:gd name="T26" fmla="*/ 634 w 1497"/>
                <a:gd name="T27" fmla="*/ 145 h 1487"/>
                <a:gd name="T28" fmla="*/ 582 w 1497"/>
                <a:gd name="T29" fmla="*/ 98 h 1487"/>
                <a:gd name="T30" fmla="*/ 547 w 1497"/>
                <a:gd name="T31" fmla="*/ 107 h 1487"/>
                <a:gd name="T32" fmla="*/ 597 w 1497"/>
                <a:gd name="T33" fmla="*/ 195 h 1487"/>
                <a:gd name="T34" fmla="*/ 624 w 1497"/>
                <a:gd name="T35" fmla="*/ 127 h 1487"/>
                <a:gd name="T36" fmla="*/ 197 w 1497"/>
                <a:gd name="T37" fmla="*/ 1136 h 1487"/>
                <a:gd name="T38" fmla="*/ 195 w 1497"/>
                <a:gd name="T39" fmla="*/ 947 h 1487"/>
                <a:gd name="T40" fmla="*/ 134 w 1497"/>
                <a:gd name="T41" fmla="*/ 1028 h 1487"/>
                <a:gd name="T42" fmla="*/ 153 w 1497"/>
                <a:gd name="T43" fmla="*/ 488 h 1487"/>
                <a:gd name="T44" fmla="*/ 105 w 1497"/>
                <a:gd name="T45" fmla="*/ 535 h 1487"/>
                <a:gd name="T46" fmla="*/ 133 w 1497"/>
                <a:gd name="T47" fmla="*/ 612 h 1487"/>
                <a:gd name="T48" fmla="*/ 173 w 1497"/>
                <a:gd name="T49" fmla="*/ 588 h 1487"/>
                <a:gd name="T50" fmla="*/ 1362 w 1497"/>
                <a:gd name="T51" fmla="*/ 492 h 1487"/>
                <a:gd name="T52" fmla="*/ 1337 w 1497"/>
                <a:gd name="T53" fmla="*/ 534 h 1487"/>
                <a:gd name="T54" fmla="*/ 1321 w 1497"/>
                <a:gd name="T55" fmla="*/ 593 h 1487"/>
                <a:gd name="T56" fmla="*/ 1370 w 1497"/>
                <a:gd name="T57" fmla="*/ 595 h 1487"/>
                <a:gd name="T58" fmla="*/ 1399 w 1497"/>
                <a:gd name="T59" fmla="*/ 538 h 1487"/>
                <a:gd name="T60" fmla="*/ 924 w 1497"/>
                <a:gd name="T61" fmla="*/ 1318 h 1487"/>
                <a:gd name="T62" fmla="*/ 809 w 1497"/>
                <a:gd name="T63" fmla="*/ 1406 h 1487"/>
                <a:gd name="T64" fmla="*/ 809 w 1497"/>
                <a:gd name="T65" fmla="*/ 1348 h 1487"/>
                <a:gd name="T66" fmla="*/ 877 w 1497"/>
                <a:gd name="T67" fmla="*/ 1353 h 1487"/>
                <a:gd name="T68" fmla="*/ 291 w 1497"/>
                <a:gd name="T69" fmla="*/ 295 h 1487"/>
                <a:gd name="T70" fmla="*/ 286 w 1497"/>
                <a:gd name="T71" fmla="*/ 322 h 1487"/>
                <a:gd name="T72" fmla="*/ 339 w 1497"/>
                <a:gd name="T73" fmla="*/ 318 h 1487"/>
                <a:gd name="T74" fmla="*/ 312 w 1497"/>
                <a:gd name="T75" fmla="*/ 218 h 1487"/>
                <a:gd name="T76" fmla="*/ 1173 w 1497"/>
                <a:gd name="T77" fmla="*/ 278 h 1487"/>
                <a:gd name="T78" fmla="*/ 1238 w 1497"/>
                <a:gd name="T79" fmla="*/ 330 h 1487"/>
                <a:gd name="T80" fmla="*/ 1188 w 1497"/>
                <a:gd name="T81" fmla="*/ 285 h 1487"/>
                <a:gd name="T82" fmla="*/ 693 w 1497"/>
                <a:gd name="T83" fmla="*/ 1382 h 1487"/>
                <a:gd name="T84" fmla="*/ 724 w 1497"/>
                <a:gd name="T85" fmla="*/ 1363 h 1487"/>
                <a:gd name="T86" fmla="*/ 665 w 1497"/>
                <a:gd name="T87" fmla="*/ 1400 h 1487"/>
                <a:gd name="T88" fmla="*/ 1405 w 1497"/>
                <a:gd name="T89" fmla="*/ 889 h 1487"/>
                <a:gd name="T90" fmla="*/ 1299 w 1497"/>
                <a:gd name="T91" fmla="*/ 947 h 1487"/>
                <a:gd name="T92" fmla="*/ 471 w 1497"/>
                <a:gd name="T93" fmla="*/ 1275 h 1487"/>
                <a:gd name="T94" fmla="*/ 526 w 1497"/>
                <a:gd name="T95" fmla="*/ 1339 h 1487"/>
                <a:gd name="T96" fmla="*/ 1081 w 1497"/>
                <a:gd name="T97" fmla="*/ 1228 h 1487"/>
                <a:gd name="T98" fmla="*/ 1143 w 1497"/>
                <a:gd name="T99" fmla="*/ 1256 h 1487"/>
                <a:gd name="T100" fmla="*/ 364 w 1497"/>
                <a:gd name="T101" fmla="*/ 1191 h 1487"/>
                <a:gd name="T102" fmla="*/ 302 w 1497"/>
                <a:gd name="T103" fmla="*/ 1252 h 1487"/>
                <a:gd name="T104" fmla="*/ 1019 w 1497"/>
                <a:gd name="T105" fmla="*/ 1265 h 1487"/>
                <a:gd name="T106" fmla="*/ 1138 w 1497"/>
                <a:gd name="T107" fmla="*/ 326 h 1487"/>
                <a:gd name="T108" fmla="*/ 1178 w 1497"/>
                <a:gd name="T109" fmla="*/ 373 h 1487"/>
                <a:gd name="T110" fmla="*/ 1160 w 1497"/>
                <a:gd name="T111" fmla="*/ 330 h 1487"/>
                <a:gd name="T112" fmla="*/ 577 w 1497"/>
                <a:gd name="T113" fmla="*/ 1376 h 1487"/>
                <a:gd name="T114" fmla="*/ 108 w 1497"/>
                <a:gd name="T115" fmla="*/ 859 h 1487"/>
                <a:gd name="T116" fmla="*/ 186 w 1497"/>
                <a:gd name="T117" fmla="*/ 923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7" h="1487">
                  <a:moveTo>
                    <a:pt x="749" y="1487"/>
                  </a:moveTo>
                  <a:cubicBezTo>
                    <a:pt x="708" y="1487"/>
                    <a:pt x="667" y="1484"/>
                    <a:pt x="626" y="1477"/>
                  </a:cubicBezTo>
                  <a:cubicBezTo>
                    <a:pt x="566" y="1467"/>
                    <a:pt x="507" y="1449"/>
                    <a:pt x="451" y="1425"/>
                  </a:cubicBezTo>
                  <a:cubicBezTo>
                    <a:pt x="393" y="1400"/>
                    <a:pt x="338" y="1367"/>
                    <a:pt x="288" y="1328"/>
                  </a:cubicBezTo>
                  <a:cubicBezTo>
                    <a:pt x="237" y="1288"/>
                    <a:pt x="192" y="1242"/>
                    <a:pt x="153" y="1191"/>
                  </a:cubicBezTo>
                  <a:cubicBezTo>
                    <a:pt x="106" y="1128"/>
                    <a:pt x="69" y="1060"/>
                    <a:pt x="43" y="985"/>
                  </a:cubicBezTo>
                  <a:cubicBezTo>
                    <a:pt x="26" y="935"/>
                    <a:pt x="14" y="884"/>
                    <a:pt x="8" y="831"/>
                  </a:cubicBezTo>
                  <a:cubicBezTo>
                    <a:pt x="0" y="769"/>
                    <a:pt x="1" y="707"/>
                    <a:pt x="10" y="644"/>
                  </a:cubicBezTo>
                  <a:cubicBezTo>
                    <a:pt x="20" y="566"/>
                    <a:pt x="43" y="492"/>
                    <a:pt x="77" y="421"/>
                  </a:cubicBezTo>
                  <a:cubicBezTo>
                    <a:pt x="109" y="356"/>
                    <a:pt x="150" y="296"/>
                    <a:pt x="200" y="242"/>
                  </a:cubicBezTo>
                  <a:cubicBezTo>
                    <a:pt x="253" y="184"/>
                    <a:pt x="315" y="136"/>
                    <a:pt x="384" y="97"/>
                  </a:cubicBezTo>
                  <a:cubicBezTo>
                    <a:pt x="462" y="53"/>
                    <a:pt x="545" y="25"/>
                    <a:pt x="633" y="10"/>
                  </a:cubicBezTo>
                  <a:cubicBezTo>
                    <a:pt x="684" y="2"/>
                    <a:pt x="735" y="0"/>
                    <a:pt x="786" y="2"/>
                  </a:cubicBezTo>
                  <a:cubicBezTo>
                    <a:pt x="835" y="4"/>
                    <a:pt x="884" y="12"/>
                    <a:pt x="931" y="24"/>
                  </a:cubicBezTo>
                  <a:cubicBezTo>
                    <a:pt x="988" y="39"/>
                    <a:pt x="1043" y="60"/>
                    <a:pt x="1095" y="87"/>
                  </a:cubicBezTo>
                  <a:cubicBezTo>
                    <a:pt x="1154" y="118"/>
                    <a:pt x="1209" y="156"/>
                    <a:pt x="1258" y="202"/>
                  </a:cubicBezTo>
                  <a:cubicBezTo>
                    <a:pt x="1319" y="259"/>
                    <a:pt x="1369" y="324"/>
                    <a:pt x="1409" y="399"/>
                  </a:cubicBezTo>
                  <a:cubicBezTo>
                    <a:pt x="1444" y="466"/>
                    <a:pt x="1469" y="538"/>
                    <a:pt x="1483" y="614"/>
                  </a:cubicBezTo>
                  <a:cubicBezTo>
                    <a:pt x="1493" y="672"/>
                    <a:pt x="1497" y="731"/>
                    <a:pt x="1493" y="790"/>
                  </a:cubicBezTo>
                  <a:cubicBezTo>
                    <a:pt x="1489" y="856"/>
                    <a:pt x="1476" y="921"/>
                    <a:pt x="1454" y="984"/>
                  </a:cubicBezTo>
                  <a:cubicBezTo>
                    <a:pt x="1434" y="1042"/>
                    <a:pt x="1408" y="1097"/>
                    <a:pt x="1374" y="1148"/>
                  </a:cubicBezTo>
                  <a:cubicBezTo>
                    <a:pt x="1344" y="1194"/>
                    <a:pt x="1309" y="1237"/>
                    <a:pt x="1270" y="1275"/>
                  </a:cubicBezTo>
                  <a:cubicBezTo>
                    <a:pt x="1209" y="1335"/>
                    <a:pt x="1139" y="1382"/>
                    <a:pt x="1062" y="1418"/>
                  </a:cubicBezTo>
                  <a:cubicBezTo>
                    <a:pt x="1000" y="1447"/>
                    <a:pt x="936" y="1466"/>
                    <a:pt x="868" y="1477"/>
                  </a:cubicBezTo>
                  <a:cubicBezTo>
                    <a:pt x="831" y="1483"/>
                    <a:pt x="794" y="1487"/>
                    <a:pt x="757" y="1487"/>
                  </a:cubicBezTo>
                  <a:cubicBezTo>
                    <a:pt x="754" y="1487"/>
                    <a:pt x="751" y="1487"/>
                    <a:pt x="749" y="1487"/>
                  </a:cubicBezTo>
                  <a:close/>
                  <a:moveTo>
                    <a:pt x="739" y="1275"/>
                  </a:moveTo>
                  <a:cubicBezTo>
                    <a:pt x="1027" y="1283"/>
                    <a:pt x="1257" y="1049"/>
                    <a:pt x="1264" y="772"/>
                  </a:cubicBezTo>
                  <a:cubicBezTo>
                    <a:pt x="1272" y="473"/>
                    <a:pt x="1028" y="234"/>
                    <a:pt x="737" y="240"/>
                  </a:cubicBezTo>
                  <a:cubicBezTo>
                    <a:pt x="462" y="245"/>
                    <a:pt x="237" y="469"/>
                    <a:pt x="230" y="745"/>
                  </a:cubicBezTo>
                  <a:cubicBezTo>
                    <a:pt x="224" y="1043"/>
                    <a:pt x="464" y="1275"/>
                    <a:pt x="739" y="1275"/>
                  </a:cubicBezTo>
                  <a:close/>
                  <a:moveTo>
                    <a:pt x="1289" y="1051"/>
                  </a:moveTo>
                  <a:cubicBezTo>
                    <a:pt x="1296" y="1045"/>
                    <a:pt x="1302" y="1041"/>
                    <a:pt x="1308" y="1036"/>
                  </a:cubicBezTo>
                  <a:cubicBezTo>
                    <a:pt x="1311" y="1032"/>
                    <a:pt x="1314" y="1028"/>
                    <a:pt x="1318" y="1024"/>
                  </a:cubicBezTo>
                  <a:cubicBezTo>
                    <a:pt x="1324" y="1019"/>
                    <a:pt x="1329" y="1019"/>
                    <a:pt x="1336" y="1023"/>
                  </a:cubicBezTo>
                  <a:cubicBezTo>
                    <a:pt x="1342" y="1027"/>
                    <a:pt x="1344" y="1032"/>
                    <a:pt x="1341" y="1039"/>
                  </a:cubicBezTo>
                  <a:cubicBezTo>
                    <a:pt x="1339" y="1045"/>
                    <a:pt x="1335" y="1051"/>
                    <a:pt x="1331" y="1056"/>
                  </a:cubicBezTo>
                  <a:cubicBezTo>
                    <a:pt x="1329" y="1060"/>
                    <a:pt x="1326" y="1062"/>
                    <a:pt x="1323" y="1066"/>
                  </a:cubicBezTo>
                  <a:cubicBezTo>
                    <a:pt x="1328" y="1067"/>
                    <a:pt x="1333" y="1070"/>
                    <a:pt x="1337" y="1065"/>
                  </a:cubicBezTo>
                  <a:cubicBezTo>
                    <a:pt x="1346" y="1055"/>
                    <a:pt x="1352" y="1045"/>
                    <a:pt x="1355" y="1032"/>
                  </a:cubicBezTo>
                  <a:cubicBezTo>
                    <a:pt x="1357" y="1024"/>
                    <a:pt x="1356" y="1016"/>
                    <a:pt x="1349" y="1009"/>
                  </a:cubicBezTo>
                  <a:cubicBezTo>
                    <a:pt x="1335" y="995"/>
                    <a:pt x="1321" y="996"/>
                    <a:pt x="1308" y="1011"/>
                  </a:cubicBezTo>
                  <a:cubicBezTo>
                    <a:pt x="1304" y="1015"/>
                    <a:pt x="1300" y="1020"/>
                    <a:pt x="1295" y="1024"/>
                  </a:cubicBezTo>
                  <a:cubicBezTo>
                    <a:pt x="1293" y="1026"/>
                    <a:pt x="1288" y="1027"/>
                    <a:pt x="1285" y="1026"/>
                  </a:cubicBezTo>
                  <a:cubicBezTo>
                    <a:pt x="1283" y="1024"/>
                    <a:pt x="1282" y="1020"/>
                    <a:pt x="1281" y="1016"/>
                  </a:cubicBezTo>
                  <a:cubicBezTo>
                    <a:pt x="1281" y="1014"/>
                    <a:pt x="1282" y="1011"/>
                    <a:pt x="1284" y="1008"/>
                  </a:cubicBezTo>
                  <a:cubicBezTo>
                    <a:pt x="1288" y="1001"/>
                    <a:pt x="1293" y="994"/>
                    <a:pt x="1299" y="985"/>
                  </a:cubicBezTo>
                  <a:cubicBezTo>
                    <a:pt x="1294" y="985"/>
                    <a:pt x="1288" y="984"/>
                    <a:pt x="1286" y="986"/>
                  </a:cubicBezTo>
                  <a:cubicBezTo>
                    <a:pt x="1274" y="1001"/>
                    <a:pt x="1262" y="1016"/>
                    <a:pt x="1269" y="1039"/>
                  </a:cubicBezTo>
                  <a:cubicBezTo>
                    <a:pt x="1256" y="1039"/>
                    <a:pt x="1249" y="1049"/>
                    <a:pt x="1244" y="1059"/>
                  </a:cubicBezTo>
                  <a:cubicBezTo>
                    <a:pt x="1227" y="1087"/>
                    <a:pt x="1206" y="1112"/>
                    <a:pt x="1185" y="1137"/>
                  </a:cubicBezTo>
                  <a:cubicBezTo>
                    <a:pt x="1182" y="1140"/>
                    <a:pt x="1182" y="1142"/>
                    <a:pt x="1184" y="1146"/>
                  </a:cubicBezTo>
                  <a:cubicBezTo>
                    <a:pt x="1190" y="1158"/>
                    <a:pt x="1195" y="1170"/>
                    <a:pt x="1201" y="1183"/>
                  </a:cubicBezTo>
                  <a:cubicBezTo>
                    <a:pt x="1202" y="1185"/>
                    <a:pt x="1202" y="1187"/>
                    <a:pt x="1203" y="1190"/>
                  </a:cubicBezTo>
                  <a:cubicBezTo>
                    <a:pt x="1201" y="1189"/>
                    <a:pt x="1200" y="1189"/>
                    <a:pt x="1199" y="1188"/>
                  </a:cubicBezTo>
                  <a:cubicBezTo>
                    <a:pt x="1185" y="1183"/>
                    <a:pt x="1171" y="1179"/>
                    <a:pt x="1157" y="1173"/>
                  </a:cubicBezTo>
                  <a:cubicBezTo>
                    <a:pt x="1153" y="1172"/>
                    <a:pt x="1150" y="1172"/>
                    <a:pt x="1147" y="1175"/>
                  </a:cubicBezTo>
                  <a:cubicBezTo>
                    <a:pt x="1143" y="1179"/>
                    <a:pt x="1139" y="1182"/>
                    <a:pt x="1135" y="1186"/>
                  </a:cubicBezTo>
                  <a:cubicBezTo>
                    <a:pt x="1131" y="1189"/>
                    <a:pt x="1127" y="1193"/>
                    <a:pt x="1123" y="1196"/>
                  </a:cubicBezTo>
                  <a:cubicBezTo>
                    <a:pt x="1141" y="1219"/>
                    <a:pt x="1160" y="1240"/>
                    <a:pt x="1178" y="1262"/>
                  </a:cubicBezTo>
                  <a:cubicBezTo>
                    <a:pt x="1184" y="1257"/>
                    <a:pt x="1188" y="1253"/>
                    <a:pt x="1193" y="1249"/>
                  </a:cubicBezTo>
                  <a:cubicBezTo>
                    <a:pt x="1175" y="1229"/>
                    <a:pt x="1158" y="1209"/>
                    <a:pt x="1141" y="1189"/>
                  </a:cubicBezTo>
                  <a:cubicBezTo>
                    <a:pt x="1141" y="1188"/>
                    <a:pt x="1142" y="1188"/>
                    <a:pt x="1142" y="1187"/>
                  </a:cubicBezTo>
                  <a:cubicBezTo>
                    <a:pt x="1170" y="1197"/>
                    <a:pt x="1197" y="1207"/>
                    <a:pt x="1227" y="1217"/>
                  </a:cubicBezTo>
                  <a:cubicBezTo>
                    <a:pt x="1215" y="1190"/>
                    <a:pt x="1204" y="1165"/>
                    <a:pt x="1193" y="1140"/>
                  </a:cubicBezTo>
                  <a:cubicBezTo>
                    <a:pt x="1194" y="1139"/>
                    <a:pt x="1194" y="1139"/>
                    <a:pt x="1195" y="1139"/>
                  </a:cubicBezTo>
                  <a:cubicBezTo>
                    <a:pt x="1215" y="1155"/>
                    <a:pt x="1235" y="1171"/>
                    <a:pt x="1255" y="1187"/>
                  </a:cubicBezTo>
                  <a:cubicBezTo>
                    <a:pt x="1268" y="1172"/>
                    <a:pt x="1280" y="1157"/>
                    <a:pt x="1292" y="1141"/>
                  </a:cubicBezTo>
                  <a:cubicBezTo>
                    <a:pt x="1289" y="1139"/>
                    <a:pt x="1287" y="1137"/>
                    <a:pt x="1284" y="1135"/>
                  </a:cubicBezTo>
                  <a:cubicBezTo>
                    <a:pt x="1276" y="1146"/>
                    <a:pt x="1268" y="1156"/>
                    <a:pt x="1259" y="1166"/>
                  </a:cubicBezTo>
                  <a:cubicBezTo>
                    <a:pt x="1252" y="1161"/>
                    <a:pt x="1247" y="1156"/>
                    <a:pt x="1241" y="1152"/>
                  </a:cubicBezTo>
                  <a:cubicBezTo>
                    <a:pt x="1236" y="1148"/>
                    <a:pt x="1237" y="1146"/>
                    <a:pt x="1240" y="1142"/>
                  </a:cubicBezTo>
                  <a:cubicBezTo>
                    <a:pt x="1246" y="1136"/>
                    <a:pt x="1251" y="1129"/>
                    <a:pt x="1256" y="1122"/>
                  </a:cubicBezTo>
                  <a:cubicBezTo>
                    <a:pt x="1254" y="1120"/>
                    <a:pt x="1251" y="1118"/>
                    <a:pt x="1249" y="1116"/>
                  </a:cubicBezTo>
                  <a:cubicBezTo>
                    <a:pt x="1242" y="1124"/>
                    <a:pt x="1235" y="1132"/>
                    <a:pt x="1228" y="1141"/>
                  </a:cubicBezTo>
                  <a:cubicBezTo>
                    <a:pt x="1221" y="1135"/>
                    <a:pt x="1215" y="1130"/>
                    <a:pt x="1208" y="1125"/>
                  </a:cubicBezTo>
                  <a:cubicBezTo>
                    <a:pt x="1216" y="1114"/>
                    <a:pt x="1225" y="1104"/>
                    <a:pt x="1233" y="1093"/>
                  </a:cubicBezTo>
                  <a:cubicBezTo>
                    <a:pt x="1255" y="1107"/>
                    <a:pt x="1276" y="1121"/>
                    <a:pt x="1297" y="1134"/>
                  </a:cubicBezTo>
                  <a:cubicBezTo>
                    <a:pt x="1301" y="1129"/>
                    <a:pt x="1304" y="1124"/>
                    <a:pt x="1307" y="1119"/>
                  </a:cubicBezTo>
                  <a:cubicBezTo>
                    <a:pt x="1294" y="1110"/>
                    <a:pt x="1282" y="1103"/>
                    <a:pt x="1271" y="1095"/>
                  </a:cubicBezTo>
                  <a:cubicBezTo>
                    <a:pt x="1273" y="1093"/>
                    <a:pt x="1275" y="1093"/>
                    <a:pt x="1278" y="1093"/>
                  </a:cubicBezTo>
                  <a:cubicBezTo>
                    <a:pt x="1290" y="1094"/>
                    <a:pt x="1302" y="1095"/>
                    <a:pt x="1315" y="1095"/>
                  </a:cubicBezTo>
                  <a:cubicBezTo>
                    <a:pt x="1317" y="1096"/>
                    <a:pt x="1321" y="1095"/>
                    <a:pt x="1322" y="1094"/>
                  </a:cubicBezTo>
                  <a:cubicBezTo>
                    <a:pt x="1326" y="1089"/>
                    <a:pt x="1329" y="1084"/>
                    <a:pt x="1334" y="1077"/>
                  </a:cubicBezTo>
                  <a:cubicBezTo>
                    <a:pt x="1318" y="1077"/>
                    <a:pt x="1304" y="1077"/>
                    <a:pt x="1289" y="1077"/>
                  </a:cubicBezTo>
                  <a:cubicBezTo>
                    <a:pt x="1292" y="1067"/>
                    <a:pt x="1294" y="1058"/>
                    <a:pt x="1289" y="1051"/>
                  </a:cubicBezTo>
                  <a:close/>
                  <a:moveTo>
                    <a:pt x="882" y="126"/>
                  </a:moveTo>
                  <a:cubicBezTo>
                    <a:pt x="876" y="135"/>
                    <a:pt x="869" y="143"/>
                    <a:pt x="864" y="152"/>
                  </a:cubicBezTo>
                  <a:cubicBezTo>
                    <a:pt x="857" y="167"/>
                    <a:pt x="859" y="174"/>
                    <a:pt x="873" y="184"/>
                  </a:cubicBezTo>
                  <a:cubicBezTo>
                    <a:pt x="874" y="185"/>
                    <a:pt x="875" y="186"/>
                    <a:pt x="877" y="189"/>
                  </a:cubicBezTo>
                  <a:cubicBezTo>
                    <a:pt x="874" y="189"/>
                    <a:pt x="872" y="189"/>
                    <a:pt x="870" y="189"/>
                  </a:cubicBezTo>
                  <a:cubicBezTo>
                    <a:pt x="867" y="190"/>
                    <a:pt x="864" y="191"/>
                    <a:pt x="860" y="193"/>
                  </a:cubicBezTo>
                  <a:cubicBezTo>
                    <a:pt x="862" y="196"/>
                    <a:pt x="863" y="199"/>
                    <a:pt x="864" y="202"/>
                  </a:cubicBezTo>
                  <a:cubicBezTo>
                    <a:pt x="865" y="203"/>
                    <a:pt x="867" y="204"/>
                    <a:pt x="868" y="205"/>
                  </a:cubicBezTo>
                  <a:cubicBezTo>
                    <a:pt x="869" y="206"/>
                    <a:pt x="870" y="208"/>
                    <a:pt x="872" y="209"/>
                  </a:cubicBezTo>
                  <a:cubicBezTo>
                    <a:pt x="874" y="211"/>
                    <a:pt x="876" y="213"/>
                    <a:pt x="878" y="214"/>
                  </a:cubicBezTo>
                  <a:cubicBezTo>
                    <a:pt x="881" y="215"/>
                    <a:pt x="884" y="213"/>
                    <a:pt x="884" y="210"/>
                  </a:cubicBezTo>
                  <a:cubicBezTo>
                    <a:pt x="885" y="206"/>
                    <a:pt x="887" y="205"/>
                    <a:pt x="891" y="206"/>
                  </a:cubicBezTo>
                  <a:cubicBezTo>
                    <a:pt x="896" y="206"/>
                    <a:pt x="902" y="208"/>
                    <a:pt x="904" y="203"/>
                  </a:cubicBezTo>
                  <a:cubicBezTo>
                    <a:pt x="909" y="209"/>
                    <a:pt x="912" y="216"/>
                    <a:pt x="917" y="221"/>
                  </a:cubicBezTo>
                  <a:cubicBezTo>
                    <a:pt x="925" y="228"/>
                    <a:pt x="935" y="231"/>
                    <a:pt x="946" y="232"/>
                  </a:cubicBezTo>
                  <a:cubicBezTo>
                    <a:pt x="952" y="233"/>
                    <a:pt x="960" y="233"/>
                    <a:pt x="962" y="226"/>
                  </a:cubicBezTo>
                  <a:cubicBezTo>
                    <a:pt x="965" y="219"/>
                    <a:pt x="959" y="215"/>
                    <a:pt x="955" y="210"/>
                  </a:cubicBezTo>
                  <a:cubicBezTo>
                    <a:pt x="955" y="210"/>
                    <a:pt x="955" y="210"/>
                    <a:pt x="955" y="210"/>
                  </a:cubicBezTo>
                  <a:cubicBezTo>
                    <a:pt x="950" y="205"/>
                    <a:pt x="946" y="203"/>
                    <a:pt x="940" y="208"/>
                  </a:cubicBezTo>
                  <a:cubicBezTo>
                    <a:pt x="934" y="212"/>
                    <a:pt x="928" y="208"/>
                    <a:pt x="928" y="201"/>
                  </a:cubicBezTo>
                  <a:cubicBezTo>
                    <a:pt x="928" y="198"/>
                    <a:pt x="928" y="195"/>
                    <a:pt x="929" y="192"/>
                  </a:cubicBezTo>
                  <a:cubicBezTo>
                    <a:pt x="930" y="187"/>
                    <a:pt x="933" y="184"/>
                    <a:pt x="940" y="186"/>
                  </a:cubicBezTo>
                  <a:cubicBezTo>
                    <a:pt x="944" y="188"/>
                    <a:pt x="951" y="190"/>
                    <a:pt x="955" y="188"/>
                  </a:cubicBezTo>
                  <a:cubicBezTo>
                    <a:pt x="963" y="182"/>
                    <a:pt x="970" y="174"/>
                    <a:pt x="973" y="164"/>
                  </a:cubicBezTo>
                  <a:cubicBezTo>
                    <a:pt x="976" y="156"/>
                    <a:pt x="972" y="151"/>
                    <a:pt x="968" y="145"/>
                  </a:cubicBezTo>
                  <a:cubicBezTo>
                    <a:pt x="972" y="141"/>
                    <a:pt x="974" y="137"/>
                    <a:pt x="969" y="132"/>
                  </a:cubicBezTo>
                  <a:cubicBezTo>
                    <a:pt x="966" y="129"/>
                    <a:pt x="968" y="125"/>
                    <a:pt x="971" y="123"/>
                  </a:cubicBezTo>
                  <a:cubicBezTo>
                    <a:pt x="974" y="122"/>
                    <a:pt x="978" y="122"/>
                    <a:pt x="981" y="120"/>
                  </a:cubicBezTo>
                  <a:cubicBezTo>
                    <a:pt x="983" y="118"/>
                    <a:pt x="985" y="116"/>
                    <a:pt x="986" y="113"/>
                  </a:cubicBezTo>
                  <a:cubicBezTo>
                    <a:pt x="986" y="111"/>
                    <a:pt x="984" y="108"/>
                    <a:pt x="982" y="107"/>
                  </a:cubicBezTo>
                  <a:cubicBezTo>
                    <a:pt x="979" y="104"/>
                    <a:pt x="977" y="102"/>
                    <a:pt x="978" y="98"/>
                  </a:cubicBezTo>
                  <a:cubicBezTo>
                    <a:pt x="980" y="92"/>
                    <a:pt x="975" y="87"/>
                    <a:pt x="970" y="89"/>
                  </a:cubicBezTo>
                  <a:cubicBezTo>
                    <a:pt x="964" y="90"/>
                    <a:pt x="958" y="92"/>
                    <a:pt x="954" y="95"/>
                  </a:cubicBezTo>
                  <a:cubicBezTo>
                    <a:pt x="947" y="99"/>
                    <a:pt x="942" y="106"/>
                    <a:pt x="936" y="111"/>
                  </a:cubicBezTo>
                  <a:cubicBezTo>
                    <a:pt x="931" y="115"/>
                    <a:pt x="931" y="118"/>
                    <a:pt x="936" y="123"/>
                  </a:cubicBezTo>
                  <a:cubicBezTo>
                    <a:pt x="941" y="128"/>
                    <a:pt x="944" y="128"/>
                    <a:pt x="950" y="123"/>
                  </a:cubicBezTo>
                  <a:cubicBezTo>
                    <a:pt x="951" y="122"/>
                    <a:pt x="953" y="122"/>
                    <a:pt x="953" y="122"/>
                  </a:cubicBezTo>
                  <a:cubicBezTo>
                    <a:pt x="954" y="128"/>
                    <a:pt x="956" y="134"/>
                    <a:pt x="957" y="140"/>
                  </a:cubicBezTo>
                  <a:cubicBezTo>
                    <a:pt x="956" y="140"/>
                    <a:pt x="955" y="140"/>
                    <a:pt x="954" y="140"/>
                  </a:cubicBezTo>
                  <a:cubicBezTo>
                    <a:pt x="943" y="139"/>
                    <a:pt x="933" y="141"/>
                    <a:pt x="924" y="147"/>
                  </a:cubicBezTo>
                  <a:cubicBezTo>
                    <a:pt x="921" y="149"/>
                    <a:pt x="921" y="151"/>
                    <a:pt x="923" y="154"/>
                  </a:cubicBezTo>
                  <a:cubicBezTo>
                    <a:pt x="926" y="160"/>
                    <a:pt x="931" y="162"/>
                    <a:pt x="938" y="161"/>
                  </a:cubicBezTo>
                  <a:cubicBezTo>
                    <a:pt x="942" y="160"/>
                    <a:pt x="946" y="160"/>
                    <a:pt x="951" y="160"/>
                  </a:cubicBezTo>
                  <a:cubicBezTo>
                    <a:pt x="949" y="165"/>
                    <a:pt x="948" y="169"/>
                    <a:pt x="946" y="173"/>
                  </a:cubicBezTo>
                  <a:cubicBezTo>
                    <a:pt x="943" y="178"/>
                    <a:pt x="937" y="178"/>
                    <a:pt x="934" y="172"/>
                  </a:cubicBezTo>
                  <a:cubicBezTo>
                    <a:pt x="931" y="167"/>
                    <a:pt x="929" y="162"/>
                    <a:pt x="923" y="162"/>
                  </a:cubicBezTo>
                  <a:cubicBezTo>
                    <a:pt x="920" y="157"/>
                    <a:pt x="917" y="153"/>
                    <a:pt x="914" y="148"/>
                  </a:cubicBezTo>
                  <a:cubicBezTo>
                    <a:pt x="913" y="146"/>
                    <a:pt x="913" y="143"/>
                    <a:pt x="913" y="141"/>
                  </a:cubicBezTo>
                  <a:cubicBezTo>
                    <a:pt x="913" y="137"/>
                    <a:pt x="915" y="132"/>
                    <a:pt x="913" y="129"/>
                  </a:cubicBezTo>
                  <a:cubicBezTo>
                    <a:pt x="910" y="126"/>
                    <a:pt x="905" y="124"/>
                    <a:pt x="899" y="126"/>
                  </a:cubicBezTo>
                  <a:cubicBezTo>
                    <a:pt x="895" y="128"/>
                    <a:pt x="891" y="127"/>
                    <a:pt x="886" y="128"/>
                  </a:cubicBezTo>
                  <a:cubicBezTo>
                    <a:pt x="890" y="124"/>
                    <a:pt x="893" y="121"/>
                    <a:pt x="896" y="118"/>
                  </a:cubicBezTo>
                  <a:cubicBezTo>
                    <a:pt x="899" y="115"/>
                    <a:pt x="902" y="113"/>
                    <a:pt x="905" y="110"/>
                  </a:cubicBezTo>
                  <a:cubicBezTo>
                    <a:pt x="908" y="116"/>
                    <a:pt x="911" y="121"/>
                    <a:pt x="914" y="125"/>
                  </a:cubicBezTo>
                  <a:cubicBezTo>
                    <a:pt x="915" y="127"/>
                    <a:pt x="919" y="128"/>
                    <a:pt x="920" y="127"/>
                  </a:cubicBezTo>
                  <a:cubicBezTo>
                    <a:pt x="922" y="126"/>
                    <a:pt x="923" y="124"/>
                    <a:pt x="924" y="121"/>
                  </a:cubicBezTo>
                  <a:cubicBezTo>
                    <a:pt x="925" y="120"/>
                    <a:pt x="924" y="118"/>
                    <a:pt x="924" y="116"/>
                  </a:cubicBezTo>
                  <a:cubicBezTo>
                    <a:pt x="923" y="106"/>
                    <a:pt x="924" y="106"/>
                    <a:pt x="933" y="105"/>
                  </a:cubicBezTo>
                  <a:cubicBezTo>
                    <a:pt x="937" y="105"/>
                    <a:pt x="941" y="102"/>
                    <a:pt x="944" y="101"/>
                  </a:cubicBezTo>
                  <a:cubicBezTo>
                    <a:pt x="942" y="97"/>
                    <a:pt x="941" y="92"/>
                    <a:pt x="938" y="91"/>
                  </a:cubicBezTo>
                  <a:cubicBezTo>
                    <a:pt x="934" y="88"/>
                    <a:pt x="933" y="85"/>
                    <a:pt x="932" y="81"/>
                  </a:cubicBezTo>
                  <a:cubicBezTo>
                    <a:pt x="930" y="73"/>
                    <a:pt x="922" y="71"/>
                    <a:pt x="915" y="76"/>
                  </a:cubicBezTo>
                  <a:cubicBezTo>
                    <a:pt x="903" y="85"/>
                    <a:pt x="890" y="95"/>
                    <a:pt x="878" y="105"/>
                  </a:cubicBezTo>
                  <a:cubicBezTo>
                    <a:pt x="869" y="112"/>
                    <a:pt x="869" y="117"/>
                    <a:pt x="878" y="124"/>
                  </a:cubicBezTo>
                  <a:cubicBezTo>
                    <a:pt x="879" y="125"/>
                    <a:pt x="881" y="126"/>
                    <a:pt x="882" y="126"/>
                  </a:cubicBezTo>
                  <a:close/>
                  <a:moveTo>
                    <a:pt x="624" y="127"/>
                  </a:moveTo>
                  <a:cubicBezTo>
                    <a:pt x="632" y="126"/>
                    <a:pt x="635" y="128"/>
                    <a:pt x="635" y="134"/>
                  </a:cubicBezTo>
                  <a:cubicBezTo>
                    <a:pt x="634" y="138"/>
                    <a:pt x="634" y="142"/>
                    <a:pt x="634" y="145"/>
                  </a:cubicBezTo>
                  <a:cubicBezTo>
                    <a:pt x="633" y="152"/>
                    <a:pt x="637" y="155"/>
                    <a:pt x="644" y="156"/>
                  </a:cubicBezTo>
                  <a:cubicBezTo>
                    <a:pt x="651" y="158"/>
                    <a:pt x="652" y="153"/>
                    <a:pt x="653" y="148"/>
                  </a:cubicBezTo>
                  <a:cubicBezTo>
                    <a:pt x="653" y="146"/>
                    <a:pt x="654" y="144"/>
                    <a:pt x="655" y="142"/>
                  </a:cubicBezTo>
                  <a:cubicBezTo>
                    <a:pt x="660" y="125"/>
                    <a:pt x="649" y="106"/>
                    <a:pt x="630" y="109"/>
                  </a:cubicBezTo>
                  <a:cubicBezTo>
                    <a:pt x="625" y="109"/>
                    <a:pt x="619" y="105"/>
                    <a:pt x="614" y="103"/>
                  </a:cubicBezTo>
                  <a:cubicBezTo>
                    <a:pt x="614" y="103"/>
                    <a:pt x="614" y="102"/>
                    <a:pt x="614" y="101"/>
                  </a:cubicBezTo>
                  <a:cubicBezTo>
                    <a:pt x="617" y="99"/>
                    <a:pt x="619" y="97"/>
                    <a:pt x="621" y="95"/>
                  </a:cubicBezTo>
                  <a:cubicBezTo>
                    <a:pt x="622" y="94"/>
                    <a:pt x="624" y="92"/>
                    <a:pt x="624" y="92"/>
                  </a:cubicBezTo>
                  <a:cubicBezTo>
                    <a:pt x="622" y="86"/>
                    <a:pt x="620" y="81"/>
                    <a:pt x="617" y="75"/>
                  </a:cubicBezTo>
                  <a:cubicBezTo>
                    <a:pt x="616" y="74"/>
                    <a:pt x="612" y="74"/>
                    <a:pt x="611" y="75"/>
                  </a:cubicBezTo>
                  <a:cubicBezTo>
                    <a:pt x="601" y="82"/>
                    <a:pt x="590" y="89"/>
                    <a:pt x="582" y="98"/>
                  </a:cubicBezTo>
                  <a:cubicBezTo>
                    <a:pt x="573" y="106"/>
                    <a:pt x="574" y="108"/>
                    <a:pt x="585" y="112"/>
                  </a:cubicBezTo>
                  <a:cubicBezTo>
                    <a:pt x="586" y="112"/>
                    <a:pt x="586" y="112"/>
                    <a:pt x="587" y="112"/>
                  </a:cubicBezTo>
                  <a:cubicBezTo>
                    <a:pt x="592" y="113"/>
                    <a:pt x="593" y="116"/>
                    <a:pt x="592" y="121"/>
                  </a:cubicBezTo>
                  <a:cubicBezTo>
                    <a:pt x="589" y="134"/>
                    <a:pt x="585" y="147"/>
                    <a:pt x="593" y="160"/>
                  </a:cubicBezTo>
                  <a:cubicBezTo>
                    <a:pt x="581" y="156"/>
                    <a:pt x="576" y="166"/>
                    <a:pt x="567" y="170"/>
                  </a:cubicBezTo>
                  <a:cubicBezTo>
                    <a:pt x="566" y="166"/>
                    <a:pt x="565" y="163"/>
                    <a:pt x="564" y="160"/>
                  </a:cubicBezTo>
                  <a:cubicBezTo>
                    <a:pt x="569" y="155"/>
                    <a:pt x="574" y="151"/>
                    <a:pt x="578" y="147"/>
                  </a:cubicBezTo>
                  <a:cubicBezTo>
                    <a:pt x="587" y="139"/>
                    <a:pt x="585" y="125"/>
                    <a:pt x="578" y="117"/>
                  </a:cubicBezTo>
                  <a:cubicBezTo>
                    <a:pt x="572" y="109"/>
                    <a:pt x="563" y="108"/>
                    <a:pt x="552" y="114"/>
                  </a:cubicBezTo>
                  <a:cubicBezTo>
                    <a:pt x="550" y="115"/>
                    <a:pt x="548" y="114"/>
                    <a:pt x="546" y="114"/>
                  </a:cubicBezTo>
                  <a:cubicBezTo>
                    <a:pt x="546" y="112"/>
                    <a:pt x="546" y="109"/>
                    <a:pt x="547" y="107"/>
                  </a:cubicBezTo>
                  <a:cubicBezTo>
                    <a:pt x="551" y="104"/>
                    <a:pt x="555" y="101"/>
                    <a:pt x="559" y="97"/>
                  </a:cubicBezTo>
                  <a:cubicBezTo>
                    <a:pt x="561" y="96"/>
                    <a:pt x="562" y="93"/>
                    <a:pt x="562" y="91"/>
                  </a:cubicBezTo>
                  <a:cubicBezTo>
                    <a:pt x="562" y="87"/>
                    <a:pt x="552" y="80"/>
                    <a:pt x="548" y="80"/>
                  </a:cubicBezTo>
                  <a:cubicBezTo>
                    <a:pt x="538" y="79"/>
                    <a:pt x="533" y="86"/>
                    <a:pt x="528" y="92"/>
                  </a:cubicBezTo>
                  <a:cubicBezTo>
                    <a:pt x="515" y="109"/>
                    <a:pt x="514" y="106"/>
                    <a:pt x="524" y="124"/>
                  </a:cubicBezTo>
                  <a:cubicBezTo>
                    <a:pt x="525" y="126"/>
                    <a:pt x="526" y="128"/>
                    <a:pt x="527" y="129"/>
                  </a:cubicBezTo>
                  <a:cubicBezTo>
                    <a:pt x="539" y="151"/>
                    <a:pt x="550" y="174"/>
                    <a:pt x="553" y="200"/>
                  </a:cubicBezTo>
                  <a:cubicBezTo>
                    <a:pt x="554" y="207"/>
                    <a:pt x="558" y="212"/>
                    <a:pt x="565" y="212"/>
                  </a:cubicBezTo>
                  <a:cubicBezTo>
                    <a:pt x="575" y="213"/>
                    <a:pt x="575" y="213"/>
                    <a:pt x="579" y="203"/>
                  </a:cubicBezTo>
                  <a:cubicBezTo>
                    <a:pt x="582" y="203"/>
                    <a:pt x="585" y="203"/>
                    <a:pt x="588" y="203"/>
                  </a:cubicBezTo>
                  <a:cubicBezTo>
                    <a:pt x="594" y="204"/>
                    <a:pt x="596" y="200"/>
                    <a:pt x="597" y="195"/>
                  </a:cubicBezTo>
                  <a:cubicBezTo>
                    <a:pt x="598" y="192"/>
                    <a:pt x="598" y="188"/>
                    <a:pt x="599" y="184"/>
                  </a:cubicBezTo>
                  <a:cubicBezTo>
                    <a:pt x="602" y="177"/>
                    <a:pt x="605" y="170"/>
                    <a:pt x="598" y="163"/>
                  </a:cubicBezTo>
                  <a:cubicBezTo>
                    <a:pt x="609" y="159"/>
                    <a:pt x="605" y="152"/>
                    <a:pt x="605" y="146"/>
                  </a:cubicBezTo>
                  <a:cubicBezTo>
                    <a:pt x="605" y="142"/>
                    <a:pt x="606" y="137"/>
                    <a:pt x="606" y="133"/>
                  </a:cubicBezTo>
                  <a:cubicBezTo>
                    <a:pt x="607" y="133"/>
                    <a:pt x="607" y="133"/>
                    <a:pt x="608" y="133"/>
                  </a:cubicBezTo>
                  <a:cubicBezTo>
                    <a:pt x="609" y="135"/>
                    <a:pt x="610" y="138"/>
                    <a:pt x="610" y="140"/>
                  </a:cubicBezTo>
                  <a:cubicBezTo>
                    <a:pt x="617" y="163"/>
                    <a:pt x="624" y="186"/>
                    <a:pt x="631" y="208"/>
                  </a:cubicBezTo>
                  <a:cubicBezTo>
                    <a:pt x="632" y="213"/>
                    <a:pt x="636" y="215"/>
                    <a:pt x="640" y="214"/>
                  </a:cubicBezTo>
                  <a:cubicBezTo>
                    <a:pt x="644" y="213"/>
                    <a:pt x="646" y="210"/>
                    <a:pt x="644" y="205"/>
                  </a:cubicBezTo>
                  <a:cubicBezTo>
                    <a:pt x="639" y="188"/>
                    <a:pt x="634" y="170"/>
                    <a:pt x="629" y="152"/>
                  </a:cubicBezTo>
                  <a:cubicBezTo>
                    <a:pt x="627" y="144"/>
                    <a:pt x="626" y="135"/>
                    <a:pt x="624" y="127"/>
                  </a:cubicBezTo>
                  <a:close/>
                  <a:moveTo>
                    <a:pt x="134" y="1028"/>
                  </a:moveTo>
                  <a:cubicBezTo>
                    <a:pt x="145" y="1048"/>
                    <a:pt x="154" y="1066"/>
                    <a:pt x="164" y="1085"/>
                  </a:cubicBezTo>
                  <a:cubicBezTo>
                    <a:pt x="167" y="1083"/>
                    <a:pt x="170" y="1082"/>
                    <a:pt x="173" y="1080"/>
                  </a:cubicBezTo>
                  <a:cubicBezTo>
                    <a:pt x="167" y="1069"/>
                    <a:pt x="161" y="1058"/>
                    <a:pt x="155" y="1046"/>
                  </a:cubicBezTo>
                  <a:cubicBezTo>
                    <a:pt x="183" y="1047"/>
                    <a:pt x="209" y="1047"/>
                    <a:pt x="236" y="1048"/>
                  </a:cubicBezTo>
                  <a:cubicBezTo>
                    <a:pt x="236" y="1049"/>
                    <a:pt x="236" y="1049"/>
                    <a:pt x="236" y="1050"/>
                  </a:cubicBezTo>
                  <a:cubicBezTo>
                    <a:pt x="214" y="1065"/>
                    <a:pt x="192" y="1080"/>
                    <a:pt x="170" y="1095"/>
                  </a:cubicBezTo>
                  <a:cubicBezTo>
                    <a:pt x="174" y="1101"/>
                    <a:pt x="177" y="1106"/>
                    <a:pt x="181" y="1110"/>
                  </a:cubicBezTo>
                  <a:cubicBezTo>
                    <a:pt x="192" y="1103"/>
                    <a:pt x="202" y="1096"/>
                    <a:pt x="214" y="1088"/>
                  </a:cubicBezTo>
                  <a:cubicBezTo>
                    <a:pt x="219" y="1097"/>
                    <a:pt x="225" y="1105"/>
                    <a:pt x="230" y="1113"/>
                  </a:cubicBezTo>
                  <a:cubicBezTo>
                    <a:pt x="219" y="1121"/>
                    <a:pt x="208" y="1128"/>
                    <a:pt x="197" y="1136"/>
                  </a:cubicBezTo>
                  <a:cubicBezTo>
                    <a:pt x="201" y="1141"/>
                    <a:pt x="204" y="1146"/>
                    <a:pt x="208" y="1151"/>
                  </a:cubicBezTo>
                  <a:cubicBezTo>
                    <a:pt x="232" y="1135"/>
                    <a:pt x="255" y="1119"/>
                    <a:pt x="279" y="1103"/>
                  </a:cubicBezTo>
                  <a:cubicBezTo>
                    <a:pt x="275" y="1097"/>
                    <a:pt x="272" y="1093"/>
                    <a:pt x="268" y="1088"/>
                  </a:cubicBezTo>
                  <a:cubicBezTo>
                    <a:pt x="258" y="1094"/>
                    <a:pt x="249" y="1101"/>
                    <a:pt x="239" y="1108"/>
                  </a:cubicBezTo>
                  <a:cubicBezTo>
                    <a:pt x="233" y="1099"/>
                    <a:pt x="227" y="1091"/>
                    <a:pt x="222" y="1083"/>
                  </a:cubicBezTo>
                  <a:cubicBezTo>
                    <a:pt x="232" y="1076"/>
                    <a:pt x="242" y="1069"/>
                    <a:pt x="250" y="1063"/>
                  </a:cubicBezTo>
                  <a:cubicBezTo>
                    <a:pt x="235" y="1035"/>
                    <a:pt x="220" y="1007"/>
                    <a:pt x="206" y="979"/>
                  </a:cubicBezTo>
                  <a:cubicBezTo>
                    <a:pt x="188" y="986"/>
                    <a:pt x="170" y="993"/>
                    <a:pt x="151" y="1000"/>
                  </a:cubicBezTo>
                  <a:cubicBezTo>
                    <a:pt x="153" y="996"/>
                    <a:pt x="155" y="994"/>
                    <a:pt x="157" y="992"/>
                  </a:cubicBezTo>
                  <a:cubicBezTo>
                    <a:pt x="169" y="979"/>
                    <a:pt x="181" y="966"/>
                    <a:pt x="193" y="953"/>
                  </a:cubicBezTo>
                  <a:cubicBezTo>
                    <a:pt x="194" y="951"/>
                    <a:pt x="195" y="949"/>
                    <a:pt x="195" y="947"/>
                  </a:cubicBezTo>
                  <a:cubicBezTo>
                    <a:pt x="193" y="941"/>
                    <a:pt x="190" y="935"/>
                    <a:pt x="187" y="928"/>
                  </a:cubicBezTo>
                  <a:cubicBezTo>
                    <a:pt x="160" y="938"/>
                    <a:pt x="134" y="948"/>
                    <a:pt x="107" y="959"/>
                  </a:cubicBezTo>
                  <a:cubicBezTo>
                    <a:pt x="109" y="963"/>
                    <a:pt x="110" y="967"/>
                    <a:pt x="112" y="971"/>
                  </a:cubicBezTo>
                  <a:cubicBezTo>
                    <a:pt x="132" y="963"/>
                    <a:pt x="151" y="956"/>
                    <a:pt x="170" y="948"/>
                  </a:cubicBezTo>
                  <a:cubicBezTo>
                    <a:pt x="169" y="951"/>
                    <a:pt x="168" y="953"/>
                    <a:pt x="166" y="955"/>
                  </a:cubicBezTo>
                  <a:cubicBezTo>
                    <a:pt x="153" y="969"/>
                    <a:pt x="140" y="983"/>
                    <a:pt x="127" y="997"/>
                  </a:cubicBezTo>
                  <a:cubicBezTo>
                    <a:pt x="125" y="999"/>
                    <a:pt x="124" y="1002"/>
                    <a:pt x="124" y="1003"/>
                  </a:cubicBezTo>
                  <a:cubicBezTo>
                    <a:pt x="126" y="1009"/>
                    <a:pt x="129" y="1015"/>
                    <a:pt x="131" y="1022"/>
                  </a:cubicBezTo>
                  <a:cubicBezTo>
                    <a:pt x="155" y="1013"/>
                    <a:pt x="179" y="1004"/>
                    <a:pt x="203" y="994"/>
                  </a:cubicBezTo>
                  <a:cubicBezTo>
                    <a:pt x="209" y="1007"/>
                    <a:pt x="215" y="1018"/>
                    <a:pt x="221" y="1031"/>
                  </a:cubicBezTo>
                  <a:cubicBezTo>
                    <a:pt x="192" y="1030"/>
                    <a:pt x="164" y="1029"/>
                    <a:pt x="134" y="1028"/>
                  </a:cubicBezTo>
                  <a:close/>
                  <a:moveTo>
                    <a:pt x="149" y="535"/>
                  </a:moveTo>
                  <a:cubicBezTo>
                    <a:pt x="152" y="536"/>
                    <a:pt x="153" y="536"/>
                    <a:pt x="154" y="537"/>
                  </a:cubicBezTo>
                  <a:cubicBezTo>
                    <a:pt x="166" y="543"/>
                    <a:pt x="178" y="550"/>
                    <a:pt x="190" y="557"/>
                  </a:cubicBezTo>
                  <a:cubicBezTo>
                    <a:pt x="199" y="562"/>
                    <a:pt x="208" y="567"/>
                    <a:pt x="217" y="571"/>
                  </a:cubicBezTo>
                  <a:cubicBezTo>
                    <a:pt x="223" y="574"/>
                    <a:pt x="225" y="569"/>
                    <a:pt x="227" y="565"/>
                  </a:cubicBezTo>
                  <a:cubicBezTo>
                    <a:pt x="230" y="561"/>
                    <a:pt x="229" y="558"/>
                    <a:pt x="225" y="556"/>
                  </a:cubicBezTo>
                  <a:cubicBezTo>
                    <a:pt x="218" y="552"/>
                    <a:pt x="212" y="549"/>
                    <a:pt x="206" y="546"/>
                  </a:cubicBezTo>
                  <a:cubicBezTo>
                    <a:pt x="191" y="536"/>
                    <a:pt x="177" y="527"/>
                    <a:pt x="163" y="517"/>
                  </a:cubicBezTo>
                  <a:cubicBezTo>
                    <a:pt x="158" y="514"/>
                    <a:pt x="156" y="509"/>
                    <a:pt x="159" y="503"/>
                  </a:cubicBezTo>
                  <a:cubicBezTo>
                    <a:pt x="159" y="501"/>
                    <a:pt x="159" y="499"/>
                    <a:pt x="159" y="497"/>
                  </a:cubicBezTo>
                  <a:cubicBezTo>
                    <a:pt x="160" y="492"/>
                    <a:pt x="158" y="488"/>
                    <a:pt x="153" y="488"/>
                  </a:cubicBezTo>
                  <a:cubicBezTo>
                    <a:pt x="149" y="488"/>
                    <a:pt x="142" y="487"/>
                    <a:pt x="140" y="493"/>
                  </a:cubicBezTo>
                  <a:cubicBezTo>
                    <a:pt x="137" y="499"/>
                    <a:pt x="135" y="505"/>
                    <a:pt x="133" y="511"/>
                  </a:cubicBezTo>
                  <a:cubicBezTo>
                    <a:pt x="131" y="517"/>
                    <a:pt x="130" y="524"/>
                    <a:pt x="128" y="530"/>
                  </a:cubicBezTo>
                  <a:cubicBezTo>
                    <a:pt x="128" y="530"/>
                    <a:pt x="127" y="530"/>
                    <a:pt x="126" y="530"/>
                  </a:cubicBezTo>
                  <a:cubicBezTo>
                    <a:pt x="125" y="527"/>
                    <a:pt x="123" y="524"/>
                    <a:pt x="123" y="521"/>
                  </a:cubicBezTo>
                  <a:cubicBezTo>
                    <a:pt x="122" y="516"/>
                    <a:pt x="122" y="510"/>
                    <a:pt x="121" y="505"/>
                  </a:cubicBezTo>
                  <a:cubicBezTo>
                    <a:pt x="120" y="501"/>
                    <a:pt x="119" y="496"/>
                    <a:pt x="117" y="493"/>
                  </a:cubicBezTo>
                  <a:cubicBezTo>
                    <a:pt x="114" y="490"/>
                    <a:pt x="109" y="487"/>
                    <a:pt x="106" y="488"/>
                  </a:cubicBezTo>
                  <a:cubicBezTo>
                    <a:pt x="97" y="490"/>
                    <a:pt x="93" y="497"/>
                    <a:pt x="96" y="506"/>
                  </a:cubicBezTo>
                  <a:cubicBezTo>
                    <a:pt x="96" y="509"/>
                    <a:pt x="98" y="512"/>
                    <a:pt x="99" y="514"/>
                  </a:cubicBezTo>
                  <a:cubicBezTo>
                    <a:pt x="101" y="521"/>
                    <a:pt x="103" y="528"/>
                    <a:pt x="105" y="535"/>
                  </a:cubicBezTo>
                  <a:cubicBezTo>
                    <a:pt x="105" y="537"/>
                    <a:pt x="104" y="540"/>
                    <a:pt x="103" y="540"/>
                  </a:cubicBezTo>
                  <a:cubicBezTo>
                    <a:pt x="97" y="542"/>
                    <a:pt x="92" y="549"/>
                    <a:pt x="85" y="542"/>
                  </a:cubicBezTo>
                  <a:cubicBezTo>
                    <a:pt x="81" y="538"/>
                    <a:pt x="74" y="540"/>
                    <a:pt x="71" y="546"/>
                  </a:cubicBezTo>
                  <a:cubicBezTo>
                    <a:pt x="67" y="550"/>
                    <a:pt x="71" y="553"/>
                    <a:pt x="74" y="556"/>
                  </a:cubicBezTo>
                  <a:cubicBezTo>
                    <a:pt x="76" y="558"/>
                    <a:pt x="79" y="559"/>
                    <a:pt x="81" y="561"/>
                  </a:cubicBezTo>
                  <a:cubicBezTo>
                    <a:pt x="86" y="565"/>
                    <a:pt x="92" y="569"/>
                    <a:pt x="97" y="573"/>
                  </a:cubicBezTo>
                  <a:cubicBezTo>
                    <a:pt x="95" y="575"/>
                    <a:pt x="94" y="576"/>
                    <a:pt x="92" y="578"/>
                  </a:cubicBezTo>
                  <a:cubicBezTo>
                    <a:pt x="85" y="586"/>
                    <a:pt x="84" y="593"/>
                    <a:pt x="91" y="601"/>
                  </a:cubicBezTo>
                  <a:cubicBezTo>
                    <a:pt x="98" y="608"/>
                    <a:pt x="107" y="614"/>
                    <a:pt x="115" y="620"/>
                  </a:cubicBezTo>
                  <a:cubicBezTo>
                    <a:pt x="116" y="621"/>
                    <a:pt x="119" y="621"/>
                    <a:pt x="120" y="620"/>
                  </a:cubicBezTo>
                  <a:cubicBezTo>
                    <a:pt x="124" y="618"/>
                    <a:pt x="129" y="615"/>
                    <a:pt x="133" y="612"/>
                  </a:cubicBezTo>
                  <a:cubicBezTo>
                    <a:pt x="136" y="609"/>
                    <a:pt x="136" y="606"/>
                    <a:pt x="133" y="602"/>
                  </a:cubicBezTo>
                  <a:cubicBezTo>
                    <a:pt x="130" y="598"/>
                    <a:pt x="127" y="595"/>
                    <a:pt x="123" y="590"/>
                  </a:cubicBezTo>
                  <a:cubicBezTo>
                    <a:pt x="125" y="591"/>
                    <a:pt x="126" y="591"/>
                    <a:pt x="127" y="591"/>
                  </a:cubicBezTo>
                  <a:cubicBezTo>
                    <a:pt x="143" y="599"/>
                    <a:pt x="159" y="606"/>
                    <a:pt x="174" y="614"/>
                  </a:cubicBezTo>
                  <a:cubicBezTo>
                    <a:pt x="181" y="618"/>
                    <a:pt x="185" y="616"/>
                    <a:pt x="190" y="612"/>
                  </a:cubicBezTo>
                  <a:cubicBezTo>
                    <a:pt x="195" y="608"/>
                    <a:pt x="195" y="605"/>
                    <a:pt x="189" y="603"/>
                  </a:cubicBezTo>
                  <a:cubicBezTo>
                    <a:pt x="176" y="596"/>
                    <a:pt x="163" y="590"/>
                    <a:pt x="150" y="583"/>
                  </a:cubicBezTo>
                  <a:cubicBezTo>
                    <a:pt x="139" y="577"/>
                    <a:pt x="128" y="570"/>
                    <a:pt x="117" y="563"/>
                  </a:cubicBezTo>
                  <a:cubicBezTo>
                    <a:pt x="120" y="556"/>
                    <a:pt x="123" y="554"/>
                    <a:pt x="128" y="557"/>
                  </a:cubicBezTo>
                  <a:cubicBezTo>
                    <a:pt x="131" y="559"/>
                    <a:pt x="134" y="560"/>
                    <a:pt x="136" y="561"/>
                  </a:cubicBezTo>
                  <a:cubicBezTo>
                    <a:pt x="149" y="570"/>
                    <a:pt x="161" y="579"/>
                    <a:pt x="173" y="588"/>
                  </a:cubicBezTo>
                  <a:cubicBezTo>
                    <a:pt x="178" y="592"/>
                    <a:pt x="182" y="592"/>
                    <a:pt x="186" y="588"/>
                  </a:cubicBezTo>
                  <a:cubicBezTo>
                    <a:pt x="190" y="582"/>
                    <a:pt x="190" y="580"/>
                    <a:pt x="183" y="575"/>
                  </a:cubicBezTo>
                  <a:cubicBezTo>
                    <a:pt x="172" y="567"/>
                    <a:pt x="161" y="558"/>
                    <a:pt x="153" y="547"/>
                  </a:cubicBezTo>
                  <a:cubicBezTo>
                    <a:pt x="151" y="544"/>
                    <a:pt x="151" y="540"/>
                    <a:pt x="149" y="535"/>
                  </a:cubicBezTo>
                  <a:close/>
                  <a:moveTo>
                    <a:pt x="1370" y="536"/>
                  </a:moveTo>
                  <a:cubicBezTo>
                    <a:pt x="1369" y="535"/>
                    <a:pt x="1369" y="534"/>
                    <a:pt x="1368" y="533"/>
                  </a:cubicBezTo>
                  <a:cubicBezTo>
                    <a:pt x="1371" y="532"/>
                    <a:pt x="1373" y="531"/>
                    <a:pt x="1376" y="530"/>
                  </a:cubicBezTo>
                  <a:cubicBezTo>
                    <a:pt x="1381" y="530"/>
                    <a:pt x="1386" y="530"/>
                    <a:pt x="1390" y="529"/>
                  </a:cubicBezTo>
                  <a:cubicBezTo>
                    <a:pt x="1401" y="527"/>
                    <a:pt x="1409" y="514"/>
                    <a:pt x="1402" y="507"/>
                  </a:cubicBezTo>
                  <a:cubicBezTo>
                    <a:pt x="1394" y="499"/>
                    <a:pt x="1385" y="491"/>
                    <a:pt x="1373" y="488"/>
                  </a:cubicBezTo>
                  <a:cubicBezTo>
                    <a:pt x="1369" y="487"/>
                    <a:pt x="1364" y="487"/>
                    <a:pt x="1362" y="492"/>
                  </a:cubicBezTo>
                  <a:cubicBezTo>
                    <a:pt x="1360" y="497"/>
                    <a:pt x="1362" y="501"/>
                    <a:pt x="1366" y="504"/>
                  </a:cubicBezTo>
                  <a:cubicBezTo>
                    <a:pt x="1370" y="506"/>
                    <a:pt x="1373" y="509"/>
                    <a:pt x="1377" y="513"/>
                  </a:cubicBezTo>
                  <a:cubicBezTo>
                    <a:pt x="1373" y="514"/>
                    <a:pt x="1370" y="515"/>
                    <a:pt x="1368" y="516"/>
                  </a:cubicBezTo>
                  <a:cubicBezTo>
                    <a:pt x="1362" y="501"/>
                    <a:pt x="1356" y="499"/>
                    <a:pt x="1344" y="509"/>
                  </a:cubicBezTo>
                  <a:cubicBezTo>
                    <a:pt x="1342" y="512"/>
                    <a:pt x="1339" y="514"/>
                    <a:pt x="1336" y="515"/>
                  </a:cubicBezTo>
                  <a:cubicBezTo>
                    <a:pt x="1318" y="527"/>
                    <a:pt x="1300" y="538"/>
                    <a:pt x="1282" y="549"/>
                  </a:cubicBezTo>
                  <a:cubicBezTo>
                    <a:pt x="1278" y="552"/>
                    <a:pt x="1274" y="556"/>
                    <a:pt x="1275" y="561"/>
                  </a:cubicBezTo>
                  <a:cubicBezTo>
                    <a:pt x="1275" y="564"/>
                    <a:pt x="1278" y="568"/>
                    <a:pt x="1281" y="570"/>
                  </a:cubicBezTo>
                  <a:cubicBezTo>
                    <a:pt x="1282" y="571"/>
                    <a:pt x="1286" y="570"/>
                    <a:pt x="1288" y="568"/>
                  </a:cubicBezTo>
                  <a:cubicBezTo>
                    <a:pt x="1298" y="562"/>
                    <a:pt x="1307" y="554"/>
                    <a:pt x="1317" y="547"/>
                  </a:cubicBezTo>
                  <a:cubicBezTo>
                    <a:pt x="1324" y="543"/>
                    <a:pt x="1331" y="538"/>
                    <a:pt x="1337" y="534"/>
                  </a:cubicBezTo>
                  <a:cubicBezTo>
                    <a:pt x="1343" y="539"/>
                    <a:pt x="1346" y="546"/>
                    <a:pt x="1351" y="548"/>
                  </a:cubicBezTo>
                  <a:cubicBezTo>
                    <a:pt x="1358" y="550"/>
                    <a:pt x="1361" y="554"/>
                    <a:pt x="1364" y="558"/>
                  </a:cubicBezTo>
                  <a:cubicBezTo>
                    <a:pt x="1361" y="561"/>
                    <a:pt x="1358" y="565"/>
                    <a:pt x="1356" y="568"/>
                  </a:cubicBezTo>
                  <a:cubicBezTo>
                    <a:pt x="1352" y="566"/>
                    <a:pt x="1350" y="558"/>
                    <a:pt x="1343" y="560"/>
                  </a:cubicBezTo>
                  <a:cubicBezTo>
                    <a:pt x="1335" y="563"/>
                    <a:pt x="1336" y="570"/>
                    <a:pt x="1337" y="577"/>
                  </a:cubicBezTo>
                  <a:cubicBezTo>
                    <a:pt x="1334" y="576"/>
                    <a:pt x="1333" y="576"/>
                    <a:pt x="1331" y="576"/>
                  </a:cubicBezTo>
                  <a:cubicBezTo>
                    <a:pt x="1323" y="574"/>
                    <a:pt x="1314" y="572"/>
                    <a:pt x="1305" y="571"/>
                  </a:cubicBezTo>
                  <a:cubicBezTo>
                    <a:pt x="1303" y="571"/>
                    <a:pt x="1299" y="572"/>
                    <a:pt x="1299" y="573"/>
                  </a:cubicBezTo>
                  <a:cubicBezTo>
                    <a:pt x="1298" y="577"/>
                    <a:pt x="1298" y="581"/>
                    <a:pt x="1299" y="585"/>
                  </a:cubicBezTo>
                  <a:cubicBezTo>
                    <a:pt x="1300" y="587"/>
                    <a:pt x="1303" y="590"/>
                    <a:pt x="1306" y="591"/>
                  </a:cubicBezTo>
                  <a:cubicBezTo>
                    <a:pt x="1311" y="592"/>
                    <a:pt x="1316" y="592"/>
                    <a:pt x="1321" y="593"/>
                  </a:cubicBezTo>
                  <a:cubicBezTo>
                    <a:pt x="1319" y="597"/>
                    <a:pt x="1318" y="600"/>
                    <a:pt x="1317" y="603"/>
                  </a:cubicBezTo>
                  <a:cubicBezTo>
                    <a:pt x="1313" y="619"/>
                    <a:pt x="1321" y="630"/>
                    <a:pt x="1331" y="641"/>
                  </a:cubicBezTo>
                  <a:cubicBezTo>
                    <a:pt x="1335" y="645"/>
                    <a:pt x="1339" y="648"/>
                    <a:pt x="1344" y="646"/>
                  </a:cubicBezTo>
                  <a:cubicBezTo>
                    <a:pt x="1350" y="644"/>
                    <a:pt x="1351" y="639"/>
                    <a:pt x="1352" y="634"/>
                  </a:cubicBezTo>
                  <a:cubicBezTo>
                    <a:pt x="1353" y="630"/>
                    <a:pt x="1352" y="628"/>
                    <a:pt x="1347" y="628"/>
                  </a:cubicBezTo>
                  <a:cubicBezTo>
                    <a:pt x="1344" y="627"/>
                    <a:pt x="1341" y="625"/>
                    <a:pt x="1338" y="623"/>
                  </a:cubicBezTo>
                  <a:cubicBezTo>
                    <a:pt x="1329" y="616"/>
                    <a:pt x="1329" y="608"/>
                    <a:pt x="1339" y="603"/>
                  </a:cubicBezTo>
                  <a:cubicBezTo>
                    <a:pt x="1343" y="600"/>
                    <a:pt x="1347" y="598"/>
                    <a:pt x="1351" y="596"/>
                  </a:cubicBezTo>
                  <a:cubicBezTo>
                    <a:pt x="1355" y="598"/>
                    <a:pt x="1358" y="601"/>
                    <a:pt x="1362" y="602"/>
                  </a:cubicBezTo>
                  <a:cubicBezTo>
                    <a:pt x="1364" y="603"/>
                    <a:pt x="1368" y="603"/>
                    <a:pt x="1369" y="602"/>
                  </a:cubicBezTo>
                  <a:cubicBezTo>
                    <a:pt x="1370" y="600"/>
                    <a:pt x="1371" y="597"/>
                    <a:pt x="1370" y="595"/>
                  </a:cubicBezTo>
                  <a:cubicBezTo>
                    <a:pt x="1370" y="592"/>
                    <a:pt x="1369" y="590"/>
                    <a:pt x="1367" y="586"/>
                  </a:cubicBezTo>
                  <a:cubicBezTo>
                    <a:pt x="1372" y="588"/>
                    <a:pt x="1375" y="590"/>
                    <a:pt x="1379" y="591"/>
                  </a:cubicBezTo>
                  <a:cubicBezTo>
                    <a:pt x="1381" y="591"/>
                    <a:pt x="1384" y="592"/>
                    <a:pt x="1385" y="591"/>
                  </a:cubicBezTo>
                  <a:cubicBezTo>
                    <a:pt x="1390" y="587"/>
                    <a:pt x="1394" y="589"/>
                    <a:pt x="1398" y="591"/>
                  </a:cubicBezTo>
                  <a:cubicBezTo>
                    <a:pt x="1401" y="593"/>
                    <a:pt x="1404" y="594"/>
                    <a:pt x="1407" y="596"/>
                  </a:cubicBezTo>
                  <a:cubicBezTo>
                    <a:pt x="1416" y="600"/>
                    <a:pt x="1424" y="596"/>
                    <a:pt x="1423" y="585"/>
                  </a:cubicBezTo>
                  <a:cubicBezTo>
                    <a:pt x="1423" y="581"/>
                    <a:pt x="1421" y="577"/>
                    <a:pt x="1420" y="573"/>
                  </a:cubicBezTo>
                  <a:cubicBezTo>
                    <a:pt x="1420" y="571"/>
                    <a:pt x="1420" y="568"/>
                    <a:pt x="1421" y="566"/>
                  </a:cubicBezTo>
                  <a:cubicBezTo>
                    <a:pt x="1424" y="558"/>
                    <a:pt x="1424" y="550"/>
                    <a:pt x="1421" y="542"/>
                  </a:cubicBezTo>
                  <a:cubicBezTo>
                    <a:pt x="1417" y="536"/>
                    <a:pt x="1414" y="535"/>
                    <a:pt x="1408" y="539"/>
                  </a:cubicBezTo>
                  <a:cubicBezTo>
                    <a:pt x="1405" y="541"/>
                    <a:pt x="1402" y="541"/>
                    <a:pt x="1399" y="538"/>
                  </a:cubicBezTo>
                  <a:cubicBezTo>
                    <a:pt x="1393" y="533"/>
                    <a:pt x="1386" y="530"/>
                    <a:pt x="1377" y="534"/>
                  </a:cubicBezTo>
                  <a:cubicBezTo>
                    <a:pt x="1375" y="535"/>
                    <a:pt x="1372" y="535"/>
                    <a:pt x="1370" y="536"/>
                  </a:cubicBezTo>
                  <a:close/>
                  <a:moveTo>
                    <a:pt x="886" y="1390"/>
                  </a:moveTo>
                  <a:cubicBezTo>
                    <a:pt x="890" y="1393"/>
                    <a:pt x="894" y="1398"/>
                    <a:pt x="897" y="1398"/>
                  </a:cubicBezTo>
                  <a:cubicBezTo>
                    <a:pt x="911" y="1399"/>
                    <a:pt x="924" y="1396"/>
                    <a:pt x="935" y="1390"/>
                  </a:cubicBezTo>
                  <a:cubicBezTo>
                    <a:pt x="946" y="1384"/>
                    <a:pt x="949" y="1374"/>
                    <a:pt x="947" y="1361"/>
                  </a:cubicBezTo>
                  <a:cubicBezTo>
                    <a:pt x="944" y="1348"/>
                    <a:pt x="938" y="1342"/>
                    <a:pt x="925" y="1341"/>
                  </a:cubicBezTo>
                  <a:cubicBezTo>
                    <a:pt x="917" y="1340"/>
                    <a:pt x="909" y="1341"/>
                    <a:pt x="901" y="1340"/>
                  </a:cubicBezTo>
                  <a:cubicBezTo>
                    <a:pt x="898" y="1339"/>
                    <a:pt x="894" y="1337"/>
                    <a:pt x="893" y="1334"/>
                  </a:cubicBezTo>
                  <a:cubicBezTo>
                    <a:pt x="891" y="1330"/>
                    <a:pt x="893" y="1325"/>
                    <a:pt x="898" y="1324"/>
                  </a:cubicBezTo>
                  <a:cubicBezTo>
                    <a:pt x="906" y="1322"/>
                    <a:pt x="915" y="1320"/>
                    <a:pt x="924" y="1318"/>
                  </a:cubicBezTo>
                  <a:cubicBezTo>
                    <a:pt x="926" y="1318"/>
                    <a:pt x="929" y="1318"/>
                    <a:pt x="931" y="1318"/>
                  </a:cubicBezTo>
                  <a:cubicBezTo>
                    <a:pt x="931" y="1318"/>
                    <a:pt x="932" y="1317"/>
                    <a:pt x="932" y="1316"/>
                  </a:cubicBezTo>
                  <a:cubicBezTo>
                    <a:pt x="929" y="1313"/>
                    <a:pt x="925" y="1308"/>
                    <a:pt x="922" y="1308"/>
                  </a:cubicBezTo>
                  <a:cubicBezTo>
                    <a:pt x="903" y="1309"/>
                    <a:pt x="883" y="1310"/>
                    <a:pt x="872" y="1331"/>
                  </a:cubicBezTo>
                  <a:cubicBezTo>
                    <a:pt x="865" y="1323"/>
                    <a:pt x="856" y="1322"/>
                    <a:pt x="846" y="1323"/>
                  </a:cubicBezTo>
                  <a:cubicBezTo>
                    <a:pt x="816" y="1329"/>
                    <a:pt x="785" y="1331"/>
                    <a:pt x="753" y="1332"/>
                  </a:cubicBezTo>
                  <a:cubicBezTo>
                    <a:pt x="749" y="1332"/>
                    <a:pt x="747" y="1333"/>
                    <a:pt x="748" y="1338"/>
                  </a:cubicBezTo>
                  <a:cubicBezTo>
                    <a:pt x="749" y="1354"/>
                    <a:pt x="749" y="1370"/>
                    <a:pt x="750" y="1387"/>
                  </a:cubicBezTo>
                  <a:cubicBezTo>
                    <a:pt x="751" y="1397"/>
                    <a:pt x="751" y="1407"/>
                    <a:pt x="752" y="1418"/>
                  </a:cubicBezTo>
                  <a:cubicBezTo>
                    <a:pt x="769" y="1418"/>
                    <a:pt x="786" y="1417"/>
                    <a:pt x="803" y="1416"/>
                  </a:cubicBezTo>
                  <a:cubicBezTo>
                    <a:pt x="812" y="1415"/>
                    <a:pt x="812" y="1415"/>
                    <a:pt x="809" y="1406"/>
                  </a:cubicBezTo>
                  <a:cubicBezTo>
                    <a:pt x="796" y="1406"/>
                    <a:pt x="784" y="1407"/>
                    <a:pt x="770" y="1407"/>
                  </a:cubicBezTo>
                  <a:cubicBezTo>
                    <a:pt x="770" y="1399"/>
                    <a:pt x="770" y="1391"/>
                    <a:pt x="769" y="1384"/>
                  </a:cubicBezTo>
                  <a:cubicBezTo>
                    <a:pt x="769" y="1379"/>
                    <a:pt x="771" y="1377"/>
                    <a:pt x="775" y="1377"/>
                  </a:cubicBezTo>
                  <a:cubicBezTo>
                    <a:pt x="784" y="1377"/>
                    <a:pt x="793" y="1376"/>
                    <a:pt x="802" y="1376"/>
                  </a:cubicBezTo>
                  <a:cubicBezTo>
                    <a:pt x="801" y="1372"/>
                    <a:pt x="801" y="1370"/>
                    <a:pt x="801" y="1366"/>
                  </a:cubicBezTo>
                  <a:cubicBezTo>
                    <a:pt x="792" y="1367"/>
                    <a:pt x="784" y="1367"/>
                    <a:pt x="776" y="1367"/>
                  </a:cubicBezTo>
                  <a:cubicBezTo>
                    <a:pt x="770" y="1368"/>
                    <a:pt x="767" y="1366"/>
                    <a:pt x="768" y="1360"/>
                  </a:cubicBezTo>
                  <a:cubicBezTo>
                    <a:pt x="768" y="1356"/>
                    <a:pt x="768" y="1353"/>
                    <a:pt x="767" y="1349"/>
                  </a:cubicBezTo>
                  <a:cubicBezTo>
                    <a:pt x="766" y="1343"/>
                    <a:pt x="769" y="1341"/>
                    <a:pt x="775" y="1341"/>
                  </a:cubicBezTo>
                  <a:cubicBezTo>
                    <a:pt x="783" y="1341"/>
                    <a:pt x="791" y="1340"/>
                    <a:pt x="798" y="1340"/>
                  </a:cubicBezTo>
                  <a:cubicBezTo>
                    <a:pt x="807" y="1339"/>
                    <a:pt x="807" y="1339"/>
                    <a:pt x="809" y="1348"/>
                  </a:cubicBezTo>
                  <a:cubicBezTo>
                    <a:pt x="812" y="1368"/>
                    <a:pt x="815" y="1387"/>
                    <a:pt x="818" y="1407"/>
                  </a:cubicBezTo>
                  <a:cubicBezTo>
                    <a:pt x="819" y="1413"/>
                    <a:pt x="821" y="1415"/>
                    <a:pt x="827" y="1414"/>
                  </a:cubicBezTo>
                  <a:cubicBezTo>
                    <a:pt x="837" y="1411"/>
                    <a:pt x="837" y="1411"/>
                    <a:pt x="836" y="1401"/>
                  </a:cubicBezTo>
                  <a:cubicBezTo>
                    <a:pt x="836" y="1399"/>
                    <a:pt x="835" y="1397"/>
                    <a:pt x="835" y="1396"/>
                  </a:cubicBezTo>
                  <a:cubicBezTo>
                    <a:pt x="834" y="1387"/>
                    <a:pt x="832" y="1377"/>
                    <a:pt x="831" y="1368"/>
                  </a:cubicBezTo>
                  <a:cubicBezTo>
                    <a:pt x="834" y="1370"/>
                    <a:pt x="836" y="1372"/>
                    <a:pt x="838" y="1374"/>
                  </a:cubicBezTo>
                  <a:cubicBezTo>
                    <a:pt x="846" y="1384"/>
                    <a:pt x="853" y="1394"/>
                    <a:pt x="861" y="1404"/>
                  </a:cubicBezTo>
                  <a:cubicBezTo>
                    <a:pt x="863" y="1405"/>
                    <a:pt x="865" y="1407"/>
                    <a:pt x="867" y="1407"/>
                  </a:cubicBezTo>
                  <a:cubicBezTo>
                    <a:pt x="873" y="1407"/>
                    <a:pt x="878" y="1405"/>
                    <a:pt x="886" y="1404"/>
                  </a:cubicBezTo>
                  <a:cubicBezTo>
                    <a:pt x="876" y="1392"/>
                    <a:pt x="866" y="1382"/>
                    <a:pt x="856" y="1370"/>
                  </a:cubicBezTo>
                  <a:cubicBezTo>
                    <a:pt x="867" y="1367"/>
                    <a:pt x="875" y="1361"/>
                    <a:pt x="877" y="1353"/>
                  </a:cubicBezTo>
                  <a:cubicBezTo>
                    <a:pt x="885" y="1355"/>
                    <a:pt x="893" y="1356"/>
                    <a:pt x="900" y="1357"/>
                  </a:cubicBezTo>
                  <a:cubicBezTo>
                    <a:pt x="906" y="1358"/>
                    <a:pt x="912" y="1357"/>
                    <a:pt x="917" y="1358"/>
                  </a:cubicBezTo>
                  <a:cubicBezTo>
                    <a:pt x="921" y="1359"/>
                    <a:pt x="925" y="1362"/>
                    <a:pt x="926" y="1365"/>
                  </a:cubicBezTo>
                  <a:cubicBezTo>
                    <a:pt x="931" y="1374"/>
                    <a:pt x="928" y="1382"/>
                    <a:pt x="918" y="1385"/>
                  </a:cubicBezTo>
                  <a:cubicBezTo>
                    <a:pt x="908" y="1388"/>
                    <a:pt x="898" y="1388"/>
                    <a:pt x="886" y="1390"/>
                  </a:cubicBezTo>
                  <a:close/>
                  <a:moveTo>
                    <a:pt x="304" y="273"/>
                  </a:moveTo>
                  <a:cubicBezTo>
                    <a:pt x="299" y="266"/>
                    <a:pt x="294" y="260"/>
                    <a:pt x="288" y="254"/>
                  </a:cubicBezTo>
                  <a:cubicBezTo>
                    <a:pt x="283" y="249"/>
                    <a:pt x="279" y="250"/>
                    <a:pt x="278" y="257"/>
                  </a:cubicBezTo>
                  <a:cubicBezTo>
                    <a:pt x="276" y="265"/>
                    <a:pt x="279" y="271"/>
                    <a:pt x="283" y="278"/>
                  </a:cubicBezTo>
                  <a:cubicBezTo>
                    <a:pt x="286" y="283"/>
                    <a:pt x="290" y="288"/>
                    <a:pt x="293" y="294"/>
                  </a:cubicBezTo>
                  <a:cubicBezTo>
                    <a:pt x="292" y="294"/>
                    <a:pt x="292" y="294"/>
                    <a:pt x="291" y="295"/>
                  </a:cubicBezTo>
                  <a:cubicBezTo>
                    <a:pt x="289" y="292"/>
                    <a:pt x="287" y="289"/>
                    <a:pt x="285" y="287"/>
                  </a:cubicBezTo>
                  <a:cubicBezTo>
                    <a:pt x="279" y="279"/>
                    <a:pt x="273" y="272"/>
                    <a:pt x="267" y="264"/>
                  </a:cubicBezTo>
                  <a:cubicBezTo>
                    <a:pt x="263" y="260"/>
                    <a:pt x="260" y="262"/>
                    <a:pt x="257" y="264"/>
                  </a:cubicBezTo>
                  <a:cubicBezTo>
                    <a:pt x="255" y="265"/>
                    <a:pt x="254" y="269"/>
                    <a:pt x="254" y="271"/>
                  </a:cubicBezTo>
                  <a:cubicBezTo>
                    <a:pt x="256" y="277"/>
                    <a:pt x="258" y="284"/>
                    <a:pt x="262" y="289"/>
                  </a:cubicBezTo>
                  <a:cubicBezTo>
                    <a:pt x="267" y="298"/>
                    <a:pt x="267" y="302"/>
                    <a:pt x="259" y="308"/>
                  </a:cubicBezTo>
                  <a:cubicBezTo>
                    <a:pt x="258" y="308"/>
                    <a:pt x="257" y="309"/>
                    <a:pt x="257" y="310"/>
                  </a:cubicBezTo>
                  <a:cubicBezTo>
                    <a:pt x="249" y="317"/>
                    <a:pt x="257" y="322"/>
                    <a:pt x="259" y="327"/>
                  </a:cubicBezTo>
                  <a:cubicBezTo>
                    <a:pt x="260" y="331"/>
                    <a:pt x="263" y="337"/>
                    <a:pt x="269" y="336"/>
                  </a:cubicBezTo>
                  <a:cubicBezTo>
                    <a:pt x="276" y="336"/>
                    <a:pt x="284" y="327"/>
                    <a:pt x="283" y="319"/>
                  </a:cubicBezTo>
                  <a:cubicBezTo>
                    <a:pt x="285" y="320"/>
                    <a:pt x="286" y="321"/>
                    <a:pt x="286" y="322"/>
                  </a:cubicBezTo>
                  <a:cubicBezTo>
                    <a:pt x="296" y="334"/>
                    <a:pt x="303" y="346"/>
                    <a:pt x="307" y="361"/>
                  </a:cubicBezTo>
                  <a:cubicBezTo>
                    <a:pt x="308" y="366"/>
                    <a:pt x="311" y="368"/>
                    <a:pt x="317" y="366"/>
                  </a:cubicBezTo>
                  <a:cubicBezTo>
                    <a:pt x="324" y="363"/>
                    <a:pt x="325" y="361"/>
                    <a:pt x="322" y="354"/>
                  </a:cubicBezTo>
                  <a:cubicBezTo>
                    <a:pt x="321" y="353"/>
                    <a:pt x="321" y="351"/>
                    <a:pt x="321" y="350"/>
                  </a:cubicBezTo>
                  <a:cubicBezTo>
                    <a:pt x="317" y="341"/>
                    <a:pt x="313" y="331"/>
                    <a:pt x="309" y="322"/>
                  </a:cubicBezTo>
                  <a:cubicBezTo>
                    <a:pt x="307" y="319"/>
                    <a:pt x="306" y="315"/>
                    <a:pt x="305" y="311"/>
                  </a:cubicBezTo>
                  <a:cubicBezTo>
                    <a:pt x="306" y="311"/>
                    <a:pt x="307" y="311"/>
                    <a:pt x="307" y="310"/>
                  </a:cubicBezTo>
                  <a:cubicBezTo>
                    <a:pt x="309" y="312"/>
                    <a:pt x="311" y="313"/>
                    <a:pt x="313" y="315"/>
                  </a:cubicBezTo>
                  <a:cubicBezTo>
                    <a:pt x="319" y="321"/>
                    <a:pt x="324" y="327"/>
                    <a:pt x="330" y="331"/>
                  </a:cubicBezTo>
                  <a:cubicBezTo>
                    <a:pt x="336" y="336"/>
                    <a:pt x="339" y="334"/>
                    <a:pt x="343" y="329"/>
                  </a:cubicBezTo>
                  <a:cubicBezTo>
                    <a:pt x="347" y="323"/>
                    <a:pt x="343" y="321"/>
                    <a:pt x="339" y="318"/>
                  </a:cubicBezTo>
                  <a:cubicBezTo>
                    <a:pt x="327" y="309"/>
                    <a:pt x="319" y="296"/>
                    <a:pt x="310" y="281"/>
                  </a:cubicBezTo>
                  <a:cubicBezTo>
                    <a:pt x="321" y="285"/>
                    <a:pt x="328" y="283"/>
                    <a:pt x="332" y="272"/>
                  </a:cubicBezTo>
                  <a:cubicBezTo>
                    <a:pt x="339" y="282"/>
                    <a:pt x="345" y="290"/>
                    <a:pt x="351" y="299"/>
                  </a:cubicBezTo>
                  <a:cubicBezTo>
                    <a:pt x="360" y="311"/>
                    <a:pt x="369" y="323"/>
                    <a:pt x="378" y="336"/>
                  </a:cubicBezTo>
                  <a:cubicBezTo>
                    <a:pt x="381" y="339"/>
                    <a:pt x="384" y="339"/>
                    <a:pt x="387" y="337"/>
                  </a:cubicBezTo>
                  <a:cubicBezTo>
                    <a:pt x="392" y="333"/>
                    <a:pt x="392" y="326"/>
                    <a:pt x="388" y="322"/>
                  </a:cubicBezTo>
                  <a:cubicBezTo>
                    <a:pt x="385" y="318"/>
                    <a:pt x="382" y="314"/>
                    <a:pt x="380" y="311"/>
                  </a:cubicBezTo>
                  <a:cubicBezTo>
                    <a:pt x="372" y="299"/>
                    <a:pt x="364" y="286"/>
                    <a:pt x="356" y="274"/>
                  </a:cubicBezTo>
                  <a:cubicBezTo>
                    <a:pt x="349" y="263"/>
                    <a:pt x="342" y="253"/>
                    <a:pt x="335" y="242"/>
                  </a:cubicBezTo>
                  <a:cubicBezTo>
                    <a:pt x="330" y="234"/>
                    <a:pt x="325" y="227"/>
                    <a:pt x="320" y="220"/>
                  </a:cubicBezTo>
                  <a:cubicBezTo>
                    <a:pt x="318" y="216"/>
                    <a:pt x="316" y="216"/>
                    <a:pt x="312" y="218"/>
                  </a:cubicBezTo>
                  <a:cubicBezTo>
                    <a:pt x="304" y="223"/>
                    <a:pt x="301" y="231"/>
                    <a:pt x="304" y="240"/>
                  </a:cubicBezTo>
                  <a:cubicBezTo>
                    <a:pt x="306" y="244"/>
                    <a:pt x="307" y="248"/>
                    <a:pt x="309" y="252"/>
                  </a:cubicBezTo>
                  <a:cubicBezTo>
                    <a:pt x="314" y="264"/>
                    <a:pt x="314" y="264"/>
                    <a:pt x="304" y="273"/>
                  </a:cubicBezTo>
                  <a:close/>
                  <a:moveTo>
                    <a:pt x="1188" y="285"/>
                  </a:moveTo>
                  <a:cubicBezTo>
                    <a:pt x="1188" y="284"/>
                    <a:pt x="1187" y="284"/>
                    <a:pt x="1187" y="283"/>
                  </a:cubicBezTo>
                  <a:cubicBezTo>
                    <a:pt x="1187" y="282"/>
                    <a:pt x="1188" y="281"/>
                    <a:pt x="1188" y="280"/>
                  </a:cubicBezTo>
                  <a:cubicBezTo>
                    <a:pt x="1193" y="274"/>
                    <a:pt x="1199" y="267"/>
                    <a:pt x="1204" y="260"/>
                  </a:cubicBezTo>
                  <a:cubicBezTo>
                    <a:pt x="1208" y="254"/>
                    <a:pt x="1209" y="248"/>
                    <a:pt x="1206" y="241"/>
                  </a:cubicBezTo>
                  <a:cubicBezTo>
                    <a:pt x="1203" y="236"/>
                    <a:pt x="1200" y="235"/>
                    <a:pt x="1197" y="240"/>
                  </a:cubicBezTo>
                  <a:cubicBezTo>
                    <a:pt x="1194" y="245"/>
                    <a:pt x="1192" y="250"/>
                    <a:pt x="1189" y="255"/>
                  </a:cubicBezTo>
                  <a:cubicBezTo>
                    <a:pt x="1184" y="263"/>
                    <a:pt x="1179" y="270"/>
                    <a:pt x="1173" y="278"/>
                  </a:cubicBezTo>
                  <a:cubicBezTo>
                    <a:pt x="1171" y="281"/>
                    <a:pt x="1169" y="281"/>
                    <a:pt x="1166" y="278"/>
                  </a:cubicBezTo>
                  <a:cubicBezTo>
                    <a:pt x="1156" y="269"/>
                    <a:pt x="1142" y="269"/>
                    <a:pt x="1134" y="279"/>
                  </a:cubicBezTo>
                  <a:cubicBezTo>
                    <a:pt x="1131" y="283"/>
                    <a:pt x="1127" y="287"/>
                    <a:pt x="1131" y="291"/>
                  </a:cubicBezTo>
                  <a:cubicBezTo>
                    <a:pt x="1134" y="296"/>
                    <a:pt x="1138" y="302"/>
                    <a:pt x="1146" y="300"/>
                  </a:cubicBezTo>
                  <a:cubicBezTo>
                    <a:pt x="1154" y="298"/>
                    <a:pt x="1162" y="298"/>
                    <a:pt x="1170" y="302"/>
                  </a:cubicBezTo>
                  <a:cubicBezTo>
                    <a:pt x="1185" y="311"/>
                    <a:pt x="1200" y="320"/>
                    <a:pt x="1214" y="329"/>
                  </a:cubicBezTo>
                  <a:cubicBezTo>
                    <a:pt x="1217" y="331"/>
                    <a:pt x="1219" y="335"/>
                    <a:pt x="1222" y="339"/>
                  </a:cubicBezTo>
                  <a:cubicBezTo>
                    <a:pt x="1215" y="340"/>
                    <a:pt x="1211" y="340"/>
                    <a:pt x="1205" y="341"/>
                  </a:cubicBezTo>
                  <a:cubicBezTo>
                    <a:pt x="1206" y="342"/>
                    <a:pt x="1206" y="344"/>
                    <a:pt x="1207" y="344"/>
                  </a:cubicBezTo>
                  <a:cubicBezTo>
                    <a:pt x="1211" y="351"/>
                    <a:pt x="1221" y="354"/>
                    <a:pt x="1231" y="351"/>
                  </a:cubicBezTo>
                  <a:cubicBezTo>
                    <a:pt x="1243" y="348"/>
                    <a:pt x="1245" y="341"/>
                    <a:pt x="1238" y="330"/>
                  </a:cubicBezTo>
                  <a:cubicBezTo>
                    <a:pt x="1237" y="328"/>
                    <a:pt x="1236" y="326"/>
                    <a:pt x="1234" y="324"/>
                  </a:cubicBezTo>
                  <a:cubicBezTo>
                    <a:pt x="1237" y="323"/>
                    <a:pt x="1238" y="323"/>
                    <a:pt x="1240" y="322"/>
                  </a:cubicBezTo>
                  <a:cubicBezTo>
                    <a:pt x="1252" y="319"/>
                    <a:pt x="1258" y="308"/>
                    <a:pt x="1255" y="297"/>
                  </a:cubicBezTo>
                  <a:cubicBezTo>
                    <a:pt x="1253" y="288"/>
                    <a:pt x="1253" y="284"/>
                    <a:pt x="1258" y="275"/>
                  </a:cubicBezTo>
                  <a:cubicBezTo>
                    <a:pt x="1259" y="273"/>
                    <a:pt x="1259" y="271"/>
                    <a:pt x="1258" y="269"/>
                  </a:cubicBezTo>
                  <a:cubicBezTo>
                    <a:pt x="1258" y="268"/>
                    <a:pt x="1254" y="267"/>
                    <a:pt x="1253" y="268"/>
                  </a:cubicBezTo>
                  <a:cubicBezTo>
                    <a:pt x="1244" y="272"/>
                    <a:pt x="1236" y="265"/>
                    <a:pt x="1227" y="266"/>
                  </a:cubicBezTo>
                  <a:cubicBezTo>
                    <a:pt x="1231" y="259"/>
                    <a:pt x="1234" y="255"/>
                    <a:pt x="1236" y="250"/>
                  </a:cubicBezTo>
                  <a:cubicBezTo>
                    <a:pt x="1240" y="243"/>
                    <a:pt x="1238" y="240"/>
                    <a:pt x="1231" y="236"/>
                  </a:cubicBezTo>
                  <a:cubicBezTo>
                    <a:pt x="1225" y="245"/>
                    <a:pt x="1218" y="254"/>
                    <a:pt x="1211" y="262"/>
                  </a:cubicBezTo>
                  <a:cubicBezTo>
                    <a:pt x="1204" y="270"/>
                    <a:pt x="1196" y="277"/>
                    <a:pt x="1188" y="285"/>
                  </a:cubicBezTo>
                  <a:close/>
                  <a:moveTo>
                    <a:pt x="665" y="1400"/>
                  </a:moveTo>
                  <a:cubicBezTo>
                    <a:pt x="658" y="1400"/>
                    <a:pt x="651" y="1401"/>
                    <a:pt x="643" y="1400"/>
                  </a:cubicBezTo>
                  <a:cubicBezTo>
                    <a:pt x="635" y="1400"/>
                    <a:pt x="629" y="1395"/>
                    <a:pt x="628" y="1386"/>
                  </a:cubicBezTo>
                  <a:cubicBezTo>
                    <a:pt x="627" y="1371"/>
                    <a:pt x="628" y="1356"/>
                    <a:pt x="636" y="1343"/>
                  </a:cubicBezTo>
                  <a:cubicBezTo>
                    <a:pt x="639" y="1337"/>
                    <a:pt x="644" y="1334"/>
                    <a:pt x="651" y="1335"/>
                  </a:cubicBezTo>
                  <a:cubicBezTo>
                    <a:pt x="658" y="1336"/>
                    <a:pt x="664" y="1339"/>
                    <a:pt x="671" y="1341"/>
                  </a:cubicBezTo>
                  <a:cubicBezTo>
                    <a:pt x="675" y="1343"/>
                    <a:pt x="676" y="1346"/>
                    <a:pt x="676" y="1351"/>
                  </a:cubicBezTo>
                  <a:cubicBezTo>
                    <a:pt x="675" y="1369"/>
                    <a:pt x="674" y="1386"/>
                    <a:pt x="673" y="1403"/>
                  </a:cubicBezTo>
                  <a:cubicBezTo>
                    <a:pt x="672" y="1417"/>
                    <a:pt x="671" y="1415"/>
                    <a:pt x="685" y="1416"/>
                  </a:cubicBezTo>
                  <a:cubicBezTo>
                    <a:pt x="690" y="1416"/>
                    <a:pt x="692" y="1414"/>
                    <a:pt x="692" y="1409"/>
                  </a:cubicBezTo>
                  <a:cubicBezTo>
                    <a:pt x="692" y="1400"/>
                    <a:pt x="693" y="1391"/>
                    <a:pt x="693" y="1382"/>
                  </a:cubicBezTo>
                  <a:cubicBezTo>
                    <a:pt x="693" y="1377"/>
                    <a:pt x="695" y="1376"/>
                    <a:pt x="700" y="1376"/>
                  </a:cubicBezTo>
                  <a:cubicBezTo>
                    <a:pt x="706" y="1377"/>
                    <a:pt x="712" y="1377"/>
                    <a:pt x="719" y="1377"/>
                  </a:cubicBezTo>
                  <a:cubicBezTo>
                    <a:pt x="722" y="1378"/>
                    <a:pt x="724" y="1379"/>
                    <a:pt x="723" y="1383"/>
                  </a:cubicBezTo>
                  <a:cubicBezTo>
                    <a:pt x="723" y="1391"/>
                    <a:pt x="722" y="1400"/>
                    <a:pt x="722" y="1409"/>
                  </a:cubicBezTo>
                  <a:cubicBezTo>
                    <a:pt x="721" y="1412"/>
                    <a:pt x="722" y="1415"/>
                    <a:pt x="722" y="1418"/>
                  </a:cubicBezTo>
                  <a:cubicBezTo>
                    <a:pt x="727" y="1418"/>
                    <a:pt x="731" y="1418"/>
                    <a:pt x="735" y="1418"/>
                  </a:cubicBezTo>
                  <a:cubicBezTo>
                    <a:pt x="739" y="1419"/>
                    <a:pt x="740" y="1417"/>
                    <a:pt x="740" y="1413"/>
                  </a:cubicBezTo>
                  <a:cubicBezTo>
                    <a:pt x="742" y="1390"/>
                    <a:pt x="743" y="1368"/>
                    <a:pt x="744" y="1345"/>
                  </a:cubicBezTo>
                  <a:cubicBezTo>
                    <a:pt x="745" y="1332"/>
                    <a:pt x="745" y="1332"/>
                    <a:pt x="732" y="1332"/>
                  </a:cubicBezTo>
                  <a:cubicBezTo>
                    <a:pt x="728" y="1332"/>
                    <a:pt x="726" y="1333"/>
                    <a:pt x="726" y="1338"/>
                  </a:cubicBezTo>
                  <a:cubicBezTo>
                    <a:pt x="726" y="1346"/>
                    <a:pt x="725" y="1355"/>
                    <a:pt x="724" y="1363"/>
                  </a:cubicBezTo>
                  <a:cubicBezTo>
                    <a:pt x="724" y="1365"/>
                    <a:pt x="721" y="1367"/>
                    <a:pt x="720" y="1367"/>
                  </a:cubicBezTo>
                  <a:cubicBezTo>
                    <a:pt x="712" y="1367"/>
                    <a:pt x="703" y="1367"/>
                    <a:pt x="694" y="1366"/>
                  </a:cubicBezTo>
                  <a:cubicBezTo>
                    <a:pt x="695" y="1355"/>
                    <a:pt x="695" y="1345"/>
                    <a:pt x="696" y="1335"/>
                  </a:cubicBezTo>
                  <a:cubicBezTo>
                    <a:pt x="696" y="1333"/>
                    <a:pt x="695" y="1331"/>
                    <a:pt x="694" y="1330"/>
                  </a:cubicBezTo>
                  <a:cubicBezTo>
                    <a:pt x="691" y="1328"/>
                    <a:pt x="678" y="1330"/>
                    <a:pt x="676" y="1332"/>
                  </a:cubicBezTo>
                  <a:cubicBezTo>
                    <a:pt x="663" y="1326"/>
                    <a:pt x="651" y="1322"/>
                    <a:pt x="637" y="1324"/>
                  </a:cubicBezTo>
                  <a:cubicBezTo>
                    <a:pt x="626" y="1325"/>
                    <a:pt x="618" y="1331"/>
                    <a:pt x="615" y="1341"/>
                  </a:cubicBezTo>
                  <a:cubicBezTo>
                    <a:pt x="611" y="1351"/>
                    <a:pt x="608" y="1362"/>
                    <a:pt x="608" y="1372"/>
                  </a:cubicBezTo>
                  <a:cubicBezTo>
                    <a:pt x="606" y="1394"/>
                    <a:pt x="615" y="1405"/>
                    <a:pt x="636" y="1410"/>
                  </a:cubicBezTo>
                  <a:cubicBezTo>
                    <a:pt x="642" y="1411"/>
                    <a:pt x="648" y="1411"/>
                    <a:pt x="654" y="1411"/>
                  </a:cubicBezTo>
                  <a:cubicBezTo>
                    <a:pt x="664" y="1411"/>
                    <a:pt x="665" y="1410"/>
                    <a:pt x="665" y="1400"/>
                  </a:cubicBezTo>
                  <a:close/>
                  <a:moveTo>
                    <a:pt x="1375" y="988"/>
                  </a:moveTo>
                  <a:cubicBezTo>
                    <a:pt x="1352" y="978"/>
                    <a:pt x="1329" y="969"/>
                    <a:pt x="1306" y="960"/>
                  </a:cubicBezTo>
                  <a:cubicBezTo>
                    <a:pt x="1308" y="951"/>
                    <a:pt x="1311" y="944"/>
                    <a:pt x="1313" y="936"/>
                  </a:cubicBezTo>
                  <a:cubicBezTo>
                    <a:pt x="1338" y="944"/>
                    <a:pt x="1361" y="951"/>
                    <a:pt x="1386" y="959"/>
                  </a:cubicBezTo>
                  <a:cubicBezTo>
                    <a:pt x="1388" y="953"/>
                    <a:pt x="1389" y="947"/>
                    <a:pt x="1391" y="941"/>
                  </a:cubicBezTo>
                  <a:cubicBezTo>
                    <a:pt x="1367" y="933"/>
                    <a:pt x="1343" y="926"/>
                    <a:pt x="1319" y="918"/>
                  </a:cubicBezTo>
                  <a:cubicBezTo>
                    <a:pt x="1322" y="910"/>
                    <a:pt x="1324" y="903"/>
                    <a:pt x="1326" y="897"/>
                  </a:cubicBezTo>
                  <a:cubicBezTo>
                    <a:pt x="1326" y="896"/>
                    <a:pt x="1328" y="894"/>
                    <a:pt x="1329" y="894"/>
                  </a:cubicBezTo>
                  <a:cubicBezTo>
                    <a:pt x="1340" y="890"/>
                    <a:pt x="1351" y="885"/>
                    <a:pt x="1362" y="881"/>
                  </a:cubicBezTo>
                  <a:cubicBezTo>
                    <a:pt x="1364" y="881"/>
                    <a:pt x="1367" y="881"/>
                    <a:pt x="1369" y="882"/>
                  </a:cubicBezTo>
                  <a:cubicBezTo>
                    <a:pt x="1381" y="884"/>
                    <a:pt x="1393" y="887"/>
                    <a:pt x="1405" y="889"/>
                  </a:cubicBezTo>
                  <a:cubicBezTo>
                    <a:pt x="1406" y="884"/>
                    <a:pt x="1407" y="879"/>
                    <a:pt x="1408" y="875"/>
                  </a:cubicBezTo>
                  <a:cubicBezTo>
                    <a:pt x="1408" y="873"/>
                    <a:pt x="1406" y="870"/>
                    <a:pt x="1404" y="870"/>
                  </a:cubicBezTo>
                  <a:cubicBezTo>
                    <a:pt x="1399" y="868"/>
                    <a:pt x="1393" y="867"/>
                    <a:pt x="1387" y="866"/>
                  </a:cubicBezTo>
                  <a:cubicBezTo>
                    <a:pt x="1374" y="865"/>
                    <a:pt x="1364" y="860"/>
                    <a:pt x="1355" y="851"/>
                  </a:cubicBezTo>
                  <a:cubicBezTo>
                    <a:pt x="1348" y="842"/>
                    <a:pt x="1339" y="835"/>
                    <a:pt x="1331" y="827"/>
                  </a:cubicBezTo>
                  <a:cubicBezTo>
                    <a:pt x="1327" y="835"/>
                    <a:pt x="1328" y="840"/>
                    <a:pt x="1335" y="845"/>
                  </a:cubicBezTo>
                  <a:cubicBezTo>
                    <a:pt x="1340" y="849"/>
                    <a:pt x="1346" y="855"/>
                    <a:pt x="1351" y="860"/>
                  </a:cubicBezTo>
                  <a:cubicBezTo>
                    <a:pt x="1353" y="861"/>
                    <a:pt x="1354" y="863"/>
                    <a:pt x="1356" y="865"/>
                  </a:cubicBezTo>
                  <a:cubicBezTo>
                    <a:pt x="1345" y="869"/>
                    <a:pt x="1334" y="872"/>
                    <a:pt x="1324" y="877"/>
                  </a:cubicBezTo>
                  <a:cubicBezTo>
                    <a:pt x="1322" y="877"/>
                    <a:pt x="1319" y="880"/>
                    <a:pt x="1319" y="883"/>
                  </a:cubicBezTo>
                  <a:cubicBezTo>
                    <a:pt x="1312" y="904"/>
                    <a:pt x="1306" y="926"/>
                    <a:pt x="1299" y="947"/>
                  </a:cubicBezTo>
                  <a:cubicBezTo>
                    <a:pt x="1296" y="956"/>
                    <a:pt x="1292" y="964"/>
                    <a:pt x="1289" y="973"/>
                  </a:cubicBezTo>
                  <a:cubicBezTo>
                    <a:pt x="1315" y="984"/>
                    <a:pt x="1342" y="995"/>
                    <a:pt x="1368" y="1005"/>
                  </a:cubicBezTo>
                  <a:cubicBezTo>
                    <a:pt x="1371" y="999"/>
                    <a:pt x="1373" y="994"/>
                    <a:pt x="1375" y="988"/>
                  </a:cubicBezTo>
                  <a:close/>
                  <a:moveTo>
                    <a:pt x="438" y="1247"/>
                  </a:moveTo>
                  <a:cubicBezTo>
                    <a:pt x="433" y="1254"/>
                    <a:pt x="433" y="1254"/>
                    <a:pt x="440" y="1258"/>
                  </a:cubicBezTo>
                  <a:cubicBezTo>
                    <a:pt x="443" y="1260"/>
                    <a:pt x="446" y="1262"/>
                    <a:pt x="448" y="1263"/>
                  </a:cubicBezTo>
                  <a:cubicBezTo>
                    <a:pt x="453" y="1265"/>
                    <a:pt x="454" y="1267"/>
                    <a:pt x="451" y="1272"/>
                  </a:cubicBezTo>
                  <a:cubicBezTo>
                    <a:pt x="446" y="1280"/>
                    <a:pt x="442" y="1289"/>
                    <a:pt x="437" y="1298"/>
                  </a:cubicBezTo>
                  <a:cubicBezTo>
                    <a:pt x="431" y="1309"/>
                    <a:pt x="425" y="1321"/>
                    <a:pt x="418" y="1333"/>
                  </a:cubicBezTo>
                  <a:cubicBezTo>
                    <a:pt x="424" y="1336"/>
                    <a:pt x="429" y="1339"/>
                    <a:pt x="435" y="1342"/>
                  </a:cubicBezTo>
                  <a:cubicBezTo>
                    <a:pt x="447" y="1319"/>
                    <a:pt x="459" y="1297"/>
                    <a:pt x="471" y="1275"/>
                  </a:cubicBezTo>
                  <a:cubicBezTo>
                    <a:pt x="477" y="1278"/>
                    <a:pt x="482" y="1281"/>
                    <a:pt x="487" y="1284"/>
                  </a:cubicBezTo>
                  <a:cubicBezTo>
                    <a:pt x="491" y="1285"/>
                    <a:pt x="491" y="1288"/>
                    <a:pt x="490" y="1291"/>
                  </a:cubicBezTo>
                  <a:cubicBezTo>
                    <a:pt x="486" y="1299"/>
                    <a:pt x="483" y="1308"/>
                    <a:pt x="480" y="1316"/>
                  </a:cubicBezTo>
                  <a:cubicBezTo>
                    <a:pt x="474" y="1329"/>
                    <a:pt x="469" y="1342"/>
                    <a:pt x="463" y="1356"/>
                  </a:cubicBezTo>
                  <a:cubicBezTo>
                    <a:pt x="481" y="1364"/>
                    <a:pt x="499" y="1371"/>
                    <a:pt x="517" y="1379"/>
                  </a:cubicBezTo>
                  <a:cubicBezTo>
                    <a:pt x="519" y="1375"/>
                    <a:pt x="520" y="1373"/>
                    <a:pt x="521" y="1370"/>
                  </a:cubicBezTo>
                  <a:cubicBezTo>
                    <a:pt x="510" y="1365"/>
                    <a:pt x="500" y="1360"/>
                    <a:pt x="489" y="1356"/>
                  </a:cubicBezTo>
                  <a:cubicBezTo>
                    <a:pt x="485" y="1355"/>
                    <a:pt x="484" y="1353"/>
                    <a:pt x="486" y="1349"/>
                  </a:cubicBezTo>
                  <a:cubicBezTo>
                    <a:pt x="489" y="1344"/>
                    <a:pt x="491" y="1337"/>
                    <a:pt x="494" y="1331"/>
                  </a:cubicBezTo>
                  <a:cubicBezTo>
                    <a:pt x="495" y="1327"/>
                    <a:pt x="497" y="1327"/>
                    <a:pt x="500" y="1329"/>
                  </a:cubicBezTo>
                  <a:cubicBezTo>
                    <a:pt x="509" y="1332"/>
                    <a:pt x="517" y="1335"/>
                    <a:pt x="526" y="1339"/>
                  </a:cubicBezTo>
                  <a:cubicBezTo>
                    <a:pt x="527" y="1336"/>
                    <a:pt x="528" y="1333"/>
                    <a:pt x="530" y="1330"/>
                  </a:cubicBezTo>
                  <a:cubicBezTo>
                    <a:pt x="519" y="1326"/>
                    <a:pt x="510" y="1322"/>
                    <a:pt x="500" y="1317"/>
                  </a:cubicBezTo>
                  <a:cubicBezTo>
                    <a:pt x="503" y="1309"/>
                    <a:pt x="506" y="1302"/>
                    <a:pt x="509" y="1293"/>
                  </a:cubicBezTo>
                  <a:cubicBezTo>
                    <a:pt x="522" y="1298"/>
                    <a:pt x="534" y="1303"/>
                    <a:pt x="546" y="1308"/>
                  </a:cubicBezTo>
                  <a:cubicBezTo>
                    <a:pt x="547" y="1305"/>
                    <a:pt x="548" y="1302"/>
                    <a:pt x="549" y="1301"/>
                  </a:cubicBezTo>
                  <a:cubicBezTo>
                    <a:pt x="512" y="1283"/>
                    <a:pt x="475" y="1265"/>
                    <a:pt x="438" y="1247"/>
                  </a:cubicBezTo>
                  <a:close/>
                  <a:moveTo>
                    <a:pt x="1143" y="1256"/>
                  </a:moveTo>
                  <a:cubicBezTo>
                    <a:pt x="1142" y="1257"/>
                    <a:pt x="1142" y="1257"/>
                    <a:pt x="1142" y="1257"/>
                  </a:cubicBezTo>
                  <a:cubicBezTo>
                    <a:pt x="1139" y="1256"/>
                    <a:pt x="1137" y="1255"/>
                    <a:pt x="1134" y="1254"/>
                  </a:cubicBezTo>
                  <a:cubicBezTo>
                    <a:pt x="1119" y="1246"/>
                    <a:pt x="1103" y="1237"/>
                    <a:pt x="1088" y="1229"/>
                  </a:cubicBezTo>
                  <a:cubicBezTo>
                    <a:pt x="1086" y="1228"/>
                    <a:pt x="1083" y="1227"/>
                    <a:pt x="1081" y="1228"/>
                  </a:cubicBezTo>
                  <a:cubicBezTo>
                    <a:pt x="1075" y="1232"/>
                    <a:pt x="1070" y="1236"/>
                    <a:pt x="1064" y="1240"/>
                  </a:cubicBezTo>
                  <a:cubicBezTo>
                    <a:pt x="1081" y="1264"/>
                    <a:pt x="1097" y="1287"/>
                    <a:pt x="1114" y="1310"/>
                  </a:cubicBezTo>
                  <a:cubicBezTo>
                    <a:pt x="1118" y="1307"/>
                    <a:pt x="1121" y="1305"/>
                    <a:pt x="1125" y="1302"/>
                  </a:cubicBezTo>
                  <a:cubicBezTo>
                    <a:pt x="1112" y="1285"/>
                    <a:pt x="1100" y="1268"/>
                    <a:pt x="1089" y="1252"/>
                  </a:cubicBezTo>
                  <a:cubicBezTo>
                    <a:pt x="1092" y="1251"/>
                    <a:pt x="1093" y="1252"/>
                    <a:pt x="1095" y="1253"/>
                  </a:cubicBezTo>
                  <a:cubicBezTo>
                    <a:pt x="1112" y="1262"/>
                    <a:pt x="1129" y="1271"/>
                    <a:pt x="1146" y="1281"/>
                  </a:cubicBezTo>
                  <a:cubicBezTo>
                    <a:pt x="1148" y="1282"/>
                    <a:pt x="1152" y="1283"/>
                    <a:pt x="1153" y="1282"/>
                  </a:cubicBezTo>
                  <a:cubicBezTo>
                    <a:pt x="1159" y="1278"/>
                    <a:pt x="1164" y="1274"/>
                    <a:pt x="1169" y="1270"/>
                  </a:cubicBezTo>
                  <a:cubicBezTo>
                    <a:pt x="1152" y="1247"/>
                    <a:pt x="1136" y="1224"/>
                    <a:pt x="1119" y="1201"/>
                  </a:cubicBezTo>
                  <a:cubicBezTo>
                    <a:pt x="1115" y="1204"/>
                    <a:pt x="1112" y="1206"/>
                    <a:pt x="1108" y="1209"/>
                  </a:cubicBezTo>
                  <a:cubicBezTo>
                    <a:pt x="1120" y="1225"/>
                    <a:pt x="1131" y="1240"/>
                    <a:pt x="1143" y="1256"/>
                  </a:cubicBezTo>
                  <a:close/>
                  <a:moveTo>
                    <a:pt x="262" y="1201"/>
                  </a:moveTo>
                  <a:cubicBezTo>
                    <a:pt x="265" y="1201"/>
                    <a:pt x="266" y="1201"/>
                    <a:pt x="268" y="1201"/>
                  </a:cubicBezTo>
                  <a:cubicBezTo>
                    <a:pt x="269" y="1200"/>
                    <a:pt x="270" y="1200"/>
                    <a:pt x="271" y="1200"/>
                  </a:cubicBezTo>
                  <a:cubicBezTo>
                    <a:pt x="289" y="1193"/>
                    <a:pt x="302" y="1182"/>
                    <a:pt x="311" y="1166"/>
                  </a:cubicBezTo>
                  <a:cubicBezTo>
                    <a:pt x="312" y="1165"/>
                    <a:pt x="312" y="1163"/>
                    <a:pt x="312" y="1162"/>
                  </a:cubicBezTo>
                  <a:cubicBezTo>
                    <a:pt x="317" y="1147"/>
                    <a:pt x="306" y="1126"/>
                    <a:pt x="289" y="1119"/>
                  </a:cubicBezTo>
                  <a:cubicBezTo>
                    <a:pt x="283" y="1117"/>
                    <a:pt x="276" y="1116"/>
                    <a:pt x="270" y="1117"/>
                  </a:cubicBezTo>
                  <a:cubicBezTo>
                    <a:pt x="255" y="1121"/>
                    <a:pt x="244" y="1131"/>
                    <a:pt x="234" y="1143"/>
                  </a:cubicBezTo>
                  <a:cubicBezTo>
                    <a:pt x="226" y="1153"/>
                    <a:pt x="223" y="1164"/>
                    <a:pt x="230" y="1176"/>
                  </a:cubicBezTo>
                  <a:cubicBezTo>
                    <a:pt x="237" y="1189"/>
                    <a:pt x="247" y="1200"/>
                    <a:pt x="262" y="1201"/>
                  </a:cubicBezTo>
                  <a:close/>
                  <a:moveTo>
                    <a:pt x="364" y="1191"/>
                  </a:moveTo>
                  <a:cubicBezTo>
                    <a:pt x="363" y="1193"/>
                    <a:pt x="362" y="1195"/>
                    <a:pt x="360" y="1197"/>
                  </a:cubicBezTo>
                  <a:cubicBezTo>
                    <a:pt x="348" y="1210"/>
                    <a:pt x="336" y="1223"/>
                    <a:pt x="324" y="1237"/>
                  </a:cubicBezTo>
                  <a:cubicBezTo>
                    <a:pt x="317" y="1245"/>
                    <a:pt x="309" y="1245"/>
                    <a:pt x="301" y="1238"/>
                  </a:cubicBezTo>
                  <a:cubicBezTo>
                    <a:pt x="293" y="1230"/>
                    <a:pt x="292" y="1222"/>
                    <a:pt x="300" y="1214"/>
                  </a:cubicBezTo>
                  <a:cubicBezTo>
                    <a:pt x="308" y="1204"/>
                    <a:pt x="318" y="1195"/>
                    <a:pt x="326" y="1185"/>
                  </a:cubicBezTo>
                  <a:cubicBezTo>
                    <a:pt x="331" y="1180"/>
                    <a:pt x="335" y="1175"/>
                    <a:pt x="340" y="1170"/>
                  </a:cubicBezTo>
                  <a:cubicBezTo>
                    <a:pt x="335" y="1165"/>
                    <a:pt x="331" y="1161"/>
                    <a:pt x="326" y="1157"/>
                  </a:cubicBezTo>
                  <a:cubicBezTo>
                    <a:pt x="323" y="1160"/>
                    <a:pt x="320" y="1163"/>
                    <a:pt x="318" y="1166"/>
                  </a:cubicBezTo>
                  <a:cubicBezTo>
                    <a:pt x="306" y="1179"/>
                    <a:pt x="294" y="1191"/>
                    <a:pt x="283" y="1205"/>
                  </a:cubicBezTo>
                  <a:cubicBezTo>
                    <a:pt x="276" y="1214"/>
                    <a:pt x="275" y="1224"/>
                    <a:pt x="283" y="1233"/>
                  </a:cubicBezTo>
                  <a:cubicBezTo>
                    <a:pt x="289" y="1240"/>
                    <a:pt x="295" y="1247"/>
                    <a:pt x="302" y="1252"/>
                  </a:cubicBezTo>
                  <a:cubicBezTo>
                    <a:pt x="315" y="1260"/>
                    <a:pt x="326" y="1258"/>
                    <a:pt x="336" y="1247"/>
                  </a:cubicBezTo>
                  <a:cubicBezTo>
                    <a:pt x="346" y="1236"/>
                    <a:pt x="355" y="1226"/>
                    <a:pt x="364" y="1216"/>
                  </a:cubicBezTo>
                  <a:cubicBezTo>
                    <a:pt x="368" y="1211"/>
                    <a:pt x="372" y="1207"/>
                    <a:pt x="376" y="1202"/>
                  </a:cubicBezTo>
                  <a:cubicBezTo>
                    <a:pt x="372" y="1199"/>
                    <a:pt x="369" y="1195"/>
                    <a:pt x="364" y="1191"/>
                  </a:cubicBezTo>
                  <a:close/>
                  <a:moveTo>
                    <a:pt x="1048" y="1249"/>
                  </a:moveTo>
                  <a:cubicBezTo>
                    <a:pt x="1050" y="1252"/>
                    <a:pt x="1050" y="1254"/>
                    <a:pt x="1051" y="1256"/>
                  </a:cubicBezTo>
                  <a:cubicBezTo>
                    <a:pt x="1060" y="1271"/>
                    <a:pt x="1069" y="1287"/>
                    <a:pt x="1078" y="1303"/>
                  </a:cubicBezTo>
                  <a:cubicBezTo>
                    <a:pt x="1082" y="1311"/>
                    <a:pt x="1080" y="1319"/>
                    <a:pt x="1072" y="1324"/>
                  </a:cubicBezTo>
                  <a:cubicBezTo>
                    <a:pt x="1062" y="1329"/>
                    <a:pt x="1054" y="1328"/>
                    <a:pt x="1049" y="1319"/>
                  </a:cubicBezTo>
                  <a:cubicBezTo>
                    <a:pt x="1046" y="1315"/>
                    <a:pt x="1044" y="1310"/>
                    <a:pt x="1041" y="1306"/>
                  </a:cubicBezTo>
                  <a:cubicBezTo>
                    <a:pt x="1034" y="1292"/>
                    <a:pt x="1026" y="1279"/>
                    <a:pt x="1019" y="1265"/>
                  </a:cubicBezTo>
                  <a:cubicBezTo>
                    <a:pt x="1013" y="1269"/>
                    <a:pt x="1008" y="1272"/>
                    <a:pt x="1002" y="1275"/>
                  </a:cubicBezTo>
                  <a:cubicBezTo>
                    <a:pt x="1013" y="1294"/>
                    <a:pt x="1022" y="1312"/>
                    <a:pt x="1033" y="1330"/>
                  </a:cubicBezTo>
                  <a:cubicBezTo>
                    <a:pt x="1040" y="1341"/>
                    <a:pt x="1049" y="1344"/>
                    <a:pt x="1062" y="1340"/>
                  </a:cubicBezTo>
                  <a:cubicBezTo>
                    <a:pt x="1069" y="1337"/>
                    <a:pt x="1076" y="1334"/>
                    <a:pt x="1082" y="1329"/>
                  </a:cubicBezTo>
                  <a:cubicBezTo>
                    <a:pt x="1096" y="1319"/>
                    <a:pt x="1098" y="1308"/>
                    <a:pt x="1090" y="1293"/>
                  </a:cubicBezTo>
                  <a:cubicBezTo>
                    <a:pt x="1082" y="1277"/>
                    <a:pt x="1073" y="1262"/>
                    <a:pt x="1064" y="1246"/>
                  </a:cubicBezTo>
                  <a:cubicBezTo>
                    <a:pt x="1063" y="1244"/>
                    <a:pt x="1062" y="1243"/>
                    <a:pt x="1061" y="1242"/>
                  </a:cubicBezTo>
                  <a:cubicBezTo>
                    <a:pt x="1057" y="1244"/>
                    <a:pt x="1053" y="1247"/>
                    <a:pt x="1048" y="1249"/>
                  </a:cubicBezTo>
                  <a:close/>
                  <a:moveTo>
                    <a:pt x="1175" y="336"/>
                  </a:moveTo>
                  <a:cubicBezTo>
                    <a:pt x="1167" y="340"/>
                    <a:pt x="1161" y="338"/>
                    <a:pt x="1156" y="335"/>
                  </a:cubicBezTo>
                  <a:cubicBezTo>
                    <a:pt x="1150" y="332"/>
                    <a:pt x="1144" y="329"/>
                    <a:pt x="1138" y="326"/>
                  </a:cubicBezTo>
                  <a:cubicBezTo>
                    <a:pt x="1135" y="324"/>
                    <a:pt x="1131" y="322"/>
                    <a:pt x="1128" y="327"/>
                  </a:cubicBezTo>
                  <a:cubicBezTo>
                    <a:pt x="1125" y="332"/>
                    <a:pt x="1127" y="336"/>
                    <a:pt x="1130" y="339"/>
                  </a:cubicBezTo>
                  <a:cubicBezTo>
                    <a:pt x="1136" y="342"/>
                    <a:pt x="1142" y="346"/>
                    <a:pt x="1148" y="349"/>
                  </a:cubicBezTo>
                  <a:cubicBezTo>
                    <a:pt x="1151" y="350"/>
                    <a:pt x="1153" y="352"/>
                    <a:pt x="1151" y="356"/>
                  </a:cubicBezTo>
                  <a:cubicBezTo>
                    <a:pt x="1149" y="359"/>
                    <a:pt x="1146" y="359"/>
                    <a:pt x="1144" y="356"/>
                  </a:cubicBezTo>
                  <a:cubicBezTo>
                    <a:pt x="1139" y="353"/>
                    <a:pt x="1138" y="356"/>
                    <a:pt x="1138" y="360"/>
                  </a:cubicBezTo>
                  <a:cubicBezTo>
                    <a:pt x="1137" y="368"/>
                    <a:pt x="1142" y="374"/>
                    <a:pt x="1147" y="379"/>
                  </a:cubicBezTo>
                  <a:cubicBezTo>
                    <a:pt x="1148" y="380"/>
                    <a:pt x="1153" y="380"/>
                    <a:pt x="1154" y="379"/>
                  </a:cubicBezTo>
                  <a:cubicBezTo>
                    <a:pt x="1157" y="377"/>
                    <a:pt x="1160" y="373"/>
                    <a:pt x="1162" y="371"/>
                  </a:cubicBezTo>
                  <a:cubicBezTo>
                    <a:pt x="1164" y="368"/>
                    <a:pt x="1165" y="366"/>
                    <a:pt x="1167" y="363"/>
                  </a:cubicBezTo>
                  <a:cubicBezTo>
                    <a:pt x="1171" y="367"/>
                    <a:pt x="1175" y="370"/>
                    <a:pt x="1178" y="373"/>
                  </a:cubicBezTo>
                  <a:cubicBezTo>
                    <a:pt x="1182" y="376"/>
                    <a:pt x="1186" y="380"/>
                    <a:pt x="1191" y="376"/>
                  </a:cubicBezTo>
                  <a:cubicBezTo>
                    <a:pt x="1194" y="373"/>
                    <a:pt x="1194" y="367"/>
                    <a:pt x="1189" y="362"/>
                  </a:cubicBezTo>
                  <a:cubicBezTo>
                    <a:pt x="1187" y="360"/>
                    <a:pt x="1184" y="358"/>
                    <a:pt x="1182" y="355"/>
                  </a:cubicBezTo>
                  <a:cubicBezTo>
                    <a:pt x="1180" y="354"/>
                    <a:pt x="1178" y="352"/>
                    <a:pt x="1177" y="350"/>
                  </a:cubicBezTo>
                  <a:cubicBezTo>
                    <a:pt x="1177" y="349"/>
                    <a:pt x="1177" y="349"/>
                    <a:pt x="1178" y="348"/>
                  </a:cubicBezTo>
                  <a:cubicBezTo>
                    <a:pt x="1182" y="349"/>
                    <a:pt x="1186" y="350"/>
                    <a:pt x="1190" y="352"/>
                  </a:cubicBezTo>
                  <a:cubicBezTo>
                    <a:pt x="1197" y="355"/>
                    <a:pt x="1203" y="352"/>
                    <a:pt x="1203" y="344"/>
                  </a:cubicBezTo>
                  <a:cubicBezTo>
                    <a:pt x="1203" y="337"/>
                    <a:pt x="1201" y="331"/>
                    <a:pt x="1195" y="326"/>
                  </a:cubicBezTo>
                  <a:cubicBezTo>
                    <a:pt x="1186" y="319"/>
                    <a:pt x="1178" y="311"/>
                    <a:pt x="1167" y="309"/>
                  </a:cubicBezTo>
                  <a:cubicBezTo>
                    <a:pt x="1160" y="307"/>
                    <a:pt x="1153" y="311"/>
                    <a:pt x="1151" y="318"/>
                  </a:cubicBezTo>
                  <a:cubicBezTo>
                    <a:pt x="1150" y="323"/>
                    <a:pt x="1153" y="328"/>
                    <a:pt x="1160" y="330"/>
                  </a:cubicBezTo>
                  <a:cubicBezTo>
                    <a:pt x="1164" y="332"/>
                    <a:pt x="1169" y="334"/>
                    <a:pt x="1175" y="336"/>
                  </a:cubicBezTo>
                  <a:close/>
                  <a:moveTo>
                    <a:pt x="598" y="1403"/>
                  </a:moveTo>
                  <a:cubicBezTo>
                    <a:pt x="598" y="1399"/>
                    <a:pt x="598" y="1396"/>
                    <a:pt x="598" y="1393"/>
                  </a:cubicBezTo>
                  <a:cubicBezTo>
                    <a:pt x="596" y="1371"/>
                    <a:pt x="595" y="1350"/>
                    <a:pt x="594" y="1328"/>
                  </a:cubicBezTo>
                  <a:cubicBezTo>
                    <a:pt x="593" y="1311"/>
                    <a:pt x="593" y="1311"/>
                    <a:pt x="577" y="1307"/>
                  </a:cubicBezTo>
                  <a:cubicBezTo>
                    <a:pt x="573" y="1306"/>
                    <a:pt x="571" y="1307"/>
                    <a:pt x="569" y="1310"/>
                  </a:cubicBezTo>
                  <a:cubicBezTo>
                    <a:pt x="559" y="1325"/>
                    <a:pt x="548" y="1341"/>
                    <a:pt x="537" y="1356"/>
                  </a:cubicBezTo>
                  <a:cubicBezTo>
                    <a:pt x="531" y="1364"/>
                    <a:pt x="526" y="1372"/>
                    <a:pt x="521" y="1379"/>
                  </a:cubicBezTo>
                  <a:cubicBezTo>
                    <a:pt x="529" y="1384"/>
                    <a:pt x="532" y="1384"/>
                    <a:pt x="536" y="1378"/>
                  </a:cubicBezTo>
                  <a:cubicBezTo>
                    <a:pt x="545" y="1366"/>
                    <a:pt x="545" y="1366"/>
                    <a:pt x="560" y="1370"/>
                  </a:cubicBezTo>
                  <a:cubicBezTo>
                    <a:pt x="566" y="1372"/>
                    <a:pt x="573" y="1372"/>
                    <a:pt x="577" y="1376"/>
                  </a:cubicBezTo>
                  <a:cubicBezTo>
                    <a:pt x="580" y="1380"/>
                    <a:pt x="579" y="1388"/>
                    <a:pt x="580" y="1394"/>
                  </a:cubicBezTo>
                  <a:cubicBezTo>
                    <a:pt x="580" y="1395"/>
                    <a:pt x="582" y="1398"/>
                    <a:pt x="583" y="1398"/>
                  </a:cubicBezTo>
                  <a:cubicBezTo>
                    <a:pt x="587" y="1400"/>
                    <a:pt x="592" y="1401"/>
                    <a:pt x="598" y="1403"/>
                  </a:cubicBezTo>
                  <a:close/>
                  <a:moveTo>
                    <a:pt x="179" y="900"/>
                  </a:moveTo>
                  <a:cubicBezTo>
                    <a:pt x="177" y="886"/>
                    <a:pt x="177" y="886"/>
                    <a:pt x="165" y="882"/>
                  </a:cubicBezTo>
                  <a:cubicBezTo>
                    <a:pt x="159" y="880"/>
                    <a:pt x="154" y="878"/>
                    <a:pt x="147" y="875"/>
                  </a:cubicBezTo>
                  <a:cubicBezTo>
                    <a:pt x="154" y="868"/>
                    <a:pt x="160" y="863"/>
                    <a:pt x="166" y="857"/>
                  </a:cubicBezTo>
                  <a:cubicBezTo>
                    <a:pt x="167" y="856"/>
                    <a:pt x="169" y="853"/>
                    <a:pt x="169" y="852"/>
                  </a:cubicBezTo>
                  <a:cubicBezTo>
                    <a:pt x="168" y="845"/>
                    <a:pt x="166" y="839"/>
                    <a:pt x="165" y="832"/>
                  </a:cubicBezTo>
                  <a:cubicBezTo>
                    <a:pt x="156" y="840"/>
                    <a:pt x="147" y="846"/>
                    <a:pt x="141" y="854"/>
                  </a:cubicBezTo>
                  <a:cubicBezTo>
                    <a:pt x="131" y="866"/>
                    <a:pt x="121" y="866"/>
                    <a:pt x="108" y="859"/>
                  </a:cubicBezTo>
                  <a:cubicBezTo>
                    <a:pt x="100" y="855"/>
                    <a:pt x="91" y="852"/>
                    <a:pt x="81" y="849"/>
                  </a:cubicBezTo>
                  <a:cubicBezTo>
                    <a:pt x="81" y="857"/>
                    <a:pt x="83" y="863"/>
                    <a:pt x="91" y="865"/>
                  </a:cubicBezTo>
                  <a:cubicBezTo>
                    <a:pt x="99" y="868"/>
                    <a:pt x="107" y="872"/>
                    <a:pt x="116" y="876"/>
                  </a:cubicBezTo>
                  <a:cubicBezTo>
                    <a:pt x="108" y="883"/>
                    <a:pt x="102" y="889"/>
                    <a:pt x="95" y="896"/>
                  </a:cubicBezTo>
                  <a:cubicBezTo>
                    <a:pt x="94" y="897"/>
                    <a:pt x="92" y="900"/>
                    <a:pt x="92" y="901"/>
                  </a:cubicBezTo>
                  <a:cubicBezTo>
                    <a:pt x="93" y="908"/>
                    <a:pt x="94" y="914"/>
                    <a:pt x="96" y="922"/>
                  </a:cubicBezTo>
                  <a:cubicBezTo>
                    <a:pt x="109" y="910"/>
                    <a:pt x="121" y="899"/>
                    <a:pt x="132" y="888"/>
                  </a:cubicBezTo>
                  <a:cubicBezTo>
                    <a:pt x="136" y="885"/>
                    <a:pt x="138" y="884"/>
                    <a:pt x="143" y="886"/>
                  </a:cubicBezTo>
                  <a:cubicBezTo>
                    <a:pt x="154" y="891"/>
                    <a:pt x="166" y="895"/>
                    <a:pt x="179" y="900"/>
                  </a:cubicBezTo>
                  <a:close/>
                  <a:moveTo>
                    <a:pt x="105" y="947"/>
                  </a:moveTo>
                  <a:cubicBezTo>
                    <a:pt x="132" y="939"/>
                    <a:pt x="159" y="931"/>
                    <a:pt x="186" y="923"/>
                  </a:cubicBezTo>
                  <a:cubicBezTo>
                    <a:pt x="185" y="918"/>
                    <a:pt x="184" y="914"/>
                    <a:pt x="183" y="910"/>
                  </a:cubicBezTo>
                  <a:cubicBezTo>
                    <a:pt x="182" y="905"/>
                    <a:pt x="180" y="905"/>
                    <a:pt x="175" y="906"/>
                  </a:cubicBezTo>
                  <a:cubicBezTo>
                    <a:pt x="155" y="912"/>
                    <a:pt x="134" y="918"/>
                    <a:pt x="114" y="924"/>
                  </a:cubicBezTo>
                  <a:cubicBezTo>
                    <a:pt x="97" y="929"/>
                    <a:pt x="97" y="929"/>
                    <a:pt x="104" y="946"/>
                  </a:cubicBezTo>
                  <a:cubicBezTo>
                    <a:pt x="104" y="946"/>
                    <a:pt x="104" y="946"/>
                    <a:pt x="105" y="947"/>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a:ea typeface="微软雅黑"/>
              </a:endParaRPr>
            </a:p>
          </p:txBody>
        </p:sp>
        <p:sp>
          <p:nvSpPr>
            <p:cNvPr id="10" name="Freeform 7">
              <a:extLst>
                <a:ext uri="{FF2B5EF4-FFF2-40B4-BE49-F238E27FC236}">
                  <a16:creationId xmlns:a16="http://schemas.microsoft.com/office/drawing/2014/main" id="{5ED64A9D-CAD6-4292-B221-F6A4506CA324}"/>
                </a:ext>
              </a:extLst>
            </p:cNvPr>
            <p:cNvSpPr>
              <a:spLocks noEditPoints="1"/>
            </p:cNvSpPr>
            <p:nvPr/>
          </p:nvSpPr>
          <p:spPr bwMode="auto">
            <a:xfrm>
              <a:off x="9151225" y="1342642"/>
              <a:ext cx="4289754" cy="4299310"/>
            </a:xfrm>
            <a:custGeom>
              <a:avLst/>
              <a:gdLst>
                <a:gd name="T0" fmla="*/ 515 w 1048"/>
                <a:gd name="T1" fmla="*/ 1041 h 1049"/>
                <a:gd name="T2" fmla="*/ 6 w 1048"/>
                <a:gd name="T3" fmla="*/ 511 h 1049"/>
                <a:gd name="T4" fmla="*/ 513 w 1048"/>
                <a:gd name="T5" fmla="*/ 6 h 1049"/>
                <a:gd name="T6" fmla="*/ 1040 w 1048"/>
                <a:gd name="T7" fmla="*/ 538 h 1049"/>
                <a:gd name="T8" fmla="*/ 515 w 1048"/>
                <a:gd name="T9" fmla="*/ 1041 h 1049"/>
                <a:gd name="T10" fmla="*/ 524 w 1048"/>
                <a:gd name="T11" fmla="*/ 1027 h 1049"/>
                <a:gd name="T12" fmla="*/ 1025 w 1048"/>
                <a:gd name="T13" fmla="*/ 527 h 1049"/>
                <a:gd name="T14" fmla="*/ 524 w 1048"/>
                <a:gd name="T15" fmla="*/ 22 h 1049"/>
                <a:gd name="T16" fmla="*/ 22 w 1048"/>
                <a:gd name="T17" fmla="*/ 530 h 1049"/>
                <a:gd name="T18" fmla="*/ 524 w 1048"/>
                <a:gd name="T19" fmla="*/ 1027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8" h="1049">
                  <a:moveTo>
                    <a:pt x="515" y="1041"/>
                  </a:moveTo>
                  <a:cubicBezTo>
                    <a:pt x="240" y="1041"/>
                    <a:pt x="0" y="809"/>
                    <a:pt x="6" y="511"/>
                  </a:cubicBezTo>
                  <a:cubicBezTo>
                    <a:pt x="13" y="235"/>
                    <a:pt x="238" y="11"/>
                    <a:pt x="513" y="6"/>
                  </a:cubicBezTo>
                  <a:cubicBezTo>
                    <a:pt x="804" y="0"/>
                    <a:pt x="1048" y="239"/>
                    <a:pt x="1040" y="538"/>
                  </a:cubicBezTo>
                  <a:cubicBezTo>
                    <a:pt x="1033" y="815"/>
                    <a:pt x="803" y="1049"/>
                    <a:pt x="515" y="1041"/>
                  </a:cubicBezTo>
                  <a:close/>
                  <a:moveTo>
                    <a:pt x="524" y="1027"/>
                  </a:moveTo>
                  <a:cubicBezTo>
                    <a:pt x="805" y="1023"/>
                    <a:pt x="1023" y="801"/>
                    <a:pt x="1025" y="527"/>
                  </a:cubicBezTo>
                  <a:cubicBezTo>
                    <a:pt x="1026" y="249"/>
                    <a:pt x="806" y="22"/>
                    <a:pt x="524" y="22"/>
                  </a:cubicBezTo>
                  <a:cubicBezTo>
                    <a:pt x="242" y="21"/>
                    <a:pt x="19" y="248"/>
                    <a:pt x="22" y="530"/>
                  </a:cubicBezTo>
                  <a:cubicBezTo>
                    <a:pt x="25" y="803"/>
                    <a:pt x="243" y="1023"/>
                    <a:pt x="524" y="102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1" name="Freeform 8">
              <a:extLst>
                <a:ext uri="{FF2B5EF4-FFF2-40B4-BE49-F238E27FC236}">
                  <a16:creationId xmlns:a16="http://schemas.microsoft.com/office/drawing/2014/main" id="{B2F19B13-C0F7-4C1F-A9D9-D78608EF67D1}"/>
                </a:ext>
              </a:extLst>
            </p:cNvPr>
            <p:cNvSpPr>
              <a:spLocks noEditPoints="1"/>
            </p:cNvSpPr>
            <p:nvPr/>
          </p:nvSpPr>
          <p:spPr bwMode="auto">
            <a:xfrm>
              <a:off x="12831909" y="4416646"/>
              <a:ext cx="957791" cy="1139317"/>
            </a:xfrm>
            <a:custGeom>
              <a:avLst/>
              <a:gdLst>
                <a:gd name="T0" fmla="*/ 166 w 234"/>
                <a:gd name="T1" fmla="*/ 67 h 278"/>
                <a:gd name="T2" fmla="*/ 166 w 234"/>
                <a:gd name="T3" fmla="*/ 93 h 278"/>
                <a:gd name="T4" fmla="*/ 211 w 234"/>
                <a:gd name="T5" fmla="*/ 93 h 278"/>
                <a:gd name="T6" fmla="*/ 199 w 234"/>
                <a:gd name="T7" fmla="*/ 110 h 278"/>
                <a:gd name="T8" fmla="*/ 192 w 234"/>
                <a:gd name="T9" fmla="*/ 111 h 278"/>
                <a:gd name="T10" fmla="*/ 155 w 234"/>
                <a:gd name="T11" fmla="*/ 109 h 278"/>
                <a:gd name="T12" fmla="*/ 148 w 234"/>
                <a:gd name="T13" fmla="*/ 111 h 278"/>
                <a:gd name="T14" fmla="*/ 184 w 234"/>
                <a:gd name="T15" fmla="*/ 135 h 278"/>
                <a:gd name="T16" fmla="*/ 174 w 234"/>
                <a:gd name="T17" fmla="*/ 150 h 278"/>
                <a:gd name="T18" fmla="*/ 110 w 234"/>
                <a:gd name="T19" fmla="*/ 109 h 278"/>
                <a:gd name="T20" fmla="*/ 85 w 234"/>
                <a:gd name="T21" fmla="*/ 141 h 278"/>
                <a:gd name="T22" fmla="*/ 105 w 234"/>
                <a:gd name="T23" fmla="*/ 157 h 278"/>
                <a:gd name="T24" fmla="*/ 126 w 234"/>
                <a:gd name="T25" fmla="*/ 132 h 278"/>
                <a:gd name="T26" fmla="*/ 133 w 234"/>
                <a:gd name="T27" fmla="*/ 138 h 278"/>
                <a:gd name="T28" fmla="*/ 117 w 234"/>
                <a:gd name="T29" fmla="*/ 158 h 278"/>
                <a:gd name="T30" fmla="*/ 118 w 234"/>
                <a:gd name="T31" fmla="*/ 168 h 278"/>
                <a:gd name="T32" fmla="*/ 136 w 234"/>
                <a:gd name="T33" fmla="*/ 182 h 278"/>
                <a:gd name="T34" fmla="*/ 161 w 234"/>
                <a:gd name="T35" fmla="*/ 151 h 278"/>
                <a:gd name="T36" fmla="*/ 169 w 234"/>
                <a:gd name="T37" fmla="*/ 157 h 278"/>
                <a:gd name="T38" fmla="*/ 132 w 234"/>
                <a:gd name="T39" fmla="*/ 203 h 278"/>
                <a:gd name="T40" fmla="*/ 72 w 234"/>
                <a:gd name="T41" fmla="*/ 155 h 278"/>
                <a:gd name="T42" fmla="*/ 70 w 234"/>
                <a:gd name="T43" fmla="*/ 156 h 278"/>
                <a:gd name="T44" fmla="*/ 104 w 234"/>
                <a:gd name="T45" fmla="*/ 233 h 278"/>
                <a:gd name="T46" fmla="*/ 19 w 234"/>
                <a:gd name="T47" fmla="*/ 203 h 278"/>
                <a:gd name="T48" fmla="*/ 18 w 234"/>
                <a:gd name="T49" fmla="*/ 205 h 278"/>
                <a:gd name="T50" fmla="*/ 70 w 234"/>
                <a:gd name="T51" fmla="*/ 265 h 278"/>
                <a:gd name="T52" fmla="*/ 55 w 234"/>
                <a:gd name="T53" fmla="*/ 278 h 278"/>
                <a:gd name="T54" fmla="*/ 0 w 234"/>
                <a:gd name="T55" fmla="*/ 212 h 278"/>
                <a:gd name="T56" fmla="*/ 12 w 234"/>
                <a:gd name="T57" fmla="*/ 202 h 278"/>
                <a:gd name="T58" fmla="*/ 24 w 234"/>
                <a:gd name="T59" fmla="*/ 191 h 278"/>
                <a:gd name="T60" fmla="*/ 34 w 234"/>
                <a:gd name="T61" fmla="*/ 189 h 278"/>
                <a:gd name="T62" fmla="*/ 76 w 234"/>
                <a:gd name="T63" fmla="*/ 204 h 278"/>
                <a:gd name="T64" fmla="*/ 80 w 234"/>
                <a:gd name="T65" fmla="*/ 206 h 278"/>
                <a:gd name="T66" fmla="*/ 78 w 234"/>
                <a:gd name="T67" fmla="*/ 199 h 278"/>
                <a:gd name="T68" fmla="*/ 61 w 234"/>
                <a:gd name="T69" fmla="*/ 162 h 278"/>
                <a:gd name="T70" fmla="*/ 62 w 234"/>
                <a:gd name="T71" fmla="*/ 153 h 278"/>
                <a:gd name="T72" fmla="*/ 121 w 234"/>
                <a:gd name="T73" fmla="*/ 75 h 278"/>
                <a:gd name="T74" fmla="*/ 146 w 234"/>
                <a:gd name="T75" fmla="*/ 55 h 278"/>
                <a:gd name="T76" fmla="*/ 163 w 234"/>
                <a:gd name="T77" fmla="*/ 2 h 278"/>
                <a:gd name="T78" fmla="*/ 176 w 234"/>
                <a:gd name="T79" fmla="*/ 1 h 278"/>
                <a:gd name="T80" fmla="*/ 161 w 234"/>
                <a:gd name="T81" fmla="*/ 24 h 278"/>
                <a:gd name="T82" fmla="*/ 158 w 234"/>
                <a:gd name="T83" fmla="*/ 32 h 278"/>
                <a:gd name="T84" fmla="*/ 162 w 234"/>
                <a:gd name="T85" fmla="*/ 42 h 278"/>
                <a:gd name="T86" fmla="*/ 172 w 234"/>
                <a:gd name="T87" fmla="*/ 40 h 278"/>
                <a:gd name="T88" fmla="*/ 185 w 234"/>
                <a:gd name="T89" fmla="*/ 27 h 278"/>
                <a:gd name="T90" fmla="*/ 226 w 234"/>
                <a:gd name="T91" fmla="*/ 25 h 278"/>
                <a:gd name="T92" fmla="*/ 232 w 234"/>
                <a:gd name="T93" fmla="*/ 48 h 278"/>
                <a:gd name="T94" fmla="*/ 214 w 234"/>
                <a:gd name="T95" fmla="*/ 81 h 278"/>
                <a:gd name="T96" fmla="*/ 200 w 234"/>
                <a:gd name="T97" fmla="*/ 82 h 278"/>
                <a:gd name="T98" fmla="*/ 208 w 234"/>
                <a:gd name="T99" fmla="*/ 72 h 278"/>
                <a:gd name="T100" fmla="*/ 218 w 234"/>
                <a:gd name="T101" fmla="*/ 55 h 278"/>
                <a:gd name="T102" fmla="*/ 213 w 234"/>
                <a:gd name="T103" fmla="*/ 39 h 278"/>
                <a:gd name="T104" fmla="*/ 195 w 234"/>
                <a:gd name="T105" fmla="*/ 40 h 278"/>
                <a:gd name="T106" fmla="*/ 185 w 234"/>
                <a:gd name="T107" fmla="*/ 52 h 278"/>
                <a:gd name="T108" fmla="*/ 166 w 234"/>
                <a:gd name="T109" fmla="*/ 67 h 278"/>
                <a:gd name="T110" fmla="*/ 159 w 234"/>
                <a:gd name="T111" fmla="*/ 87 h 278"/>
                <a:gd name="T112" fmla="*/ 147 w 234"/>
                <a:gd name="T113" fmla="*/ 73 h 278"/>
                <a:gd name="T114" fmla="*/ 131 w 234"/>
                <a:gd name="T115" fmla="*/ 77 h 278"/>
                <a:gd name="T116" fmla="*/ 123 w 234"/>
                <a:gd name="T117" fmla="*/ 90 h 278"/>
                <a:gd name="T118" fmla="*/ 124 w 234"/>
                <a:gd name="T119" fmla="*/ 95 h 278"/>
                <a:gd name="T120" fmla="*/ 142 w 234"/>
                <a:gd name="T121" fmla="*/ 108 h 278"/>
                <a:gd name="T122" fmla="*/ 146 w 234"/>
                <a:gd name="T123" fmla="*/ 108 h 278"/>
                <a:gd name="T124" fmla="*/ 159 w 234"/>
                <a:gd name="T125" fmla="*/ 8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 h="278">
                  <a:moveTo>
                    <a:pt x="166" y="67"/>
                  </a:moveTo>
                  <a:cubicBezTo>
                    <a:pt x="171" y="74"/>
                    <a:pt x="169" y="83"/>
                    <a:pt x="166" y="93"/>
                  </a:cubicBezTo>
                  <a:cubicBezTo>
                    <a:pt x="181" y="93"/>
                    <a:pt x="195" y="93"/>
                    <a:pt x="211" y="93"/>
                  </a:cubicBezTo>
                  <a:cubicBezTo>
                    <a:pt x="206" y="100"/>
                    <a:pt x="203" y="105"/>
                    <a:pt x="199" y="110"/>
                  </a:cubicBezTo>
                  <a:cubicBezTo>
                    <a:pt x="198" y="111"/>
                    <a:pt x="194" y="112"/>
                    <a:pt x="192" y="111"/>
                  </a:cubicBezTo>
                  <a:cubicBezTo>
                    <a:pt x="179" y="111"/>
                    <a:pt x="167" y="110"/>
                    <a:pt x="155" y="109"/>
                  </a:cubicBezTo>
                  <a:cubicBezTo>
                    <a:pt x="152" y="109"/>
                    <a:pt x="150" y="109"/>
                    <a:pt x="148" y="111"/>
                  </a:cubicBezTo>
                  <a:cubicBezTo>
                    <a:pt x="159" y="119"/>
                    <a:pt x="171" y="126"/>
                    <a:pt x="184" y="135"/>
                  </a:cubicBezTo>
                  <a:cubicBezTo>
                    <a:pt x="181" y="140"/>
                    <a:pt x="178" y="145"/>
                    <a:pt x="174" y="150"/>
                  </a:cubicBezTo>
                  <a:cubicBezTo>
                    <a:pt x="153" y="137"/>
                    <a:pt x="132" y="123"/>
                    <a:pt x="110" y="109"/>
                  </a:cubicBezTo>
                  <a:cubicBezTo>
                    <a:pt x="102" y="120"/>
                    <a:pt x="93" y="130"/>
                    <a:pt x="85" y="141"/>
                  </a:cubicBezTo>
                  <a:cubicBezTo>
                    <a:pt x="92" y="146"/>
                    <a:pt x="98" y="151"/>
                    <a:pt x="105" y="157"/>
                  </a:cubicBezTo>
                  <a:cubicBezTo>
                    <a:pt x="112" y="148"/>
                    <a:pt x="119" y="140"/>
                    <a:pt x="126" y="132"/>
                  </a:cubicBezTo>
                  <a:cubicBezTo>
                    <a:pt x="128" y="134"/>
                    <a:pt x="131" y="136"/>
                    <a:pt x="133" y="138"/>
                  </a:cubicBezTo>
                  <a:cubicBezTo>
                    <a:pt x="128" y="145"/>
                    <a:pt x="123" y="152"/>
                    <a:pt x="117" y="158"/>
                  </a:cubicBezTo>
                  <a:cubicBezTo>
                    <a:pt x="114" y="162"/>
                    <a:pt x="113" y="164"/>
                    <a:pt x="118" y="168"/>
                  </a:cubicBezTo>
                  <a:cubicBezTo>
                    <a:pt x="124" y="172"/>
                    <a:pt x="129" y="177"/>
                    <a:pt x="136" y="182"/>
                  </a:cubicBezTo>
                  <a:cubicBezTo>
                    <a:pt x="145" y="172"/>
                    <a:pt x="153" y="162"/>
                    <a:pt x="161" y="151"/>
                  </a:cubicBezTo>
                  <a:cubicBezTo>
                    <a:pt x="164" y="153"/>
                    <a:pt x="166" y="155"/>
                    <a:pt x="169" y="157"/>
                  </a:cubicBezTo>
                  <a:cubicBezTo>
                    <a:pt x="157" y="173"/>
                    <a:pt x="145" y="188"/>
                    <a:pt x="132" y="203"/>
                  </a:cubicBezTo>
                  <a:cubicBezTo>
                    <a:pt x="112" y="187"/>
                    <a:pt x="92" y="171"/>
                    <a:pt x="72" y="155"/>
                  </a:cubicBezTo>
                  <a:cubicBezTo>
                    <a:pt x="71" y="155"/>
                    <a:pt x="71" y="155"/>
                    <a:pt x="70" y="156"/>
                  </a:cubicBezTo>
                  <a:cubicBezTo>
                    <a:pt x="81" y="181"/>
                    <a:pt x="92" y="206"/>
                    <a:pt x="104" y="233"/>
                  </a:cubicBezTo>
                  <a:cubicBezTo>
                    <a:pt x="74" y="223"/>
                    <a:pt x="47" y="213"/>
                    <a:pt x="19" y="203"/>
                  </a:cubicBezTo>
                  <a:cubicBezTo>
                    <a:pt x="19" y="204"/>
                    <a:pt x="18" y="204"/>
                    <a:pt x="18" y="205"/>
                  </a:cubicBezTo>
                  <a:cubicBezTo>
                    <a:pt x="35" y="225"/>
                    <a:pt x="52" y="245"/>
                    <a:pt x="70" y="265"/>
                  </a:cubicBezTo>
                  <a:cubicBezTo>
                    <a:pt x="65" y="269"/>
                    <a:pt x="61" y="273"/>
                    <a:pt x="55" y="278"/>
                  </a:cubicBezTo>
                  <a:cubicBezTo>
                    <a:pt x="37" y="256"/>
                    <a:pt x="18" y="235"/>
                    <a:pt x="0" y="212"/>
                  </a:cubicBezTo>
                  <a:cubicBezTo>
                    <a:pt x="4" y="209"/>
                    <a:pt x="8" y="205"/>
                    <a:pt x="12" y="202"/>
                  </a:cubicBezTo>
                  <a:cubicBezTo>
                    <a:pt x="16" y="198"/>
                    <a:pt x="20" y="195"/>
                    <a:pt x="24" y="191"/>
                  </a:cubicBezTo>
                  <a:cubicBezTo>
                    <a:pt x="27" y="188"/>
                    <a:pt x="30" y="188"/>
                    <a:pt x="34" y="189"/>
                  </a:cubicBezTo>
                  <a:cubicBezTo>
                    <a:pt x="48" y="195"/>
                    <a:pt x="62" y="199"/>
                    <a:pt x="76" y="204"/>
                  </a:cubicBezTo>
                  <a:cubicBezTo>
                    <a:pt x="77" y="205"/>
                    <a:pt x="78" y="205"/>
                    <a:pt x="80" y="206"/>
                  </a:cubicBezTo>
                  <a:cubicBezTo>
                    <a:pt x="79" y="203"/>
                    <a:pt x="79" y="201"/>
                    <a:pt x="78" y="199"/>
                  </a:cubicBezTo>
                  <a:cubicBezTo>
                    <a:pt x="72" y="186"/>
                    <a:pt x="67" y="174"/>
                    <a:pt x="61" y="162"/>
                  </a:cubicBezTo>
                  <a:cubicBezTo>
                    <a:pt x="59" y="158"/>
                    <a:pt x="59" y="156"/>
                    <a:pt x="62" y="153"/>
                  </a:cubicBezTo>
                  <a:cubicBezTo>
                    <a:pt x="83" y="128"/>
                    <a:pt x="104" y="103"/>
                    <a:pt x="121" y="75"/>
                  </a:cubicBezTo>
                  <a:cubicBezTo>
                    <a:pt x="126" y="65"/>
                    <a:pt x="133" y="55"/>
                    <a:pt x="146" y="55"/>
                  </a:cubicBezTo>
                  <a:cubicBezTo>
                    <a:pt x="139" y="32"/>
                    <a:pt x="151" y="17"/>
                    <a:pt x="163" y="2"/>
                  </a:cubicBezTo>
                  <a:cubicBezTo>
                    <a:pt x="165" y="0"/>
                    <a:pt x="171" y="1"/>
                    <a:pt x="176" y="1"/>
                  </a:cubicBezTo>
                  <a:cubicBezTo>
                    <a:pt x="170" y="10"/>
                    <a:pt x="165" y="17"/>
                    <a:pt x="161" y="24"/>
                  </a:cubicBezTo>
                  <a:cubicBezTo>
                    <a:pt x="159" y="27"/>
                    <a:pt x="158" y="30"/>
                    <a:pt x="158" y="32"/>
                  </a:cubicBezTo>
                  <a:cubicBezTo>
                    <a:pt x="159" y="36"/>
                    <a:pt x="160" y="40"/>
                    <a:pt x="162" y="42"/>
                  </a:cubicBezTo>
                  <a:cubicBezTo>
                    <a:pt x="165" y="43"/>
                    <a:pt x="170" y="42"/>
                    <a:pt x="172" y="40"/>
                  </a:cubicBezTo>
                  <a:cubicBezTo>
                    <a:pt x="177" y="36"/>
                    <a:pt x="181" y="31"/>
                    <a:pt x="185" y="27"/>
                  </a:cubicBezTo>
                  <a:cubicBezTo>
                    <a:pt x="198" y="12"/>
                    <a:pt x="212" y="11"/>
                    <a:pt x="226" y="25"/>
                  </a:cubicBezTo>
                  <a:cubicBezTo>
                    <a:pt x="233" y="32"/>
                    <a:pt x="234" y="40"/>
                    <a:pt x="232" y="48"/>
                  </a:cubicBezTo>
                  <a:cubicBezTo>
                    <a:pt x="229" y="61"/>
                    <a:pt x="223" y="71"/>
                    <a:pt x="214" y="81"/>
                  </a:cubicBezTo>
                  <a:cubicBezTo>
                    <a:pt x="210" y="86"/>
                    <a:pt x="205" y="83"/>
                    <a:pt x="200" y="82"/>
                  </a:cubicBezTo>
                  <a:cubicBezTo>
                    <a:pt x="203" y="78"/>
                    <a:pt x="206" y="76"/>
                    <a:pt x="208" y="72"/>
                  </a:cubicBezTo>
                  <a:cubicBezTo>
                    <a:pt x="212" y="67"/>
                    <a:pt x="216" y="61"/>
                    <a:pt x="218" y="55"/>
                  </a:cubicBezTo>
                  <a:cubicBezTo>
                    <a:pt x="221" y="48"/>
                    <a:pt x="219" y="43"/>
                    <a:pt x="213" y="39"/>
                  </a:cubicBezTo>
                  <a:cubicBezTo>
                    <a:pt x="206" y="35"/>
                    <a:pt x="201" y="35"/>
                    <a:pt x="195" y="40"/>
                  </a:cubicBezTo>
                  <a:cubicBezTo>
                    <a:pt x="191" y="44"/>
                    <a:pt x="188" y="48"/>
                    <a:pt x="185" y="52"/>
                  </a:cubicBezTo>
                  <a:cubicBezTo>
                    <a:pt x="179" y="57"/>
                    <a:pt x="173" y="61"/>
                    <a:pt x="166" y="67"/>
                  </a:cubicBezTo>
                  <a:close/>
                  <a:moveTo>
                    <a:pt x="159" y="87"/>
                  </a:moveTo>
                  <a:cubicBezTo>
                    <a:pt x="157" y="80"/>
                    <a:pt x="153" y="75"/>
                    <a:pt x="147" y="73"/>
                  </a:cubicBezTo>
                  <a:cubicBezTo>
                    <a:pt x="140" y="71"/>
                    <a:pt x="135" y="72"/>
                    <a:pt x="131" y="77"/>
                  </a:cubicBezTo>
                  <a:cubicBezTo>
                    <a:pt x="128" y="81"/>
                    <a:pt x="125" y="85"/>
                    <a:pt x="123" y="90"/>
                  </a:cubicBezTo>
                  <a:cubicBezTo>
                    <a:pt x="122" y="91"/>
                    <a:pt x="123" y="95"/>
                    <a:pt x="124" y="95"/>
                  </a:cubicBezTo>
                  <a:cubicBezTo>
                    <a:pt x="130" y="100"/>
                    <a:pt x="136" y="104"/>
                    <a:pt x="142" y="108"/>
                  </a:cubicBezTo>
                  <a:cubicBezTo>
                    <a:pt x="143" y="108"/>
                    <a:pt x="146" y="108"/>
                    <a:pt x="146" y="108"/>
                  </a:cubicBezTo>
                  <a:cubicBezTo>
                    <a:pt x="151" y="101"/>
                    <a:pt x="155" y="94"/>
                    <a:pt x="159" y="8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2" name="Freeform 9">
              <a:extLst>
                <a:ext uri="{FF2B5EF4-FFF2-40B4-BE49-F238E27FC236}">
                  <a16:creationId xmlns:a16="http://schemas.microsoft.com/office/drawing/2014/main" id="{A3BDF0A5-3068-4C9D-9C49-4C8009864390}"/>
                </a:ext>
              </a:extLst>
            </p:cNvPr>
            <p:cNvSpPr>
              <a:spLocks noEditPoints="1"/>
            </p:cNvSpPr>
            <p:nvPr/>
          </p:nvSpPr>
          <p:spPr bwMode="auto">
            <a:xfrm>
              <a:off x="11742750" y="676248"/>
              <a:ext cx="527861" cy="664005"/>
            </a:xfrm>
            <a:custGeom>
              <a:avLst/>
              <a:gdLst>
                <a:gd name="T0" fmla="*/ 21 w 129"/>
                <a:gd name="T1" fmla="*/ 53 h 162"/>
                <a:gd name="T2" fmla="*/ 58 w 129"/>
                <a:gd name="T3" fmla="*/ 5 h 162"/>
                <a:gd name="T4" fmla="*/ 81 w 129"/>
                <a:gd name="T5" fmla="*/ 20 h 162"/>
                <a:gd name="T6" fmla="*/ 76 w 129"/>
                <a:gd name="T7" fmla="*/ 34 h 162"/>
                <a:gd name="T8" fmla="*/ 67 w 129"/>
                <a:gd name="T9" fmla="*/ 50 h 162"/>
                <a:gd name="T10" fmla="*/ 57 w 129"/>
                <a:gd name="T11" fmla="*/ 54 h 162"/>
                <a:gd name="T12" fmla="*/ 39 w 129"/>
                <a:gd name="T13" fmla="*/ 47 h 162"/>
                <a:gd name="T14" fmla="*/ 42 w 129"/>
                <a:gd name="T15" fmla="*/ 55 h 162"/>
                <a:gd name="T16" fmla="*/ 56 w 129"/>
                <a:gd name="T17" fmla="*/ 70 h 162"/>
                <a:gd name="T18" fmla="*/ 66 w 129"/>
                <a:gd name="T19" fmla="*/ 91 h 162"/>
                <a:gd name="T20" fmla="*/ 89 w 129"/>
                <a:gd name="T21" fmla="*/ 102 h 162"/>
                <a:gd name="T22" fmla="*/ 81 w 129"/>
                <a:gd name="T23" fmla="*/ 90 h 162"/>
                <a:gd name="T24" fmla="*/ 67 w 129"/>
                <a:gd name="T25" fmla="*/ 76 h 162"/>
                <a:gd name="T26" fmla="*/ 100 w 129"/>
                <a:gd name="T27" fmla="*/ 69 h 162"/>
                <a:gd name="T28" fmla="*/ 93 w 129"/>
                <a:gd name="T29" fmla="*/ 52 h 162"/>
                <a:gd name="T30" fmla="*/ 79 w 129"/>
                <a:gd name="T31" fmla="*/ 40 h 162"/>
                <a:gd name="T32" fmla="*/ 113 w 129"/>
                <a:gd name="T33" fmla="*/ 18 h 162"/>
                <a:gd name="T34" fmla="*/ 125 w 129"/>
                <a:gd name="T35" fmla="*/ 36 h 162"/>
                <a:gd name="T36" fmla="*/ 124 w 129"/>
                <a:gd name="T37" fmla="*/ 49 h 162"/>
                <a:gd name="T38" fmla="*/ 112 w 129"/>
                <a:gd name="T39" fmla="*/ 61 h 162"/>
                <a:gd name="T40" fmla="*/ 116 w 129"/>
                <a:gd name="T41" fmla="*/ 93 h 162"/>
                <a:gd name="T42" fmla="*/ 83 w 129"/>
                <a:gd name="T43" fmla="*/ 115 h 162"/>
                <a:gd name="T44" fmla="*/ 71 w 129"/>
                <a:gd name="T45" fmla="*/ 130 h 162"/>
                <a:gd name="T46" fmla="*/ 98 w 129"/>
                <a:gd name="T47" fmla="*/ 139 h 162"/>
                <a:gd name="T48" fmla="*/ 105 w 129"/>
                <a:gd name="T49" fmla="*/ 155 h 162"/>
                <a:gd name="T50" fmla="*/ 60 w 129"/>
                <a:gd name="T51" fmla="*/ 150 h 162"/>
                <a:gd name="T52" fmla="*/ 34 w 129"/>
                <a:gd name="T53" fmla="*/ 135 h 162"/>
                <a:gd name="T54" fmla="*/ 21 w 129"/>
                <a:gd name="T55" fmla="*/ 143 h 162"/>
                <a:gd name="T56" fmla="*/ 11 w 129"/>
                <a:gd name="T57" fmla="*/ 134 h 162"/>
                <a:gd name="T58" fmla="*/ 3 w 129"/>
                <a:gd name="T59" fmla="*/ 122 h 162"/>
                <a:gd name="T60" fmla="*/ 20 w 129"/>
                <a:gd name="T61" fmla="*/ 118 h 162"/>
                <a:gd name="T62" fmla="*/ 7 w 129"/>
                <a:gd name="T63" fmla="*/ 81 h 162"/>
                <a:gd name="T64" fmla="*/ 57 w 129"/>
                <a:gd name="T65" fmla="*/ 106 h 162"/>
                <a:gd name="T66" fmla="*/ 34 w 129"/>
                <a:gd name="T67" fmla="*/ 121 h 162"/>
                <a:gd name="T68" fmla="*/ 57 w 129"/>
                <a:gd name="T69" fmla="*/ 106 h 162"/>
                <a:gd name="T70" fmla="*/ 24 w 129"/>
                <a:gd name="T71" fmla="*/ 103 h 162"/>
                <a:gd name="T72" fmla="*/ 18 w 129"/>
                <a:gd name="T73" fmla="*/ 9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62">
                  <a:moveTo>
                    <a:pt x="25" y="55"/>
                  </a:moveTo>
                  <a:cubicBezTo>
                    <a:pt x="24" y="55"/>
                    <a:pt x="22" y="54"/>
                    <a:pt x="21" y="53"/>
                  </a:cubicBezTo>
                  <a:cubicBezTo>
                    <a:pt x="12" y="46"/>
                    <a:pt x="12" y="41"/>
                    <a:pt x="21" y="34"/>
                  </a:cubicBezTo>
                  <a:cubicBezTo>
                    <a:pt x="33" y="24"/>
                    <a:pt x="46" y="14"/>
                    <a:pt x="58" y="5"/>
                  </a:cubicBezTo>
                  <a:cubicBezTo>
                    <a:pt x="65" y="0"/>
                    <a:pt x="73" y="2"/>
                    <a:pt x="75" y="10"/>
                  </a:cubicBezTo>
                  <a:cubicBezTo>
                    <a:pt x="76" y="14"/>
                    <a:pt x="77" y="17"/>
                    <a:pt x="81" y="20"/>
                  </a:cubicBezTo>
                  <a:cubicBezTo>
                    <a:pt x="84" y="21"/>
                    <a:pt x="85" y="26"/>
                    <a:pt x="87" y="30"/>
                  </a:cubicBezTo>
                  <a:cubicBezTo>
                    <a:pt x="84" y="31"/>
                    <a:pt x="80" y="34"/>
                    <a:pt x="76" y="34"/>
                  </a:cubicBezTo>
                  <a:cubicBezTo>
                    <a:pt x="67" y="35"/>
                    <a:pt x="66" y="35"/>
                    <a:pt x="67" y="45"/>
                  </a:cubicBezTo>
                  <a:cubicBezTo>
                    <a:pt x="67" y="47"/>
                    <a:pt x="68" y="49"/>
                    <a:pt x="67" y="50"/>
                  </a:cubicBezTo>
                  <a:cubicBezTo>
                    <a:pt x="66" y="53"/>
                    <a:pt x="65" y="55"/>
                    <a:pt x="63" y="56"/>
                  </a:cubicBezTo>
                  <a:cubicBezTo>
                    <a:pt x="62" y="57"/>
                    <a:pt x="58" y="56"/>
                    <a:pt x="57" y="54"/>
                  </a:cubicBezTo>
                  <a:cubicBezTo>
                    <a:pt x="54" y="50"/>
                    <a:pt x="51" y="45"/>
                    <a:pt x="48" y="39"/>
                  </a:cubicBezTo>
                  <a:cubicBezTo>
                    <a:pt x="45" y="42"/>
                    <a:pt x="42" y="44"/>
                    <a:pt x="39" y="47"/>
                  </a:cubicBezTo>
                  <a:cubicBezTo>
                    <a:pt x="36" y="50"/>
                    <a:pt x="33" y="53"/>
                    <a:pt x="29" y="57"/>
                  </a:cubicBezTo>
                  <a:cubicBezTo>
                    <a:pt x="34" y="56"/>
                    <a:pt x="38" y="57"/>
                    <a:pt x="42" y="55"/>
                  </a:cubicBezTo>
                  <a:cubicBezTo>
                    <a:pt x="48" y="53"/>
                    <a:pt x="53" y="55"/>
                    <a:pt x="56" y="58"/>
                  </a:cubicBezTo>
                  <a:cubicBezTo>
                    <a:pt x="58" y="61"/>
                    <a:pt x="56" y="66"/>
                    <a:pt x="56" y="70"/>
                  </a:cubicBezTo>
                  <a:cubicBezTo>
                    <a:pt x="56" y="72"/>
                    <a:pt x="56" y="75"/>
                    <a:pt x="57" y="77"/>
                  </a:cubicBezTo>
                  <a:cubicBezTo>
                    <a:pt x="60" y="82"/>
                    <a:pt x="63" y="86"/>
                    <a:pt x="66" y="91"/>
                  </a:cubicBezTo>
                  <a:cubicBezTo>
                    <a:pt x="72" y="91"/>
                    <a:pt x="74" y="96"/>
                    <a:pt x="77" y="101"/>
                  </a:cubicBezTo>
                  <a:cubicBezTo>
                    <a:pt x="80" y="107"/>
                    <a:pt x="86" y="107"/>
                    <a:pt x="89" y="102"/>
                  </a:cubicBezTo>
                  <a:cubicBezTo>
                    <a:pt x="91" y="98"/>
                    <a:pt x="92" y="94"/>
                    <a:pt x="94" y="89"/>
                  </a:cubicBezTo>
                  <a:cubicBezTo>
                    <a:pt x="89" y="89"/>
                    <a:pt x="85" y="89"/>
                    <a:pt x="81" y="90"/>
                  </a:cubicBezTo>
                  <a:cubicBezTo>
                    <a:pt x="74" y="91"/>
                    <a:pt x="69" y="89"/>
                    <a:pt x="66" y="83"/>
                  </a:cubicBezTo>
                  <a:cubicBezTo>
                    <a:pt x="64" y="80"/>
                    <a:pt x="64" y="78"/>
                    <a:pt x="67" y="76"/>
                  </a:cubicBezTo>
                  <a:cubicBezTo>
                    <a:pt x="76" y="70"/>
                    <a:pt x="86" y="68"/>
                    <a:pt x="97" y="69"/>
                  </a:cubicBezTo>
                  <a:cubicBezTo>
                    <a:pt x="98" y="69"/>
                    <a:pt x="99" y="69"/>
                    <a:pt x="100" y="69"/>
                  </a:cubicBezTo>
                  <a:cubicBezTo>
                    <a:pt x="99" y="63"/>
                    <a:pt x="97" y="57"/>
                    <a:pt x="96" y="51"/>
                  </a:cubicBezTo>
                  <a:cubicBezTo>
                    <a:pt x="96" y="51"/>
                    <a:pt x="94" y="51"/>
                    <a:pt x="93" y="52"/>
                  </a:cubicBezTo>
                  <a:cubicBezTo>
                    <a:pt x="87" y="57"/>
                    <a:pt x="84" y="57"/>
                    <a:pt x="79" y="52"/>
                  </a:cubicBezTo>
                  <a:cubicBezTo>
                    <a:pt x="74" y="47"/>
                    <a:pt x="74" y="44"/>
                    <a:pt x="79" y="40"/>
                  </a:cubicBezTo>
                  <a:cubicBezTo>
                    <a:pt x="85" y="35"/>
                    <a:pt x="90" y="28"/>
                    <a:pt x="97" y="24"/>
                  </a:cubicBezTo>
                  <a:cubicBezTo>
                    <a:pt x="101" y="21"/>
                    <a:pt x="107" y="19"/>
                    <a:pt x="113" y="18"/>
                  </a:cubicBezTo>
                  <a:cubicBezTo>
                    <a:pt x="118" y="16"/>
                    <a:pt x="123" y="21"/>
                    <a:pt x="121" y="27"/>
                  </a:cubicBezTo>
                  <a:cubicBezTo>
                    <a:pt x="120" y="31"/>
                    <a:pt x="122" y="33"/>
                    <a:pt x="125" y="36"/>
                  </a:cubicBezTo>
                  <a:cubicBezTo>
                    <a:pt x="127" y="37"/>
                    <a:pt x="129" y="40"/>
                    <a:pt x="129" y="42"/>
                  </a:cubicBezTo>
                  <a:cubicBezTo>
                    <a:pt x="128" y="45"/>
                    <a:pt x="126" y="47"/>
                    <a:pt x="124" y="49"/>
                  </a:cubicBezTo>
                  <a:cubicBezTo>
                    <a:pt x="121" y="51"/>
                    <a:pt x="117" y="51"/>
                    <a:pt x="114" y="52"/>
                  </a:cubicBezTo>
                  <a:cubicBezTo>
                    <a:pt x="111" y="54"/>
                    <a:pt x="109" y="58"/>
                    <a:pt x="112" y="61"/>
                  </a:cubicBezTo>
                  <a:cubicBezTo>
                    <a:pt x="117" y="66"/>
                    <a:pt x="115" y="70"/>
                    <a:pt x="111" y="74"/>
                  </a:cubicBezTo>
                  <a:cubicBezTo>
                    <a:pt x="115" y="80"/>
                    <a:pt x="119" y="85"/>
                    <a:pt x="116" y="93"/>
                  </a:cubicBezTo>
                  <a:cubicBezTo>
                    <a:pt x="113" y="103"/>
                    <a:pt x="106" y="111"/>
                    <a:pt x="98" y="117"/>
                  </a:cubicBezTo>
                  <a:cubicBezTo>
                    <a:pt x="94" y="119"/>
                    <a:pt x="87" y="117"/>
                    <a:pt x="83" y="115"/>
                  </a:cubicBezTo>
                  <a:cubicBezTo>
                    <a:pt x="76" y="113"/>
                    <a:pt x="73" y="116"/>
                    <a:pt x="72" y="121"/>
                  </a:cubicBezTo>
                  <a:cubicBezTo>
                    <a:pt x="71" y="124"/>
                    <a:pt x="71" y="127"/>
                    <a:pt x="71" y="130"/>
                  </a:cubicBezTo>
                  <a:cubicBezTo>
                    <a:pt x="71" y="137"/>
                    <a:pt x="77" y="141"/>
                    <a:pt x="83" y="137"/>
                  </a:cubicBezTo>
                  <a:cubicBezTo>
                    <a:pt x="89" y="132"/>
                    <a:pt x="93" y="134"/>
                    <a:pt x="98" y="139"/>
                  </a:cubicBezTo>
                  <a:cubicBezTo>
                    <a:pt x="98" y="139"/>
                    <a:pt x="98" y="139"/>
                    <a:pt x="98" y="139"/>
                  </a:cubicBezTo>
                  <a:cubicBezTo>
                    <a:pt x="102" y="144"/>
                    <a:pt x="108" y="148"/>
                    <a:pt x="105" y="155"/>
                  </a:cubicBezTo>
                  <a:cubicBezTo>
                    <a:pt x="103" y="162"/>
                    <a:pt x="95" y="162"/>
                    <a:pt x="89" y="161"/>
                  </a:cubicBezTo>
                  <a:cubicBezTo>
                    <a:pt x="78" y="160"/>
                    <a:pt x="68" y="157"/>
                    <a:pt x="60" y="150"/>
                  </a:cubicBezTo>
                  <a:cubicBezTo>
                    <a:pt x="55" y="145"/>
                    <a:pt x="52" y="138"/>
                    <a:pt x="47" y="132"/>
                  </a:cubicBezTo>
                  <a:cubicBezTo>
                    <a:pt x="45" y="137"/>
                    <a:pt x="39" y="135"/>
                    <a:pt x="34" y="135"/>
                  </a:cubicBezTo>
                  <a:cubicBezTo>
                    <a:pt x="30" y="134"/>
                    <a:pt x="28" y="135"/>
                    <a:pt x="27" y="139"/>
                  </a:cubicBezTo>
                  <a:cubicBezTo>
                    <a:pt x="27" y="142"/>
                    <a:pt x="24" y="144"/>
                    <a:pt x="21" y="143"/>
                  </a:cubicBezTo>
                  <a:cubicBezTo>
                    <a:pt x="19" y="142"/>
                    <a:pt x="17" y="140"/>
                    <a:pt x="15" y="138"/>
                  </a:cubicBezTo>
                  <a:cubicBezTo>
                    <a:pt x="13" y="137"/>
                    <a:pt x="12" y="135"/>
                    <a:pt x="11" y="134"/>
                  </a:cubicBezTo>
                  <a:cubicBezTo>
                    <a:pt x="10" y="133"/>
                    <a:pt x="8" y="132"/>
                    <a:pt x="7" y="131"/>
                  </a:cubicBezTo>
                  <a:cubicBezTo>
                    <a:pt x="6" y="128"/>
                    <a:pt x="5" y="125"/>
                    <a:pt x="3" y="122"/>
                  </a:cubicBezTo>
                  <a:cubicBezTo>
                    <a:pt x="7" y="120"/>
                    <a:pt x="10" y="119"/>
                    <a:pt x="13" y="118"/>
                  </a:cubicBezTo>
                  <a:cubicBezTo>
                    <a:pt x="15" y="118"/>
                    <a:pt x="17" y="118"/>
                    <a:pt x="20" y="118"/>
                  </a:cubicBezTo>
                  <a:cubicBezTo>
                    <a:pt x="18" y="115"/>
                    <a:pt x="17" y="114"/>
                    <a:pt x="16" y="113"/>
                  </a:cubicBezTo>
                  <a:cubicBezTo>
                    <a:pt x="2" y="103"/>
                    <a:pt x="0" y="96"/>
                    <a:pt x="7" y="81"/>
                  </a:cubicBezTo>
                  <a:cubicBezTo>
                    <a:pt x="12" y="72"/>
                    <a:pt x="19" y="64"/>
                    <a:pt x="25" y="55"/>
                  </a:cubicBezTo>
                  <a:close/>
                  <a:moveTo>
                    <a:pt x="57" y="106"/>
                  </a:moveTo>
                  <a:cubicBezTo>
                    <a:pt x="50" y="107"/>
                    <a:pt x="45" y="107"/>
                    <a:pt x="39" y="108"/>
                  </a:cubicBezTo>
                  <a:cubicBezTo>
                    <a:pt x="43" y="113"/>
                    <a:pt x="38" y="116"/>
                    <a:pt x="34" y="121"/>
                  </a:cubicBezTo>
                  <a:cubicBezTo>
                    <a:pt x="40" y="122"/>
                    <a:pt x="45" y="124"/>
                    <a:pt x="50" y="125"/>
                  </a:cubicBezTo>
                  <a:cubicBezTo>
                    <a:pt x="52" y="119"/>
                    <a:pt x="55" y="113"/>
                    <a:pt x="57" y="106"/>
                  </a:cubicBezTo>
                  <a:close/>
                  <a:moveTo>
                    <a:pt x="21" y="105"/>
                  </a:moveTo>
                  <a:cubicBezTo>
                    <a:pt x="22" y="104"/>
                    <a:pt x="23" y="104"/>
                    <a:pt x="24" y="103"/>
                  </a:cubicBezTo>
                  <a:cubicBezTo>
                    <a:pt x="24" y="101"/>
                    <a:pt x="23" y="99"/>
                    <a:pt x="23" y="96"/>
                  </a:cubicBezTo>
                  <a:cubicBezTo>
                    <a:pt x="21" y="97"/>
                    <a:pt x="19" y="98"/>
                    <a:pt x="18" y="98"/>
                  </a:cubicBezTo>
                  <a:cubicBezTo>
                    <a:pt x="19" y="100"/>
                    <a:pt x="20" y="103"/>
                    <a:pt x="21" y="105"/>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3" name="Freeform 10">
              <a:extLst>
                <a:ext uri="{FF2B5EF4-FFF2-40B4-BE49-F238E27FC236}">
                  <a16:creationId xmlns:a16="http://schemas.microsoft.com/office/drawing/2014/main" id="{11CA5217-F472-46D2-B702-304345E08782}"/>
                </a:ext>
              </a:extLst>
            </p:cNvPr>
            <p:cNvSpPr>
              <a:spLocks noEditPoints="1"/>
            </p:cNvSpPr>
            <p:nvPr/>
          </p:nvSpPr>
          <p:spPr bwMode="auto">
            <a:xfrm>
              <a:off x="10338309" y="688190"/>
              <a:ext cx="597126" cy="578019"/>
            </a:xfrm>
            <a:custGeom>
              <a:avLst/>
              <a:gdLst>
                <a:gd name="T0" fmla="*/ 110 w 146"/>
                <a:gd name="T1" fmla="*/ 53 h 141"/>
                <a:gd name="T2" fmla="*/ 115 w 146"/>
                <a:gd name="T3" fmla="*/ 78 h 141"/>
                <a:gd name="T4" fmla="*/ 130 w 146"/>
                <a:gd name="T5" fmla="*/ 131 h 141"/>
                <a:gd name="T6" fmla="*/ 126 w 146"/>
                <a:gd name="T7" fmla="*/ 140 h 141"/>
                <a:gd name="T8" fmla="*/ 117 w 146"/>
                <a:gd name="T9" fmla="*/ 134 h 141"/>
                <a:gd name="T10" fmla="*/ 96 w 146"/>
                <a:gd name="T11" fmla="*/ 66 h 141"/>
                <a:gd name="T12" fmla="*/ 94 w 146"/>
                <a:gd name="T13" fmla="*/ 59 h 141"/>
                <a:gd name="T14" fmla="*/ 92 w 146"/>
                <a:gd name="T15" fmla="*/ 59 h 141"/>
                <a:gd name="T16" fmla="*/ 91 w 146"/>
                <a:gd name="T17" fmla="*/ 72 h 141"/>
                <a:gd name="T18" fmla="*/ 84 w 146"/>
                <a:gd name="T19" fmla="*/ 89 h 141"/>
                <a:gd name="T20" fmla="*/ 85 w 146"/>
                <a:gd name="T21" fmla="*/ 110 h 141"/>
                <a:gd name="T22" fmla="*/ 83 w 146"/>
                <a:gd name="T23" fmla="*/ 121 h 141"/>
                <a:gd name="T24" fmla="*/ 74 w 146"/>
                <a:gd name="T25" fmla="*/ 129 h 141"/>
                <a:gd name="T26" fmla="*/ 65 w 146"/>
                <a:gd name="T27" fmla="*/ 129 h 141"/>
                <a:gd name="T28" fmla="*/ 51 w 146"/>
                <a:gd name="T29" fmla="*/ 138 h 141"/>
                <a:gd name="T30" fmla="*/ 39 w 146"/>
                <a:gd name="T31" fmla="*/ 126 h 141"/>
                <a:gd name="T32" fmla="*/ 13 w 146"/>
                <a:gd name="T33" fmla="*/ 55 h 141"/>
                <a:gd name="T34" fmla="*/ 10 w 146"/>
                <a:gd name="T35" fmla="*/ 50 h 141"/>
                <a:gd name="T36" fmla="*/ 14 w 146"/>
                <a:gd name="T37" fmla="*/ 18 h 141"/>
                <a:gd name="T38" fmla="*/ 34 w 146"/>
                <a:gd name="T39" fmla="*/ 6 h 141"/>
                <a:gd name="T40" fmla="*/ 48 w 146"/>
                <a:gd name="T41" fmla="*/ 17 h 141"/>
                <a:gd name="T42" fmla="*/ 45 w 146"/>
                <a:gd name="T43" fmla="*/ 23 h 141"/>
                <a:gd name="T44" fmla="*/ 33 w 146"/>
                <a:gd name="T45" fmla="*/ 33 h 141"/>
                <a:gd name="T46" fmla="*/ 32 w 146"/>
                <a:gd name="T47" fmla="*/ 40 h 141"/>
                <a:gd name="T48" fmla="*/ 38 w 146"/>
                <a:gd name="T49" fmla="*/ 40 h 141"/>
                <a:gd name="T50" fmla="*/ 64 w 146"/>
                <a:gd name="T51" fmla="*/ 43 h 141"/>
                <a:gd name="T52" fmla="*/ 64 w 146"/>
                <a:gd name="T53" fmla="*/ 73 h 141"/>
                <a:gd name="T54" fmla="*/ 50 w 146"/>
                <a:gd name="T55" fmla="*/ 86 h 141"/>
                <a:gd name="T56" fmla="*/ 53 w 146"/>
                <a:gd name="T57" fmla="*/ 96 h 141"/>
                <a:gd name="T58" fmla="*/ 79 w 146"/>
                <a:gd name="T59" fmla="*/ 86 h 141"/>
                <a:gd name="T60" fmla="*/ 78 w 146"/>
                <a:gd name="T61" fmla="*/ 47 h 141"/>
                <a:gd name="T62" fmla="*/ 73 w 146"/>
                <a:gd name="T63" fmla="*/ 38 h 141"/>
                <a:gd name="T64" fmla="*/ 71 w 146"/>
                <a:gd name="T65" fmla="*/ 38 h 141"/>
                <a:gd name="T66" fmla="*/ 68 w 146"/>
                <a:gd name="T67" fmla="*/ 24 h 141"/>
                <a:gd name="T68" fmla="*/ 97 w 146"/>
                <a:gd name="T69" fmla="*/ 1 h 141"/>
                <a:gd name="T70" fmla="*/ 103 w 146"/>
                <a:gd name="T71" fmla="*/ 1 h 141"/>
                <a:gd name="T72" fmla="*/ 110 w 146"/>
                <a:gd name="T73" fmla="*/ 18 h 141"/>
                <a:gd name="T74" fmla="*/ 107 w 146"/>
                <a:gd name="T75" fmla="*/ 21 h 141"/>
                <a:gd name="T76" fmla="*/ 100 w 146"/>
                <a:gd name="T77" fmla="*/ 27 h 141"/>
                <a:gd name="T78" fmla="*/ 100 w 146"/>
                <a:gd name="T79" fmla="*/ 29 h 141"/>
                <a:gd name="T80" fmla="*/ 116 w 146"/>
                <a:gd name="T81" fmla="*/ 35 h 141"/>
                <a:gd name="T82" fmla="*/ 141 w 146"/>
                <a:gd name="T83" fmla="*/ 68 h 141"/>
                <a:gd name="T84" fmla="*/ 139 w 146"/>
                <a:gd name="T85" fmla="*/ 74 h 141"/>
                <a:gd name="T86" fmla="*/ 130 w 146"/>
                <a:gd name="T87" fmla="*/ 82 h 141"/>
                <a:gd name="T88" fmla="*/ 120 w 146"/>
                <a:gd name="T89" fmla="*/ 71 h 141"/>
                <a:gd name="T90" fmla="*/ 121 w 146"/>
                <a:gd name="T91" fmla="*/ 60 h 141"/>
                <a:gd name="T92" fmla="*/ 110 w 146"/>
                <a:gd name="T93" fmla="*/ 53 h 141"/>
                <a:gd name="T94" fmla="*/ 46 w 146"/>
                <a:gd name="T95" fmla="*/ 71 h 141"/>
                <a:gd name="T96" fmla="*/ 53 w 146"/>
                <a:gd name="T97" fmla="*/ 60 h 141"/>
                <a:gd name="T98" fmla="*/ 53 w 146"/>
                <a:gd name="T99" fmla="*/ 56 h 141"/>
                <a:gd name="T100" fmla="*/ 49 w 146"/>
                <a:gd name="T101" fmla="*/ 56 h 141"/>
                <a:gd name="T102" fmla="*/ 46 w 146"/>
                <a:gd name="T103" fmla="*/ 71 h 141"/>
                <a:gd name="T104" fmla="*/ 71 w 146"/>
                <a:gd name="T105" fmla="*/ 103 h 141"/>
                <a:gd name="T106" fmla="*/ 69 w 146"/>
                <a:gd name="T107" fmla="*/ 102 h 141"/>
                <a:gd name="T108" fmla="*/ 62 w 146"/>
                <a:gd name="T109" fmla="*/ 116 h 141"/>
                <a:gd name="T110" fmla="*/ 64 w 146"/>
                <a:gd name="T111" fmla="*/ 117 h 141"/>
                <a:gd name="T112" fmla="*/ 71 w 146"/>
                <a:gd name="T113" fmla="*/ 10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 h="141">
                  <a:moveTo>
                    <a:pt x="110" y="53"/>
                  </a:moveTo>
                  <a:cubicBezTo>
                    <a:pt x="112" y="61"/>
                    <a:pt x="113" y="70"/>
                    <a:pt x="115" y="78"/>
                  </a:cubicBezTo>
                  <a:cubicBezTo>
                    <a:pt x="120" y="96"/>
                    <a:pt x="125" y="114"/>
                    <a:pt x="130" y="131"/>
                  </a:cubicBezTo>
                  <a:cubicBezTo>
                    <a:pt x="132" y="136"/>
                    <a:pt x="130" y="139"/>
                    <a:pt x="126" y="140"/>
                  </a:cubicBezTo>
                  <a:cubicBezTo>
                    <a:pt x="122" y="141"/>
                    <a:pt x="118" y="139"/>
                    <a:pt x="117" y="134"/>
                  </a:cubicBezTo>
                  <a:cubicBezTo>
                    <a:pt x="110" y="112"/>
                    <a:pt x="103" y="89"/>
                    <a:pt x="96" y="66"/>
                  </a:cubicBezTo>
                  <a:cubicBezTo>
                    <a:pt x="96" y="64"/>
                    <a:pt x="95" y="61"/>
                    <a:pt x="94" y="59"/>
                  </a:cubicBezTo>
                  <a:cubicBezTo>
                    <a:pt x="93" y="59"/>
                    <a:pt x="93" y="59"/>
                    <a:pt x="92" y="59"/>
                  </a:cubicBezTo>
                  <a:cubicBezTo>
                    <a:pt x="92" y="63"/>
                    <a:pt x="91" y="68"/>
                    <a:pt x="91" y="72"/>
                  </a:cubicBezTo>
                  <a:cubicBezTo>
                    <a:pt x="91" y="78"/>
                    <a:pt x="95" y="85"/>
                    <a:pt x="84" y="89"/>
                  </a:cubicBezTo>
                  <a:cubicBezTo>
                    <a:pt x="91" y="96"/>
                    <a:pt x="88" y="103"/>
                    <a:pt x="85" y="110"/>
                  </a:cubicBezTo>
                  <a:cubicBezTo>
                    <a:pt x="84" y="114"/>
                    <a:pt x="84" y="118"/>
                    <a:pt x="83" y="121"/>
                  </a:cubicBezTo>
                  <a:cubicBezTo>
                    <a:pt x="82" y="126"/>
                    <a:pt x="80" y="130"/>
                    <a:pt x="74" y="129"/>
                  </a:cubicBezTo>
                  <a:cubicBezTo>
                    <a:pt x="71" y="129"/>
                    <a:pt x="68" y="129"/>
                    <a:pt x="65" y="129"/>
                  </a:cubicBezTo>
                  <a:cubicBezTo>
                    <a:pt x="61" y="139"/>
                    <a:pt x="61" y="139"/>
                    <a:pt x="51" y="138"/>
                  </a:cubicBezTo>
                  <a:cubicBezTo>
                    <a:pt x="44" y="138"/>
                    <a:pt x="40" y="133"/>
                    <a:pt x="39" y="126"/>
                  </a:cubicBezTo>
                  <a:cubicBezTo>
                    <a:pt x="36" y="100"/>
                    <a:pt x="25" y="77"/>
                    <a:pt x="13" y="55"/>
                  </a:cubicBezTo>
                  <a:cubicBezTo>
                    <a:pt x="12" y="54"/>
                    <a:pt x="11" y="52"/>
                    <a:pt x="10" y="50"/>
                  </a:cubicBezTo>
                  <a:cubicBezTo>
                    <a:pt x="0" y="32"/>
                    <a:pt x="1" y="35"/>
                    <a:pt x="14" y="18"/>
                  </a:cubicBezTo>
                  <a:cubicBezTo>
                    <a:pt x="19" y="12"/>
                    <a:pt x="24" y="5"/>
                    <a:pt x="34" y="6"/>
                  </a:cubicBezTo>
                  <a:cubicBezTo>
                    <a:pt x="38" y="6"/>
                    <a:pt x="48" y="13"/>
                    <a:pt x="48" y="17"/>
                  </a:cubicBezTo>
                  <a:cubicBezTo>
                    <a:pt x="48" y="19"/>
                    <a:pt x="47" y="22"/>
                    <a:pt x="45" y="23"/>
                  </a:cubicBezTo>
                  <a:cubicBezTo>
                    <a:pt x="41" y="27"/>
                    <a:pt x="37" y="30"/>
                    <a:pt x="33" y="33"/>
                  </a:cubicBezTo>
                  <a:cubicBezTo>
                    <a:pt x="32" y="35"/>
                    <a:pt x="32" y="38"/>
                    <a:pt x="32" y="40"/>
                  </a:cubicBezTo>
                  <a:cubicBezTo>
                    <a:pt x="34" y="40"/>
                    <a:pt x="36" y="41"/>
                    <a:pt x="38" y="40"/>
                  </a:cubicBezTo>
                  <a:cubicBezTo>
                    <a:pt x="49" y="34"/>
                    <a:pt x="58" y="35"/>
                    <a:pt x="64" y="43"/>
                  </a:cubicBezTo>
                  <a:cubicBezTo>
                    <a:pt x="71" y="51"/>
                    <a:pt x="73" y="65"/>
                    <a:pt x="64" y="73"/>
                  </a:cubicBezTo>
                  <a:cubicBezTo>
                    <a:pt x="60" y="77"/>
                    <a:pt x="55" y="81"/>
                    <a:pt x="50" y="86"/>
                  </a:cubicBezTo>
                  <a:cubicBezTo>
                    <a:pt x="51" y="89"/>
                    <a:pt x="52" y="92"/>
                    <a:pt x="53" y="96"/>
                  </a:cubicBezTo>
                  <a:cubicBezTo>
                    <a:pt x="62" y="92"/>
                    <a:pt x="67" y="82"/>
                    <a:pt x="79" y="86"/>
                  </a:cubicBezTo>
                  <a:cubicBezTo>
                    <a:pt x="71" y="73"/>
                    <a:pt x="75" y="60"/>
                    <a:pt x="78" y="47"/>
                  </a:cubicBezTo>
                  <a:cubicBezTo>
                    <a:pt x="79" y="42"/>
                    <a:pt x="78" y="39"/>
                    <a:pt x="73" y="38"/>
                  </a:cubicBezTo>
                  <a:cubicBezTo>
                    <a:pt x="72" y="38"/>
                    <a:pt x="72" y="38"/>
                    <a:pt x="71" y="38"/>
                  </a:cubicBezTo>
                  <a:cubicBezTo>
                    <a:pt x="60" y="34"/>
                    <a:pt x="59" y="32"/>
                    <a:pt x="68" y="24"/>
                  </a:cubicBezTo>
                  <a:cubicBezTo>
                    <a:pt x="76" y="15"/>
                    <a:pt x="87" y="8"/>
                    <a:pt x="97" y="1"/>
                  </a:cubicBezTo>
                  <a:cubicBezTo>
                    <a:pt x="98" y="0"/>
                    <a:pt x="102" y="0"/>
                    <a:pt x="103" y="1"/>
                  </a:cubicBezTo>
                  <a:cubicBezTo>
                    <a:pt x="106" y="7"/>
                    <a:pt x="108" y="12"/>
                    <a:pt x="110" y="18"/>
                  </a:cubicBezTo>
                  <a:cubicBezTo>
                    <a:pt x="110" y="18"/>
                    <a:pt x="108" y="20"/>
                    <a:pt x="107" y="21"/>
                  </a:cubicBezTo>
                  <a:cubicBezTo>
                    <a:pt x="105" y="23"/>
                    <a:pt x="103" y="25"/>
                    <a:pt x="100" y="27"/>
                  </a:cubicBezTo>
                  <a:cubicBezTo>
                    <a:pt x="100" y="28"/>
                    <a:pt x="100" y="29"/>
                    <a:pt x="100" y="29"/>
                  </a:cubicBezTo>
                  <a:cubicBezTo>
                    <a:pt x="105" y="31"/>
                    <a:pt x="111" y="35"/>
                    <a:pt x="116" y="35"/>
                  </a:cubicBezTo>
                  <a:cubicBezTo>
                    <a:pt x="135" y="32"/>
                    <a:pt x="146" y="51"/>
                    <a:pt x="141" y="68"/>
                  </a:cubicBezTo>
                  <a:cubicBezTo>
                    <a:pt x="140" y="70"/>
                    <a:pt x="139" y="72"/>
                    <a:pt x="139" y="74"/>
                  </a:cubicBezTo>
                  <a:cubicBezTo>
                    <a:pt x="138" y="79"/>
                    <a:pt x="137" y="84"/>
                    <a:pt x="130" y="82"/>
                  </a:cubicBezTo>
                  <a:cubicBezTo>
                    <a:pt x="123" y="81"/>
                    <a:pt x="119" y="78"/>
                    <a:pt x="120" y="71"/>
                  </a:cubicBezTo>
                  <a:cubicBezTo>
                    <a:pt x="120" y="68"/>
                    <a:pt x="120" y="64"/>
                    <a:pt x="121" y="60"/>
                  </a:cubicBezTo>
                  <a:cubicBezTo>
                    <a:pt x="121" y="54"/>
                    <a:pt x="118" y="52"/>
                    <a:pt x="110" y="53"/>
                  </a:cubicBezTo>
                  <a:close/>
                  <a:moveTo>
                    <a:pt x="46" y="71"/>
                  </a:moveTo>
                  <a:cubicBezTo>
                    <a:pt x="49" y="67"/>
                    <a:pt x="51" y="63"/>
                    <a:pt x="53" y="60"/>
                  </a:cubicBezTo>
                  <a:cubicBezTo>
                    <a:pt x="54" y="59"/>
                    <a:pt x="54" y="56"/>
                    <a:pt x="53" y="56"/>
                  </a:cubicBezTo>
                  <a:cubicBezTo>
                    <a:pt x="52" y="55"/>
                    <a:pt x="50" y="55"/>
                    <a:pt x="49" y="56"/>
                  </a:cubicBezTo>
                  <a:cubicBezTo>
                    <a:pt x="44" y="58"/>
                    <a:pt x="43" y="64"/>
                    <a:pt x="46" y="71"/>
                  </a:cubicBezTo>
                  <a:close/>
                  <a:moveTo>
                    <a:pt x="71" y="103"/>
                  </a:moveTo>
                  <a:cubicBezTo>
                    <a:pt x="70" y="102"/>
                    <a:pt x="69" y="102"/>
                    <a:pt x="69" y="102"/>
                  </a:cubicBezTo>
                  <a:cubicBezTo>
                    <a:pt x="66" y="106"/>
                    <a:pt x="64" y="111"/>
                    <a:pt x="62" y="116"/>
                  </a:cubicBezTo>
                  <a:cubicBezTo>
                    <a:pt x="62" y="116"/>
                    <a:pt x="63" y="116"/>
                    <a:pt x="64" y="117"/>
                  </a:cubicBezTo>
                  <a:cubicBezTo>
                    <a:pt x="67" y="113"/>
                    <a:pt x="71" y="109"/>
                    <a:pt x="71" y="103"/>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4" name="Freeform 11">
              <a:extLst>
                <a:ext uri="{FF2B5EF4-FFF2-40B4-BE49-F238E27FC236}">
                  <a16:creationId xmlns:a16="http://schemas.microsoft.com/office/drawing/2014/main" id="{9448A9CF-0762-4B26-B13A-4890AE7B37AF}"/>
                </a:ext>
              </a:extLst>
            </p:cNvPr>
            <p:cNvSpPr>
              <a:spLocks/>
            </p:cNvSpPr>
            <p:nvPr/>
          </p:nvSpPr>
          <p:spPr bwMode="auto">
            <a:xfrm>
              <a:off x="8673524" y="4187350"/>
              <a:ext cx="702221" cy="914798"/>
            </a:xfrm>
            <a:custGeom>
              <a:avLst/>
              <a:gdLst>
                <a:gd name="T0" fmla="*/ 27 w 172"/>
                <a:gd name="T1" fmla="*/ 100 h 223"/>
                <a:gd name="T2" fmla="*/ 114 w 172"/>
                <a:gd name="T3" fmla="*/ 103 h 223"/>
                <a:gd name="T4" fmla="*/ 96 w 172"/>
                <a:gd name="T5" fmla="*/ 66 h 223"/>
                <a:gd name="T6" fmla="*/ 24 w 172"/>
                <a:gd name="T7" fmla="*/ 94 h 223"/>
                <a:gd name="T8" fmla="*/ 17 w 172"/>
                <a:gd name="T9" fmla="*/ 75 h 223"/>
                <a:gd name="T10" fmla="*/ 20 w 172"/>
                <a:gd name="T11" fmla="*/ 69 h 223"/>
                <a:gd name="T12" fmla="*/ 59 w 172"/>
                <a:gd name="T13" fmla="*/ 27 h 223"/>
                <a:gd name="T14" fmla="*/ 63 w 172"/>
                <a:gd name="T15" fmla="*/ 20 h 223"/>
                <a:gd name="T16" fmla="*/ 5 w 172"/>
                <a:gd name="T17" fmla="*/ 43 h 223"/>
                <a:gd name="T18" fmla="*/ 0 w 172"/>
                <a:gd name="T19" fmla="*/ 31 h 223"/>
                <a:gd name="T20" fmla="*/ 80 w 172"/>
                <a:gd name="T21" fmla="*/ 0 h 223"/>
                <a:gd name="T22" fmla="*/ 88 w 172"/>
                <a:gd name="T23" fmla="*/ 19 h 223"/>
                <a:gd name="T24" fmla="*/ 86 w 172"/>
                <a:gd name="T25" fmla="*/ 25 h 223"/>
                <a:gd name="T26" fmla="*/ 50 w 172"/>
                <a:gd name="T27" fmla="*/ 64 h 223"/>
                <a:gd name="T28" fmla="*/ 44 w 172"/>
                <a:gd name="T29" fmla="*/ 72 h 223"/>
                <a:gd name="T30" fmla="*/ 99 w 172"/>
                <a:gd name="T31" fmla="*/ 51 h 223"/>
                <a:gd name="T32" fmla="*/ 143 w 172"/>
                <a:gd name="T33" fmla="*/ 135 h 223"/>
                <a:gd name="T34" fmla="*/ 115 w 172"/>
                <a:gd name="T35" fmla="*/ 155 h 223"/>
                <a:gd name="T36" fmla="*/ 132 w 172"/>
                <a:gd name="T37" fmla="*/ 180 h 223"/>
                <a:gd name="T38" fmla="*/ 161 w 172"/>
                <a:gd name="T39" fmla="*/ 160 h 223"/>
                <a:gd name="T40" fmla="*/ 172 w 172"/>
                <a:gd name="T41" fmla="*/ 175 h 223"/>
                <a:gd name="T42" fmla="*/ 101 w 172"/>
                <a:gd name="T43" fmla="*/ 223 h 223"/>
                <a:gd name="T44" fmla="*/ 90 w 172"/>
                <a:gd name="T45" fmla="*/ 208 h 223"/>
                <a:gd name="T46" fmla="*/ 123 w 172"/>
                <a:gd name="T47" fmla="*/ 185 h 223"/>
                <a:gd name="T48" fmla="*/ 107 w 172"/>
                <a:gd name="T49" fmla="*/ 160 h 223"/>
                <a:gd name="T50" fmla="*/ 74 w 172"/>
                <a:gd name="T51" fmla="*/ 182 h 223"/>
                <a:gd name="T52" fmla="*/ 63 w 172"/>
                <a:gd name="T53" fmla="*/ 167 h 223"/>
                <a:gd name="T54" fmla="*/ 129 w 172"/>
                <a:gd name="T55" fmla="*/ 122 h 223"/>
                <a:gd name="T56" fmla="*/ 129 w 172"/>
                <a:gd name="T57" fmla="*/ 120 h 223"/>
                <a:gd name="T58" fmla="*/ 48 w 172"/>
                <a:gd name="T59" fmla="*/ 118 h 223"/>
                <a:gd name="T60" fmla="*/ 66 w 172"/>
                <a:gd name="T61" fmla="*/ 152 h 223"/>
                <a:gd name="T62" fmla="*/ 57 w 172"/>
                <a:gd name="T63" fmla="*/ 157 h 223"/>
                <a:gd name="T64" fmla="*/ 27 w 172"/>
                <a:gd name="T65" fmla="*/ 10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223">
                  <a:moveTo>
                    <a:pt x="27" y="100"/>
                  </a:moveTo>
                  <a:cubicBezTo>
                    <a:pt x="57" y="101"/>
                    <a:pt x="85" y="102"/>
                    <a:pt x="114" y="103"/>
                  </a:cubicBezTo>
                  <a:cubicBezTo>
                    <a:pt x="108" y="90"/>
                    <a:pt x="102" y="79"/>
                    <a:pt x="96" y="66"/>
                  </a:cubicBezTo>
                  <a:cubicBezTo>
                    <a:pt x="72" y="76"/>
                    <a:pt x="48" y="85"/>
                    <a:pt x="24" y="94"/>
                  </a:cubicBezTo>
                  <a:cubicBezTo>
                    <a:pt x="22" y="87"/>
                    <a:pt x="19" y="81"/>
                    <a:pt x="17" y="75"/>
                  </a:cubicBezTo>
                  <a:cubicBezTo>
                    <a:pt x="17" y="74"/>
                    <a:pt x="18" y="71"/>
                    <a:pt x="20" y="69"/>
                  </a:cubicBezTo>
                  <a:cubicBezTo>
                    <a:pt x="33" y="55"/>
                    <a:pt x="46" y="41"/>
                    <a:pt x="59" y="27"/>
                  </a:cubicBezTo>
                  <a:cubicBezTo>
                    <a:pt x="61" y="25"/>
                    <a:pt x="62" y="23"/>
                    <a:pt x="63" y="20"/>
                  </a:cubicBezTo>
                  <a:cubicBezTo>
                    <a:pt x="44" y="28"/>
                    <a:pt x="25" y="35"/>
                    <a:pt x="5" y="43"/>
                  </a:cubicBezTo>
                  <a:cubicBezTo>
                    <a:pt x="3" y="39"/>
                    <a:pt x="2" y="35"/>
                    <a:pt x="0" y="31"/>
                  </a:cubicBezTo>
                  <a:cubicBezTo>
                    <a:pt x="27" y="20"/>
                    <a:pt x="53" y="10"/>
                    <a:pt x="80" y="0"/>
                  </a:cubicBezTo>
                  <a:cubicBezTo>
                    <a:pt x="83" y="7"/>
                    <a:pt x="86" y="13"/>
                    <a:pt x="88" y="19"/>
                  </a:cubicBezTo>
                  <a:cubicBezTo>
                    <a:pt x="88" y="21"/>
                    <a:pt x="87" y="23"/>
                    <a:pt x="86" y="25"/>
                  </a:cubicBezTo>
                  <a:cubicBezTo>
                    <a:pt x="74" y="38"/>
                    <a:pt x="62" y="51"/>
                    <a:pt x="50" y="64"/>
                  </a:cubicBezTo>
                  <a:cubicBezTo>
                    <a:pt x="48" y="66"/>
                    <a:pt x="46" y="68"/>
                    <a:pt x="44" y="72"/>
                  </a:cubicBezTo>
                  <a:cubicBezTo>
                    <a:pt x="63" y="65"/>
                    <a:pt x="81" y="58"/>
                    <a:pt x="99" y="51"/>
                  </a:cubicBezTo>
                  <a:cubicBezTo>
                    <a:pt x="113" y="79"/>
                    <a:pt x="128" y="107"/>
                    <a:pt x="143" y="135"/>
                  </a:cubicBezTo>
                  <a:cubicBezTo>
                    <a:pt x="135" y="141"/>
                    <a:pt x="125" y="148"/>
                    <a:pt x="115" y="155"/>
                  </a:cubicBezTo>
                  <a:cubicBezTo>
                    <a:pt x="120" y="163"/>
                    <a:pt x="126" y="171"/>
                    <a:pt x="132" y="180"/>
                  </a:cubicBezTo>
                  <a:cubicBezTo>
                    <a:pt x="142" y="173"/>
                    <a:pt x="151" y="166"/>
                    <a:pt x="161" y="160"/>
                  </a:cubicBezTo>
                  <a:cubicBezTo>
                    <a:pt x="165" y="165"/>
                    <a:pt x="168" y="169"/>
                    <a:pt x="172" y="175"/>
                  </a:cubicBezTo>
                  <a:cubicBezTo>
                    <a:pt x="148" y="191"/>
                    <a:pt x="125" y="207"/>
                    <a:pt x="101" y="223"/>
                  </a:cubicBezTo>
                  <a:cubicBezTo>
                    <a:pt x="97" y="218"/>
                    <a:pt x="94" y="213"/>
                    <a:pt x="90" y="208"/>
                  </a:cubicBezTo>
                  <a:cubicBezTo>
                    <a:pt x="101" y="200"/>
                    <a:pt x="112" y="193"/>
                    <a:pt x="123" y="185"/>
                  </a:cubicBezTo>
                  <a:cubicBezTo>
                    <a:pt x="118" y="177"/>
                    <a:pt x="112" y="169"/>
                    <a:pt x="107" y="160"/>
                  </a:cubicBezTo>
                  <a:cubicBezTo>
                    <a:pt x="95" y="168"/>
                    <a:pt x="85" y="175"/>
                    <a:pt x="74" y="182"/>
                  </a:cubicBezTo>
                  <a:cubicBezTo>
                    <a:pt x="70" y="178"/>
                    <a:pt x="67" y="173"/>
                    <a:pt x="63" y="167"/>
                  </a:cubicBezTo>
                  <a:cubicBezTo>
                    <a:pt x="85" y="152"/>
                    <a:pt x="107" y="137"/>
                    <a:pt x="129" y="122"/>
                  </a:cubicBezTo>
                  <a:cubicBezTo>
                    <a:pt x="129" y="121"/>
                    <a:pt x="129" y="121"/>
                    <a:pt x="129" y="120"/>
                  </a:cubicBezTo>
                  <a:cubicBezTo>
                    <a:pt x="102" y="119"/>
                    <a:pt x="76" y="119"/>
                    <a:pt x="48" y="118"/>
                  </a:cubicBezTo>
                  <a:cubicBezTo>
                    <a:pt x="54" y="130"/>
                    <a:pt x="60" y="141"/>
                    <a:pt x="66" y="152"/>
                  </a:cubicBezTo>
                  <a:cubicBezTo>
                    <a:pt x="63" y="154"/>
                    <a:pt x="60" y="155"/>
                    <a:pt x="57" y="157"/>
                  </a:cubicBezTo>
                  <a:cubicBezTo>
                    <a:pt x="47" y="138"/>
                    <a:pt x="38" y="120"/>
                    <a:pt x="27" y="100"/>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5" name="Freeform 12">
              <a:extLst>
                <a:ext uri="{FF2B5EF4-FFF2-40B4-BE49-F238E27FC236}">
                  <a16:creationId xmlns:a16="http://schemas.microsoft.com/office/drawing/2014/main" id="{67745CC0-63A6-459F-B086-F2C53EB9CE08}"/>
                </a:ext>
              </a:extLst>
            </p:cNvPr>
            <p:cNvSpPr>
              <a:spLocks/>
            </p:cNvSpPr>
            <p:nvPr/>
          </p:nvSpPr>
          <p:spPr bwMode="auto">
            <a:xfrm>
              <a:off x="8508715" y="2379252"/>
              <a:ext cx="666393" cy="549356"/>
            </a:xfrm>
            <a:custGeom>
              <a:avLst/>
              <a:gdLst>
                <a:gd name="T0" fmla="*/ 82 w 163"/>
                <a:gd name="T1" fmla="*/ 48 h 134"/>
                <a:gd name="T2" fmla="*/ 86 w 163"/>
                <a:gd name="T3" fmla="*/ 60 h 134"/>
                <a:gd name="T4" fmla="*/ 116 w 163"/>
                <a:gd name="T5" fmla="*/ 88 h 134"/>
                <a:gd name="T6" fmla="*/ 119 w 163"/>
                <a:gd name="T7" fmla="*/ 101 h 134"/>
                <a:gd name="T8" fmla="*/ 106 w 163"/>
                <a:gd name="T9" fmla="*/ 101 h 134"/>
                <a:gd name="T10" fmla="*/ 69 w 163"/>
                <a:gd name="T11" fmla="*/ 74 h 134"/>
                <a:gd name="T12" fmla="*/ 61 w 163"/>
                <a:gd name="T13" fmla="*/ 70 h 134"/>
                <a:gd name="T14" fmla="*/ 50 w 163"/>
                <a:gd name="T15" fmla="*/ 76 h 134"/>
                <a:gd name="T16" fmla="*/ 83 w 163"/>
                <a:gd name="T17" fmla="*/ 96 h 134"/>
                <a:gd name="T18" fmla="*/ 122 w 163"/>
                <a:gd name="T19" fmla="*/ 116 h 134"/>
                <a:gd name="T20" fmla="*/ 123 w 163"/>
                <a:gd name="T21" fmla="*/ 125 h 134"/>
                <a:gd name="T22" fmla="*/ 107 w 163"/>
                <a:gd name="T23" fmla="*/ 127 h 134"/>
                <a:gd name="T24" fmla="*/ 60 w 163"/>
                <a:gd name="T25" fmla="*/ 104 h 134"/>
                <a:gd name="T26" fmla="*/ 56 w 163"/>
                <a:gd name="T27" fmla="*/ 103 h 134"/>
                <a:gd name="T28" fmla="*/ 66 w 163"/>
                <a:gd name="T29" fmla="*/ 115 h 134"/>
                <a:gd name="T30" fmla="*/ 66 w 163"/>
                <a:gd name="T31" fmla="*/ 125 h 134"/>
                <a:gd name="T32" fmla="*/ 53 w 163"/>
                <a:gd name="T33" fmla="*/ 133 h 134"/>
                <a:gd name="T34" fmla="*/ 48 w 163"/>
                <a:gd name="T35" fmla="*/ 133 h 134"/>
                <a:gd name="T36" fmla="*/ 24 w 163"/>
                <a:gd name="T37" fmla="*/ 114 h 134"/>
                <a:gd name="T38" fmla="*/ 25 w 163"/>
                <a:gd name="T39" fmla="*/ 91 h 134"/>
                <a:gd name="T40" fmla="*/ 30 w 163"/>
                <a:gd name="T41" fmla="*/ 86 h 134"/>
                <a:gd name="T42" fmla="*/ 14 w 163"/>
                <a:gd name="T43" fmla="*/ 74 h 134"/>
                <a:gd name="T44" fmla="*/ 7 w 163"/>
                <a:gd name="T45" fmla="*/ 69 h 134"/>
                <a:gd name="T46" fmla="*/ 4 w 163"/>
                <a:gd name="T47" fmla="*/ 59 h 134"/>
                <a:gd name="T48" fmla="*/ 18 w 163"/>
                <a:gd name="T49" fmla="*/ 55 h 134"/>
                <a:gd name="T50" fmla="*/ 36 w 163"/>
                <a:gd name="T51" fmla="*/ 53 h 134"/>
                <a:gd name="T52" fmla="*/ 38 w 163"/>
                <a:gd name="T53" fmla="*/ 48 h 134"/>
                <a:gd name="T54" fmla="*/ 32 w 163"/>
                <a:gd name="T55" fmla="*/ 27 h 134"/>
                <a:gd name="T56" fmla="*/ 29 w 163"/>
                <a:gd name="T57" fmla="*/ 19 h 134"/>
                <a:gd name="T58" fmla="*/ 39 w 163"/>
                <a:gd name="T59" fmla="*/ 1 h 134"/>
                <a:gd name="T60" fmla="*/ 50 w 163"/>
                <a:gd name="T61" fmla="*/ 6 h 134"/>
                <a:gd name="T62" fmla="*/ 54 w 163"/>
                <a:gd name="T63" fmla="*/ 18 h 134"/>
                <a:gd name="T64" fmla="*/ 56 w 163"/>
                <a:gd name="T65" fmla="*/ 34 h 134"/>
                <a:gd name="T66" fmla="*/ 59 w 163"/>
                <a:gd name="T67" fmla="*/ 43 h 134"/>
                <a:gd name="T68" fmla="*/ 61 w 163"/>
                <a:gd name="T69" fmla="*/ 43 h 134"/>
                <a:gd name="T70" fmla="*/ 66 w 163"/>
                <a:gd name="T71" fmla="*/ 24 h 134"/>
                <a:gd name="T72" fmla="*/ 73 w 163"/>
                <a:gd name="T73" fmla="*/ 6 h 134"/>
                <a:gd name="T74" fmla="*/ 86 w 163"/>
                <a:gd name="T75" fmla="*/ 1 h 134"/>
                <a:gd name="T76" fmla="*/ 92 w 163"/>
                <a:gd name="T77" fmla="*/ 10 h 134"/>
                <a:gd name="T78" fmla="*/ 92 w 163"/>
                <a:gd name="T79" fmla="*/ 16 h 134"/>
                <a:gd name="T80" fmla="*/ 96 w 163"/>
                <a:gd name="T81" fmla="*/ 30 h 134"/>
                <a:gd name="T82" fmla="*/ 139 w 163"/>
                <a:gd name="T83" fmla="*/ 59 h 134"/>
                <a:gd name="T84" fmla="*/ 158 w 163"/>
                <a:gd name="T85" fmla="*/ 69 h 134"/>
                <a:gd name="T86" fmla="*/ 160 w 163"/>
                <a:gd name="T87" fmla="*/ 78 h 134"/>
                <a:gd name="T88" fmla="*/ 150 w 163"/>
                <a:gd name="T89" fmla="*/ 84 h 134"/>
                <a:gd name="T90" fmla="*/ 123 w 163"/>
                <a:gd name="T91" fmla="*/ 70 h 134"/>
                <a:gd name="T92" fmla="*/ 87 w 163"/>
                <a:gd name="T93" fmla="*/ 50 h 134"/>
                <a:gd name="T94" fmla="*/ 82 w 163"/>
                <a:gd name="T95" fmla="*/ 4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134">
                  <a:moveTo>
                    <a:pt x="82" y="48"/>
                  </a:moveTo>
                  <a:cubicBezTo>
                    <a:pt x="84" y="53"/>
                    <a:pt x="84" y="57"/>
                    <a:pt x="86" y="60"/>
                  </a:cubicBezTo>
                  <a:cubicBezTo>
                    <a:pt x="94" y="71"/>
                    <a:pt x="105" y="80"/>
                    <a:pt x="116" y="88"/>
                  </a:cubicBezTo>
                  <a:cubicBezTo>
                    <a:pt x="123" y="93"/>
                    <a:pt x="123" y="95"/>
                    <a:pt x="119" y="101"/>
                  </a:cubicBezTo>
                  <a:cubicBezTo>
                    <a:pt x="115" y="105"/>
                    <a:pt x="111" y="105"/>
                    <a:pt x="106" y="101"/>
                  </a:cubicBezTo>
                  <a:cubicBezTo>
                    <a:pt x="94" y="92"/>
                    <a:pt x="82" y="83"/>
                    <a:pt x="69" y="74"/>
                  </a:cubicBezTo>
                  <a:cubicBezTo>
                    <a:pt x="67" y="73"/>
                    <a:pt x="64" y="72"/>
                    <a:pt x="61" y="70"/>
                  </a:cubicBezTo>
                  <a:cubicBezTo>
                    <a:pt x="56" y="67"/>
                    <a:pt x="53" y="69"/>
                    <a:pt x="50" y="76"/>
                  </a:cubicBezTo>
                  <a:cubicBezTo>
                    <a:pt x="61" y="83"/>
                    <a:pt x="72" y="90"/>
                    <a:pt x="83" y="96"/>
                  </a:cubicBezTo>
                  <a:cubicBezTo>
                    <a:pt x="96" y="103"/>
                    <a:pt x="109" y="109"/>
                    <a:pt x="122" y="116"/>
                  </a:cubicBezTo>
                  <a:cubicBezTo>
                    <a:pt x="128" y="118"/>
                    <a:pt x="128" y="121"/>
                    <a:pt x="123" y="125"/>
                  </a:cubicBezTo>
                  <a:cubicBezTo>
                    <a:pt x="118" y="129"/>
                    <a:pt x="114" y="131"/>
                    <a:pt x="107" y="127"/>
                  </a:cubicBezTo>
                  <a:cubicBezTo>
                    <a:pt x="92" y="119"/>
                    <a:pt x="76" y="112"/>
                    <a:pt x="60" y="104"/>
                  </a:cubicBezTo>
                  <a:cubicBezTo>
                    <a:pt x="59" y="104"/>
                    <a:pt x="58" y="104"/>
                    <a:pt x="56" y="103"/>
                  </a:cubicBezTo>
                  <a:cubicBezTo>
                    <a:pt x="60" y="108"/>
                    <a:pt x="63" y="111"/>
                    <a:pt x="66" y="115"/>
                  </a:cubicBezTo>
                  <a:cubicBezTo>
                    <a:pt x="69" y="119"/>
                    <a:pt x="69" y="122"/>
                    <a:pt x="66" y="125"/>
                  </a:cubicBezTo>
                  <a:cubicBezTo>
                    <a:pt x="62" y="128"/>
                    <a:pt x="57" y="131"/>
                    <a:pt x="53" y="133"/>
                  </a:cubicBezTo>
                  <a:cubicBezTo>
                    <a:pt x="52" y="134"/>
                    <a:pt x="49" y="134"/>
                    <a:pt x="48" y="133"/>
                  </a:cubicBezTo>
                  <a:cubicBezTo>
                    <a:pt x="40" y="127"/>
                    <a:pt x="31" y="121"/>
                    <a:pt x="24" y="114"/>
                  </a:cubicBezTo>
                  <a:cubicBezTo>
                    <a:pt x="17" y="106"/>
                    <a:pt x="18" y="99"/>
                    <a:pt x="25" y="91"/>
                  </a:cubicBezTo>
                  <a:cubicBezTo>
                    <a:pt x="27" y="89"/>
                    <a:pt x="28" y="88"/>
                    <a:pt x="30" y="86"/>
                  </a:cubicBezTo>
                  <a:cubicBezTo>
                    <a:pt x="25" y="82"/>
                    <a:pt x="19" y="78"/>
                    <a:pt x="14" y="74"/>
                  </a:cubicBezTo>
                  <a:cubicBezTo>
                    <a:pt x="12" y="72"/>
                    <a:pt x="9" y="71"/>
                    <a:pt x="7" y="69"/>
                  </a:cubicBezTo>
                  <a:cubicBezTo>
                    <a:pt x="4" y="66"/>
                    <a:pt x="0" y="63"/>
                    <a:pt x="4" y="59"/>
                  </a:cubicBezTo>
                  <a:cubicBezTo>
                    <a:pt x="7" y="53"/>
                    <a:pt x="14" y="51"/>
                    <a:pt x="18" y="55"/>
                  </a:cubicBezTo>
                  <a:cubicBezTo>
                    <a:pt x="25" y="62"/>
                    <a:pt x="30" y="55"/>
                    <a:pt x="36" y="53"/>
                  </a:cubicBezTo>
                  <a:cubicBezTo>
                    <a:pt x="37" y="53"/>
                    <a:pt x="38" y="50"/>
                    <a:pt x="38" y="48"/>
                  </a:cubicBezTo>
                  <a:cubicBezTo>
                    <a:pt x="36" y="41"/>
                    <a:pt x="34" y="34"/>
                    <a:pt x="32" y="27"/>
                  </a:cubicBezTo>
                  <a:cubicBezTo>
                    <a:pt x="31" y="25"/>
                    <a:pt x="29" y="22"/>
                    <a:pt x="29" y="19"/>
                  </a:cubicBezTo>
                  <a:cubicBezTo>
                    <a:pt x="26" y="10"/>
                    <a:pt x="30" y="3"/>
                    <a:pt x="39" y="1"/>
                  </a:cubicBezTo>
                  <a:cubicBezTo>
                    <a:pt x="42" y="0"/>
                    <a:pt x="47" y="3"/>
                    <a:pt x="50" y="6"/>
                  </a:cubicBezTo>
                  <a:cubicBezTo>
                    <a:pt x="52" y="9"/>
                    <a:pt x="53" y="14"/>
                    <a:pt x="54" y="18"/>
                  </a:cubicBezTo>
                  <a:cubicBezTo>
                    <a:pt x="55" y="23"/>
                    <a:pt x="55" y="29"/>
                    <a:pt x="56" y="34"/>
                  </a:cubicBezTo>
                  <a:cubicBezTo>
                    <a:pt x="56" y="37"/>
                    <a:pt x="58" y="40"/>
                    <a:pt x="59" y="43"/>
                  </a:cubicBezTo>
                  <a:cubicBezTo>
                    <a:pt x="60" y="43"/>
                    <a:pt x="61" y="43"/>
                    <a:pt x="61" y="43"/>
                  </a:cubicBezTo>
                  <a:cubicBezTo>
                    <a:pt x="63" y="37"/>
                    <a:pt x="64" y="30"/>
                    <a:pt x="66" y="24"/>
                  </a:cubicBezTo>
                  <a:cubicBezTo>
                    <a:pt x="68" y="18"/>
                    <a:pt x="70" y="12"/>
                    <a:pt x="73" y="6"/>
                  </a:cubicBezTo>
                  <a:cubicBezTo>
                    <a:pt x="75" y="0"/>
                    <a:pt x="82" y="1"/>
                    <a:pt x="86" y="1"/>
                  </a:cubicBezTo>
                  <a:cubicBezTo>
                    <a:pt x="91" y="1"/>
                    <a:pt x="93" y="5"/>
                    <a:pt x="92" y="10"/>
                  </a:cubicBezTo>
                  <a:cubicBezTo>
                    <a:pt x="92" y="12"/>
                    <a:pt x="92" y="14"/>
                    <a:pt x="92" y="16"/>
                  </a:cubicBezTo>
                  <a:cubicBezTo>
                    <a:pt x="89" y="22"/>
                    <a:pt x="91" y="27"/>
                    <a:pt x="96" y="30"/>
                  </a:cubicBezTo>
                  <a:cubicBezTo>
                    <a:pt x="110" y="40"/>
                    <a:pt x="124" y="49"/>
                    <a:pt x="139" y="59"/>
                  </a:cubicBezTo>
                  <a:cubicBezTo>
                    <a:pt x="145" y="62"/>
                    <a:pt x="151" y="65"/>
                    <a:pt x="158" y="69"/>
                  </a:cubicBezTo>
                  <a:cubicBezTo>
                    <a:pt x="162" y="71"/>
                    <a:pt x="163" y="74"/>
                    <a:pt x="160" y="78"/>
                  </a:cubicBezTo>
                  <a:cubicBezTo>
                    <a:pt x="158" y="82"/>
                    <a:pt x="156" y="87"/>
                    <a:pt x="150" y="84"/>
                  </a:cubicBezTo>
                  <a:cubicBezTo>
                    <a:pt x="141" y="80"/>
                    <a:pt x="132" y="75"/>
                    <a:pt x="123" y="70"/>
                  </a:cubicBezTo>
                  <a:cubicBezTo>
                    <a:pt x="111" y="63"/>
                    <a:pt x="99" y="56"/>
                    <a:pt x="87" y="50"/>
                  </a:cubicBezTo>
                  <a:cubicBezTo>
                    <a:pt x="86" y="49"/>
                    <a:pt x="85" y="49"/>
                    <a:pt x="82" y="4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6" name="Freeform 13">
              <a:extLst>
                <a:ext uri="{FF2B5EF4-FFF2-40B4-BE49-F238E27FC236}">
                  <a16:creationId xmlns:a16="http://schemas.microsoft.com/office/drawing/2014/main" id="{0BC25210-6D38-4501-9FA3-59665D2A644A}"/>
                </a:ext>
              </a:extLst>
            </p:cNvPr>
            <p:cNvSpPr>
              <a:spLocks noEditPoints="1"/>
            </p:cNvSpPr>
            <p:nvPr/>
          </p:nvSpPr>
          <p:spPr bwMode="auto">
            <a:xfrm>
              <a:off x="13448144" y="2379252"/>
              <a:ext cx="613847" cy="661617"/>
            </a:xfrm>
            <a:custGeom>
              <a:avLst/>
              <a:gdLst>
                <a:gd name="T0" fmla="*/ 96 w 150"/>
                <a:gd name="T1" fmla="*/ 49 h 161"/>
                <a:gd name="T2" fmla="*/ 103 w 150"/>
                <a:gd name="T3" fmla="*/ 47 h 161"/>
                <a:gd name="T4" fmla="*/ 125 w 150"/>
                <a:gd name="T5" fmla="*/ 51 h 161"/>
                <a:gd name="T6" fmla="*/ 134 w 150"/>
                <a:gd name="T7" fmla="*/ 52 h 161"/>
                <a:gd name="T8" fmla="*/ 147 w 150"/>
                <a:gd name="T9" fmla="*/ 55 h 161"/>
                <a:gd name="T10" fmla="*/ 147 w 150"/>
                <a:gd name="T11" fmla="*/ 79 h 161"/>
                <a:gd name="T12" fmla="*/ 146 w 150"/>
                <a:gd name="T13" fmla="*/ 86 h 161"/>
                <a:gd name="T14" fmla="*/ 149 w 150"/>
                <a:gd name="T15" fmla="*/ 98 h 161"/>
                <a:gd name="T16" fmla="*/ 133 w 150"/>
                <a:gd name="T17" fmla="*/ 109 h 161"/>
                <a:gd name="T18" fmla="*/ 124 w 150"/>
                <a:gd name="T19" fmla="*/ 104 h 161"/>
                <a:gd name="T20" fmla="*/ 111 w 150"/>
                <a:gd name="T21" fmla="*/ 104 h 161"/>
                <a:gd name="T22" fmla="*/ 105 w 150"/>
                <a:gd name="T23" fmla="*/ 104 h 161"/>
                <a:gd name="T24" fmla="*/ 93 w 150"/>
                <a:gd name="T25" fmla="*/ 99 h 161"/>
                <a:gd name="T26" fmla="*/ 96 w 150"/>
                <a:gd name="T27" fmla="*/ 108 h 161"/>
                <a:gd name="T28" fmla="*/ 95 w 150"/>
                <a:gd name="T29" fmla="*/ 115 h 161"/>
                <a:gd name="T30" fmla="*/ 88 w 150"/>
                <a:gd name="T31" fmla="*/ 115 h 161"/>
                <a:gd name="T32" fmla="*/ 77 w 150"/>
                <a:gd name="T33" fmla="*/ 109 h 161"/>
                <a:gd name="T34" fmla="*/ 65 w 150"/>
                <a:gd name="T35" fmla="*/ 116 h 161"/>
                <a:gd name="T36" fmla="*/ 64 w 150"/>
                <a:gd name="T37" fmla="*/ 136 h 161"/>
                <a:gd name="T38" fmla="*/ 73 w 150"/>
                <a:gd name="T39" fmla="*/ 141 h 161"/>
                <a:gd name="T40" fmla="*/ 78 w 150"/>
                <a:gd name="T41" fmla="*/ 147 h 161"/>
                <a:gd name="T42" fmla="*/ 70 w 150"/>
                <a:gd name="T43" fmla="*/ 159 h 161"/>
                <a:gd name="T44" fmla="*/ 57 w 150"/>
                <a:gd name="T45" fmla="*/ 154 h 161"/>
                <a:gd name="T46" fmla="*/ 43 w 150"/>
                <a:gd name="T47" fmla="*/ 116 h 161"/>
                <a:gd name="T48" fmla="*/ 47 w 150"/>
                <a:gd name="T49" fmla="*/ 106 h 161"/>
                <a:gd name="T50" fmla="*/ 32 w 150"/>
                <a:gd name="T51" fmla="*/ 104 h 161"/>
                <a:gd name="T52" fmla="*/ 25 w 150"/>
                <a:gd name="T53" fmla="*/ 98 h 161"/>
                <a:gd name="T54" fmla="*/ 25 w 150"/>
                <a:gd name="T55" fmla="*/ 86 h 161"/>
                <a:gd name="T56" fmla="*/ 31 w 150"/>
                <a:gd name="T57" fmla="*/ 84 h 161"/>
                <a:gd name="T58" fmla="*/ 57 w 150"/>
                <a:gd name="T59" fmla="*/ 89 h 161"/>
                <a:gd name="T60" fmla="*/ 63 w 150"/>
                <a:gd name="T61" fmla="*/ 90 h 161"/>
                <a:gd name="T62" fmla="*/ 69 w 150"/>
                <a:gd name="T63" fmla="*/ 73 h 161"/>
                <a:gd name="T64" fmla="*/ 82 w 150"/>
                <a:gd name="T65" fmla="*/ 81 h 161"/>
                <a:gd name="T66" fmla="*/ 90 w 150"/>
                <a:gd name="T67" fmla="*/ 71 h 161"/>
                <a:gd name="T68" fmla="*/ 77 w 150"/>
                <a:gd name="T69" fmla="*/ 61 h 161"/>
                <a:gd name="T70" fmla="*/ 63 w 150"/>
                <a:gd name="T71" fmla="*/ 47 h 161"/>
                <a:gd name="T72" fmla="*/ 43 w 150"/>
                <a:gd name="T73" fmla="*/ 60 h 161"/>
                <a:gd name="T74" fmla="*/ 14 w 150"/>
                <a:gd name="T75" fmla="*/ 81 h 161"/>
                <a:gd name="T76" fmla="*/ 7 w 150"/>
                <a:gd name="T77" fmla="*/ 83 h 161"/>
                <a:gd name="T78" fmla="*/ 1 w 150"/>
                <a:gd name="T79" fmla="*/ 74 h 161"/>
                <a:gd name="T80" fmla="*/ 8 w 150"/>
                <a:gd name="T81" fmla="*/ 62 h 161"/>
                <a:gd name="T82" fmla="*/ 62 w 150"/>
                <a:gd name="T83" fmla="*/ 28 h 161"/>
                <a:gd name="T84" fmla="*/ 70 w 150"/>
                <a:gd name="T85" fmla="*/ 22 h 161"/>
                <a:gd name="T86" fmla="*/ 94 w 150"/>
                <a:gd name="T87" fmla="*/ 29 h 161"/>
                <a:gd name="T88" fmla="*/ 103 w 150"/>
                <a:gd name="T89" fmla="*/ 26 h 161"/>
                <a:gd name="T90" fmla="*/ 92 w 150"/>
                <a:gd name="T91" fmla="*/ 17 h 161"/>
                <a:gd name="T92" fmla="*/ 88 w 150"/>
                <a:gd name="T93" fmla="*/ 5 h 161"/>
                <a:gd name="T94" fmla="*/ 99 w 150"/>
                <a:gd name="T95" fmla="*/ 1 h 161"/>
                <a:gd name="T96" fmla="*/ 128 w 150"/>
                <a:gd name="T97" fmla="*/ 20 h 161"/>
                <a:gd name="T98" fmla="*/ 116 w 150"/>
                <a:gd name="T99" fmla="*/ 42 h 161"/>
                <a:gd name="T100" fmla="*/ 102 w 150"/>
                <a:gd name="T101" fmla="*/ 43 h 161"/>
                <a:gd name="T102" fmla="*/ 94 w 150"/>
                <a:gd name="T103" fmla="*/ 46 h 161"/>
                <a:gd name="T104" fmla="*/ 96 w 150"/>
                <a:gd name="T105" fmla="*/ 49 h 161"/>
                <a:gd name="T106" fmla="*/ 132 w 150"/>
                <a:gd name="T107" fmla="*/ 91 h 161"/>
                <a:gd name="T108" fmla="*/ 97 w 150"/>
                <a:gd name="T109" fmla="*/ 72 h 161"/>
                <a:gd name="T110" fmla="*/ 109 w 150"/>
                <a:gd name="T111" fmla="*/ 82 h 161"/>
                <a:gd name="T112" fmla="*/ 132 w 150"/>
                <a:gd name="T113" fmla="*/ 91 h 161"/>
                <a:gd name="T114" fmla="*/ 86 w 150"/>
                <a:gd name="T115" fmla="*/ 34 h 161"/>
                <a:gd name="T116" fmla="*/ 72 w 150"/>
                <a:gd name="T117" fmla="*/ 44 h 161"/>
                <a:gd name="T118" fmla="*/ 86 w 150"/>
                <a:gd name="T119" fmla="*/ 3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 h="161">
                  <a:moveTo>
                    <a:pt x="96" y="49"/>
                  </a:moveTo>
                  <a:cubicBezTo>
                    <a:pt x="98" y="48"/>
                    <a:pt x="101" y="48"/>
                    <a:pt x="103" y="47"/>
                  </a:cubicBezTo>
                  <a:cubicBezTo>
                    <a:pt x="112" y="43"/>
                    <a:pt x="119" y="46"/>
                    <a:pt x="125" y="51"/>
                  </a:cubicBezTo>
                  <a:cubicBezTo>
                    <a:pt x="128" y="54"/>
                    <a:pt x="131" y="54"/>
                    <a:pt x="134" y="52"/>
                  </a:cubicBezTo>
                  <a:cubicBezTo>
                    <a:pt x="140" y="48"/>
                    <a:pt x="143" y="49"/>
                    <a:pt x="147" y="55"/>
                  </a:cubicBezTo>
                  <a:cubicBezTo>
                    <a:pt x="150" y="63"/>
                    <a:pt x="150" y="71"/>
                    <a:pt x="147" y="79"/>
                  </a:cubicBezTo>
                  <a:cubicBezTo>
                    <a:pt x="146" y="81"/>
                    <a:pt x="146" y="84"/>
                    <a:pt x="146" y="86"/>
                  </a:cubicBezTo>
                  <a:cubicBezTo>
                    <a:pt x="147" y="90"/>
                    <a:pt x="149" y="94"/>
                    <a:pt x="149" y="98"/>
                  </a:cubicBezTo>
                  <a:cubicBezTo>
                    <a:pt x="150" y="109"/>
                    <a:pt x="142" y="113"/>
                    <a:pt x="133" y="109"/>
                  </a:cubicBezTo>
                  <a:cubicBezTo>
                    <a:pt x="130" y="107"/>
                    <a:pt x="127" y="106"/>
                    <a:pt x="124" y="104"/>
                  </a:cubicBezTo>
                  <a:cubicBezTo>
                    <a:pt x="120" y="102"/>
                    <a:pt x="116" y="100"/>
                    <a:pt x="111" y="104"/>
                  </a:cubicBezTo>
                  <a:cubicBezTo>
                    <a:pt x="110" y="105"/>
                    <a:pt x="107" y="104"/>
                    <a:pt x="105" y="104"/>
                  </a:cubicBezTo>
                  <a:cubicBezTo>
                    <a:pt x="101" y="103"/>
                    <a:pt x="98" y="101"/>
                    <a:pt x="93" y="99"/>
                  </a:cubicBezTo>
                  <a:cubicBezTo>
                    <a:pt x="95" y="103"/>
                    <a:pt x="96" y="105"/>
                    <a:pt x="96" y="108"/>
                  </a:cubicBezTo>
                  <a:cubicBezTo>
                    <a:pt x="97" y="110"/>
                    <a:pt x="96" y="113"/>
                    <a:pt x="95" y="115"/>
                  </a:cubicBezTo>
                  <a:cubicBezTo>
                    <a:pt x="94" y="116"/>
                    <a:pt x="90" y="116"/>
                    <a:pt x="88" y="115"/>
                  </a:cubicBezTo>
                  <a:cubicBezTo>
                    <a:pt x="84" y="114"/>
                    <a:pt x="81" y="111"/>
                    <a:pt x="77" y="109"/>
                  </a:cubicBezTo>
                  <a:cubicBezTo>
                    <a:pt x="73" y="111"/>
                    <a:pt x="69" y="113"/>
                    <a:pt x="65" y="116"/>
                  </a:cubicBezTo>
                  <a:cubicBezTo>
                    <a:pt x="55" y="121"/>
                    <a:pt x="55" y="129"/>
                    <a:pt x="64" y="136"/>
                  </a:cubicBezTo>
                  <a:cubicBezTo>
                    <a:pt x="67" y="138"/>
                    <a:pt x="70" y="140"/>
                    <a:pt x="73" y="141"/>
                  </a:cubicBezTo>
                  <a:cubicBezTo>
                    <a:pt x="78" y="141"/>
                    <a:pt x="79" y="143"/>
                    <a:pt x="78" y="147"/>
                  </a:cubicBezTo>
                  <a:cubicBezTo>
                    <a:pt x="77" y="152"/>
                    <a:pt x="76" y="157"/>
                    <a:pt x="70" y="159"/>
                  </a:cubicBezTo>
                  <a:cubicBezTo>
                    <a:pt x="65" y="161"/>
                    <a:pt x="61" y="158"/>
                    <a:pt x="57" y="154"/>
                  </a:cubicBezTo>
                  <a:cubicBezTo>
                    <a:pt x="47" y="143"/>
                    <a:pt x="39" y="132"/>
                    <a:pt x="43" y="116"/>
                  </a:cubicBezTo>
                  <a:cubicBezTo>
                    <a:pt x="44" y="113"/>
                    <a:pt x="45" y="110"/>
                    <a:pt x="47" y="106"/>
                  </a:cubicBezTo>
                  <a:cubicBezTo>
                    <a:pt x="42" y="105"/>
                    <a:pt x="37" y="105"/>
                    <a:pt x="32" y="104"/>
                  </a:cubicBezTo>
                  <a:cubicBezTo>
                    <a:pt x="29" y="103"/>
                    <a:pt x="26" y="100"/>
                    <a:pt x="25" y="98"/>
                  </a:cubicBezTo>
                  <a:cubicBezTo>
                    <a:pt x="24" y="94"/>
                    <a:pt x="24" y="90"/>
                    <a:pt x="25" y="86"/>
                  </a:cubicBezTo>
                  <a:cubicBezTo>
                    <a:pt x="25" y="85"/>
                    <a:pt x="29" y="84"/>
                    <a:pt x="31" y="84"/>
                  </a:cubicBezTo>
                  <a:cubicBezTo>
                    <a:pt x="40" y="85"/>
                    <a:pt x="49" y="87"/>
                    <a:pt x="57" y="89"/>
                  </a:cubicBezTo>
                  <a:cubicBezTo>
                    <a:pt x="59" y="89"/>
                    <a:pt x="60" y="89"/>
                    <a:pt x="63" y="90"/>
                  </a:cubicBezTo>
                  <a:cubicBezTo>
                    <a:pt x="62" y="83"/>
                    <a:pt x="61" y="76"/>
                    <a:pt x="69" y="73"/>
                  </a:cubicBezTo>
                  <a:cubicBezTo>
                    <a:pt x="76" y="71"/>
                    <a:pt x="78" y="79"/>
                    <a:pt x="82" y="81"/>
                  </a:cubicBezTo>
                  <a:cubicBezTo>
                    <a:pt x="84" y="78"/>
                    <a:pt x="87" y="74"/>
                    <a:pt x="90" y="71"/>
                  </a:cubicBezTo>
                  <a:cubicBezTo>
                    <a:pt x="87" y="67"/>
                    <a:pt x="84" y="63"/>
                    <a:pt x="77" y="61"/>
                  </a:cubicBezTo>
                  <a:cubicBezTo>
                    <a:pt x="72" y="59"/>
                    <a:pt x="69" y="52"/>
                    <a:pt x="63" y="47"/>
                  </a:cubicBezTo>
                  <a:cubicBezTo>
                    <a:pt x="57" y="51"/>
                    <a:pt x="50" y="56"/>
                    <a:pt x="43" y="60"/>
                  </a:cubicBezTo>
                  <a:cubicBezTo>
                    <a:pt x="33" y="67"/>
                    <a:pt x="24" y="75"/>
                    <a:pt x="14" y="81"/>
                  </a:cubicBezTo>
                  <a:cubicBezTo>
                    <a:pt x="12" y="83"/>
                    <a:pt x="8" y="84"/>
                    <a:pt x="7" y="83"/>
                  </a:cubicBezTo>
                  <a:cubicBezTo>
                    <a:pt x="4" y="81"/>
                    <a:pt x="1" y="77"/>
                    <a:pt x="1" y="74"/>
                  </a:cubicBezTo>
                  <a:cubicBezTo>
                    <a:pt x="0" y="69"/>
                    <a:pt x="4" y="65"/>
                    <a:pt x="8" y="62"/>
                  </a:cubicBezTo>
                  <a:cubicBezTo>
                    <a:pt x="26" y="51"/>
                    <a:pt x="44" y="40"/>
                    <a:pt x="62" y="28"/>
                  </a:cubicBezTo>
                  <a:cubicBezTo>
                    <a:pt x="65" y="27"/>
                    <a:pt x="68" y="25"/>
                    <a:pt x="70" y="22"/>
                  </a:cubicBezTo>
                  <a:cubicBezTo>
                    <a:pt x="82" y="12"/>
                    <a:pt x="88" y="14"/>
                    <a:pt x="94" y="29"/>
                  </a:cubicBezTo>
                  <a:cubicBezTo>
                    <a:pt x="96" y="28"/>
                    <a:pt x="99" y="27"/>
                    <a:pt x="103" y="26"/>
                  </a:cubicBezTo>
                  <a:cubicBezTo>
                    <a:pt x="99" y="22"/>
                    <a:pt x="96" y="19"/>
                    <a:pt x="92" y="17"/>
                  </a:cubicBezTo>
                  <a:cubicBezTo>
                    <a:pt x="88" y="14"/>
                    <a:pt x="86" y="10"/>
                    <a:pt x="88" y="5"/>
                  </a:cubicBezTo>
                  <a:cubicBezTo>
                    <a:pt x="90" y="0"/>
                    <a:pt x="95" y="0"/>
                    <a:pt x="99" y="1"/>
                  </a:cubicBezTo>
                  <a:cubicBezTo>
                    <a:pt x="111" y="4"/>
                    <a:pt x="120" y="12"/>
                    <a:pt x="128" y="20"/>
                  </a:cubicBezTo>
                  <a:cubicBezTo>
                    <a:pt x="135" y="27"/>
                    <a:pt x="127" y="40"/>
                    <a:pt x="116" y="42"/>
                  </a:cubicBezTo>
                  <a:cubicBezTo>
                    <a:pt x="112" y="43"/>
                    <a:pt x="107" y="43"/>
                    <a:pt x="102" y="43"/>
                  </a:cubicBezTo>
                  <a:cubicBezTo>
                    <a:pt x="99" y="44"/>
                    <a:pt x="97" y="45"/>
                    <a:pt x="94" y="46"/>
                  </a:cubicBezTo>
                  <a:cubicBezTo>
                    <a:pt x="95" y="47"/>
                    <a:pt x="95" y="48"/>
                    <a:pt x="96" y="49"/>
                  </a:cubicBezTo>
                  <a:close/>
                  <a:moveTo>
                    <a:pt x="132" y="91"/>
                  </a:moveTo>
                  <a:cubicBezTo>
                    <a:pt x="126" y="75"/>
                    <a:pt x="109" y="67"/>
                    <a:pt x="97" y="72"/>
                  </a:cubicBezTo>
                  <a:cubicBezTo>
                    <a:pt x="101" y="75"/>
                    <a:pt x="106" y="77"/>
                    <a:pt x="109" y="82"/>
                  </a:cubicBezTo>
                  <a:cubicBezTo>
                    <a:pt x="114" y="92"/>
                    <a:pt x="123" y="92"/>
                    <a:pt x="132" y="91"/>
                  </a:cubicBezTo>
                  <a:close/>
                  <a:moveTo>
                    <a:pt x="86" y="34"/>
                  </a:moveTo>
                  <a:cubicBezTo>
                    <a:pt x="81" y="37"/>
                    <a:pt x="77" y="40"/>
                    <a:pt x="72" y="44"/>
                  </a:cubicBezTo>
                  <a:cubicBezTo>
                    <a:pt x="79" y="48"/>
                    <a:pt x="81" y="47"/>
                    <a:pt x="86" y="34"/>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7" name="Freeform 14">
              <a:extLst>
                <a:ext uri="{FF2B5EF4-FFF2-40B4-BE49-F238E27FC236}">
                  <a16:creationId xmlns:a16="http://schemas.microsoft.com/office/drawing/2014/main" id="{A91ABD87-6A00-4D8D-8265-88E6623226B7}"/>
                </a:ext>
              </a:extLst>
            </p:cNvPr>
            <p:cNvSpPr>
              <a:spLocks noEditPoints="1"/>
            </p:cNvSpPr>
            <p:nvPr/>
          </p:nvSpPr>
          <p:spPr bwMode="auto">
            <a:xfrm>
              <a:off x="11291324" y="5744654"/>
              <a:ext cx="826422" cy="451428"/>
            </a:xfrm>
            <a:custGeom>
              <a:avLst/>
              <a:gdLst>
                <a:gd name="T0" fmla="*/ 139 w 202"/>
                <a:gd name="T1" fmla="*/ 82 h 110"/>
                <a:gd name="T2" fmla="*/ 171 w 202"/>
                <a:gd name="T3" fmla="*/ 77 h 110"/>
                <a:gd name="T4" fmla="*/ 179 w 202"/>
                <a:gd name="T5" fmla="*/ 57 h 110"/>
                <a:gd name="T6" fmla="*/ 170 w 202"/>
                <a:gd name="T7" fmla="*/ 50 h 110"/>
                <a:gd name="T8" fmla="*/ 153 w 202"/>
                <a:gd name="T9" fmla="*/ 49 h 110"/>
                <a:gd name="T10" fmla="*/ 130 w 202"/>
                <a:gd name="T11" fmla="*/ 45 h 110"/>
                <a:gd name="T12" fmla="*/ 109 w 202"/>
                <a:gd name="T13" fmla="*/ 62 h 110"/>
                <a:gd name="T14" fmla="*/ 139 w 202"/>
                <a:gd name="T15" fmla="*/ 96 h 110"/>
                <a:gd name="T16" fmla="*/ 120 w 202"/>
                <a:gd name="T17" fmla="*/ 99 h 110"/>
                <a:gd name="T18" fmla="*/ 114 w 202"/>
                <a:gd name="T19" fmla="*/ 96 h 110"/>
                <a:gd name="T20" fmla="*/ 91 w 202"/>
                <a:gd name="T21" fmla="*/ 66 h 110"/>
                <a:gd name="T22" fmla="*/ 84 w 202"/>
                <a:gd name="T23" fmla="*/ 60 h 110"/>
                <a:gd name="T24" fmla="*/ 88 w 202"/>
                <a:gd name="T25" fmla="*/ 88 h 110"/>
                <a:gd name="T26" fmla="*/ 89 w 202"/>
                <a:gd name="T27" fmla="*/ 93 h 110"/>
                <a:gd name="T28" fmla="*/ 80 w 202"/>
                <a:gd name="T29" fmla="*/ 106 h 110"/>
                <a:gd name="T30" fmla="*/ 71 w 202"/>
                <a:gd name="T31" fmla="*/ 99 h 110"/>
                <a:gd name="T32" fmla="*/ 62 w 202"/>
                <a:gd name="T33" fmla="*/ 40 h 110"/>
                <a:gd name="T34" fmla="*/ 51 w 202"/>
                <a:gd name="T35" fmla="*/ 32 h 110"/>
                <a:gd name="T36" fmla="*/ 28 w 202"/>
                <a:gd name="T37" fmla="*/ 33 h 110"/>
                <a:gd name="T38" fmla="*/ 20 w 202"/>
                <a:gd name="T39" fmla="*/ 41 h 110"/>
                <a:gd name="T40" fmla="*/ 21 w 202"/>
                <a:gd name="T41" fmla="*/ 52 h 110"/>
                <a:gd name="T42" fmla="*/ 29 w 202"/>
                <a:gd name="T43" fmla="*/ 59 h 110"/>
                <a:gd name="T44" fmla="*/ 54 w 202"/>
                <a:gd name="T45" fmla="*/ 58 h 110"/>
                <a:gd name="T46" fmla="*/ 55 w 202"/>
                <a:gd name="T47" fmla="*/ 68 h 110"/>
                <a:gd name="T48" fmla="*/ 28 w 202"/>
                <a:gd name="T49" fmla="*/ 69 h 110"/>
                <a:gd name="T50" fmla="*/ 22 w 202"/>
                <a:gd name="T51" fmla="*/ 76 h 110"/>
                <a:gd name="T52" fmla="*/ 23 w 202"/>
                <a:gd name="T53" fmla="*/ 99 h 110"/>
                <a:gd name="T54" fmla="*/ 62 w 202"/>
                <a:gd name="T55" fmla="*/ 98 h 110"/>
                <a:gd name="T56" fmla="*/ 56 w 202"/>
                <a:gd name="T57" fmla="*/ 108 h 110"/>
                <a:gd name="T58" fmla="*/ 5 w 202"/>
                <a:gd name="T59" fmla="*/ 110 h 110"/>
                <a:gd name="T60" fmla="*/ 3 w 202"/>
                <a:gd name="T61" fmla="*/ 79 h 110"/>
                <a:gd name="T62" fmla="*/ 1 w 202"/>
                <a:gd name="T63" fmla="*/ 30 h 110"/>
                <a:gd name="T64" fmla="*/ 6 w 202"/>
                <a:gd name="T65" fmla="*/ 24 h 110"/>
                <a:gd name="T66" fmla="*/ 99 w 202"/>
                <a:gd name="T67" fmla="*/ 15 h 110"/>
                <a:gd name="T68" fmla="*/ 125 w 202"/>
                <a:gd name="T69" fmla="*/ 23 h 110"/>
                <a:gd name="T70" fmla="*/ 175 w 202"/>
                <a:gd name="T71" fmla="*/ 0 h 110"/>
                <a:gd name="T72" fmla="*/ 185 w 202"/>
                <a:gd name="T73" fmla="*/ 8 h 110"/>
                <a:gd name="T74" fmla="*/ 184 w 202"/>
                <a:gd name="T75" fmla="*/ 10 h 110"/>
                <a:gd name="T76" fmla="*/ 177 w 202"/>
                <a:gd name="T77" fmla="*/ 10 h 110"/>
                <a:gd name="T78" fmla="*/ 151 w 202"/>
                <a:gd name="T79" fmla="*/ 16 h 110"/>
                <a:gd name="T80" fmla="*/ 146 w 202"/>
                <a:gd name="T81" fmla="*/ 26 h 110"/>
                <a:gd name="T82" fmla="*/ 154 w 202"/>
                <a:gd name="T83" fmla="*/ 32 h 110"/>
                <a:gd name="T84" fmla="*/ 178 w 202"/>
                <a:gd name="T85" fmla="*/ 33 h 110"/>
                <a:gd name="T86" fmla="*/ 200 w 202"/>
                <a:gd name="T87" fmla="*/ 53 h 110"/>
                <a:gd name="T88" fmla="*/ 188 w 202"/>
                <a:gd name="T89" fmla="*/ 82 h 110"/>
                <a:gd name="T90" fmla="*/ 150 w 202"/>
                <a:gd name="T91" fmla="*/ 90 h 110"/>
                <a:gd name="T92" fmla="*/ 139 w 202"/>
                <a:gd name="T93" fmla="*/ 82 h 110"/>
                <a:gd name="T94" fmla="*/ 84 w 202"/>
                <a:gd name="T95" fmla="*/ 58 h 110"/>
                <a:gd name="T96" fmla="*/ 103 w 202"/>
                <a:gd name="T97" fmla="*/ 55 h 110"/>
                <a:gd name="T98" fmla="*/ 113 w 202"/>
                <a:gd name="T99" fmla="*/ 39 h 110"/>
                <a:gd name="T100" fmla="*/ 98 w 202"/>
                <a:gd name="T101" fmla="*/ 26 h 110"/>
                <a:gd name="T102" fmla="*/ 84 w 202"/>
                <a:gd name="T103" fmla="*/ 28 h 110"/>
                <a:gd name="T104" fmla="*/ 80 w 202"/>
                <a:gd name="T105" fmla="*/ 32 h 110"/>
                <a:gd name="T106" fmla="*/ 84 w 202"/>
                <a:gd name="T107" fmla="*/ 5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110">
                  <a:moveTo>
                    <a:pt x="139" y="82"/>
                  </a:moveTo>
                  <a:cubicBezTo>
                    <a:pt x="151" y="80"/>
                    <a:pt x="161" y="80"/>
                    <a:pt x="171" y="77"/>
                  </a:cubicBezTo>
                  <a:cubicBezTo>
                    <a:pt x="181" y="74"/>
                    <a:pt x="184" y="66"/>
                    <a:pt x="179" y="57"/>
                  </a:cubicBezTo>
                  <a:cubicBezTo>
                    <a:pt x="178" y="54"/>
                    <a:pt x="174" y="51"/>
                    <a:pt x="170" y="50"/>
                  </a:cubicBezTo>
                  <a:cubicBezTo>
                    <a:pt x="165" y="49"/>
                    <a:pt x="159" y="50"/>
                    <a:pt x="153" y="49"/>
                  </a:cubicBezTo>
                  <a:cubicBezTo>
                    <a:pt x="146" y="48"/>
                    <a:pt x="138" y="47"/>
                    <a:pt x="130" y="45"/>
                  </a:cubicBezTo>
                  <a:cubicBezTo>
                    <a:pt x="128" y="53"/>
                    <a:pt x="120" y="59"/>
                    <a:pt x="109" y="62"/>
                  </a:cubicBezTo>
                  <a:cubicBezTo>
                    <a:pt x="119" y="74"/>
                    <a:pt x="129" y="84"/>
                    <a:pt x="139" y="96"/>
                  </a:cubicBezTo>
                  <a:cubicBezTo>
                    <a:pt x="131" y="97"/>
                    <a:pt x="126" y="99"/>
                    <a:pt x="120" y="99"/>
                  </a:cubicBezTo>
                  <a:cubicBezTo>
                    <a:pt x="118" y="99"/>
                    <a:pt x="116" y="97"/>
                    <a:pt x="114" y="96"/>
                  </a:cubicBezTo>
                  <a:cubicBezTo>
                    <a:pt x="106" y="86"/>
                    <a:pt x="99" y="76"/>
                    <a:pt x="91" y="66"/>
                  </a:cubicBezTo>
                  <a:cubicBezTo>
                    <a:pt x="89" y="64"/>
                    <a:pt x="87" y="62"/>
                    <a:pt x="84" y="60"/>
                  </a:cubicBezTo>
                  <a:cubicBezTo>
                    <a:pt x="85" y="69"/>
                    <a:pt x="87" y="79"/>
                    <a:pt x="88" y="88"/>
                  </a:cubicBezTo>
                  <a:cubicBezTo>
                    <a:pt x="88" y="89"/>
                    <a:pt x="89" y="91"/>
                    <a:pt x="89" y="93"/>
                  </a:cubicBezTo>
                  <a:cubicBezTo>
                    <a:pt x="90" y="103"/>
                    <a:pt x="90" y="103"/>
                    <a:pt x="80" y="106"/>
                  </a:cubicBezTo>
                  <a:cubicBezTo>
                    <a:pt x="74" y="107"/>
                    <a:pt x="72" y="105"/>
                    <a:pt x="71" y="99"/>
                  </a:cubicBezTo>
                  <a:cubicBezTo>
                    <a:pt x="68" y="79"/>
                    <a:pt x="65" y="60"/>
                    <a:pt x="62" y="40"/>
                  </a:cubicBezTo>
                  <a:cubicBezTo>
                    <a:pt x="60" y="31"/>
                    <a:pt x="60" y="31"/>
                    <a:pt x="51" y="32"/>
                  </a:cubicBezTo>
                  <a:cubicBezTo>
                    <a:pt x="44" y="32"/>
                    <a:pt x="36" y="33"/>
                    <a:pt x="28" y="33"/>
                  </a:cubicBezTo>
                  <a:cubicBezTo>
                    <a:pt x="22" y="33"/>
                    <a:pt x="19" y="35"/>
                    <a:pt x="20" y="41"/>
                  </a:cubicBezTo>
                  <a:cubicBezTo>
                    <a:pt x="21" y="45"/>
                    <a:pt x="21" y="48"/>
                    <a:pt x="21" y="52"/>
                  </a:cubicBezTo>
                  <a:cubicBezTo>
                    <a:pt x="20" y="58"/>
                    <a:pt x="23" y="60"/>
                    <a:pt x="29" y="59"/>
                  </a:cubicBezTo>
                  <a:cubicBezTo>
                    <a:pt x="37" y="59"/>
                    <a:pt x="45" y="59"/>
                    <a:pt x="54" y="58"/>
                  </a:cubicBezTo>
                  <a:cubicBezTo>
                    <a:pt x="54" y="62"/>
                    <a:pt x="54" y="64"/>
                    <a:pt x="55" y="68"/>
                  </a:cubicBezTo>
                  <a:cubicBezTo>
                    <a:pt x="46" y="68"/>
                    <a:pt x="37" y="69"/>
                    <a:pt x="28" y="69"/>
                  </a:cubicBezTo>
                  <a:cubicBezTo>
                    <a:pt x="24" y="69"/>
                    <a:pt x="22" y="71"/>
                    <a:pt x="22" y="76"/>
                  </a:cubicBezTo>
                  <a:cubicBezTo>
                    <a:pt x="23" y="83"/>
                    <a:pt x="23" y="91"/>
                    <a:pt x="23" y="99"/>
                  </a:cubicBezTo>
                  <a:cubicBezTo>
                    <a:pt x="37" y="99"/>
                    <a:pt x="49" y="98"/>
                    <a:pt x="62" y="98"/>
                  </a:cubicBezTo>
                  <a:cubicBezTo>
                    <a:pt x="65" y="107"/>
                    <a:pt x="65" y="107"/>
                    <a:pt x="56" y="108"/>
                  </a:cubicBezTo>
                  <a:cubicBezTo>
                    <a:pt x="39" y="109"/>
                    <a:pt x="22" y="110"/>
                    <a:pt x="5" y="110"/>
                  </a:cubicBezTo>
                  <a:cubicBezTo>
                    <a:pt x="4" y="99"/>
                    <a:pt x="4" y="89"/>
                    <a:pt x="3" y="79"/>
                  </a:cubicBezTo>
                  <a:cubicBezTo>
                    <a:pt x="2" y="62"/>
                    <a:pt x="2" y="46"/>
                    <a:pt x="1" y="30"/>
                  </a:cubicBezTo>
                  <a:cubicBezTo>
                    <a:pt x="0" y="25"/>
                    <a:pt x="2" y="24"/>
                    <a:pt x="6" y="24"/>
                  </a:cubicBezTo>
                  <a:cubicBezTo>
                    <a:pt x="38" y="23"/>
                    <a:pt x="69" y="21"/>
                    <a:pt x="99" y="15"/>
                  </a:cubicBezTo>
                  <a:cubicBezTo>
                    <a:pt x="109" y="14"/>
                    <a:pt x="118" y="15"/>
                    <a:pt x="125" y="23"/>
                  </a:cubicBezTo>
                  <a:cubicBezTo>
                    <a:pt x="136" y="2"/>
                    <a:pt x="156" y="1"/>
                    <a:pt x="175" y="0"/>
                  </a:cubicBezTo>
                  <a:cubicBezTo>
                    <a:pt x="178" y="0"/>
                    <a:pt x="182" y="5"/>
                    <a:pt x="185" y="8"/>
                  </a:cubicBezTo>
                  <a:cubicBezTo>
                    <a:pt x="185" y="9"/>
                    <a:pt x="184" y="10"/>
                    <a:pt x="184" y="10"/>
                  </a:cubicBezTo>
                  <a:cubicBezTo>
                    <a:pt x="182" y="10"/>
                    <a:pt x="179" y="10"/>
                    <a:pt x="177" y="10"/>
                  </a:cubicBezTo>
                  <a:cubicBezTo>
                    <a:pt x="168" y="12"/>
                    <a:pt x="159" y="14"/>
                    <a:pt x="151" y="16"/>
                  </a:cubicBezTo>
                  <a:cubicBezTo>
                    <a:pt x="146" y="17"/>
                    <a:pt x="144" y="22"/>
                    <a:pt x="146" y="26"/>
                  </a:cubicBezTo>
                  <a:cubicBezTo>
                    <a:pt x="147" y="29"/>
                    <a:pt x="151" y="31"/>
                    <a:pt x="154" y="32"/>
                  </a:cubicBezTo>
                  <a:cubicBezTo>
                    <a:pt x="162" y="33"/>
                    <a:pt x="170" y="32"/>
                    <a:pt x="178" y="33"/>
                  </a:cubicBezTo>
                  <a:cubicBezTo>
                    <a:pt x="191" y="34"/>
                    <a:pt x="197" y="40"/>
                    <a:pt x="200" y="53"/>
                  </a:cubicBezTo>
                  <a:cubicBezTo>
                    <a:pt x="202" y="66"/>
                    <a:pt x="199" y="76"/>
                    <a:pt x="188" y="82"/>
                  </a:cubicBezTo>
                  <a:cubicBezTo>
                    <a:pt x="177" y="88"/>
                    <a:pt x="164" y="91"/>
                    <a:pt x="150" y="90"/>
                  </a:cubicBezTo>
                  <a:cubicBezTo>
                    <a:pt x="147" y="90"/>
                    <a:pt x="143" y="85"/>
                    <a:pt x="139" y="82"/>
                  </a:cubicBezTo>
                  <a:close/>
                  <a:moveTo>
                    <a:pt x="84" y="58"/>
                  </a:moveTo>
                  <a:cubicBezTo>
                    <a:pt x="91" y="57"/>
                    <a:pt x="97" y="56"/>
                    <a:pt x="103" y="55"/>
                  </a:cubicBezTo>
                  <a:cubicBezTo>
                    <a:pt x="111" y="53"/>
                    <a:pt x="114" y="47"/>
                    <a:pt x="113" y="39"/>
                  </a:cubicBezTo>
                  <a:cubicBezTo>
                    <a:pt x="112" y="30"/>
                    <a:pt x="106" y="25"/>
                    <a:pt x="98" y="26"/>
                  </a:cubicBezTo>
                  <a:cubicBezTo>
                    <a:pt x="93" y="26"/>
                    <a:pt x="88" y="27"/>
                    <a:pt x="84" y="28"/>
                  </a:cubicBezTo>
                  <a:cubicBezTo>
                    <a:pt x="82" y="28"/>
                    <a:pt x="80" y="31"/>
                    <a:pt x="80" y="32"/>
                  </a:cubicBezTo>
                  <a:cubicBezTo>
                    <a:pt x="81" y="41"/>
                    <a:pt x="82" y="49"/>
                    <a:pt x="84" y="5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8" name="Freeform 15">
              <a:extLst>
                <a:ext uri="{FF2B5EF4-FFF2-40B4-BE49-F238E27FC236}">
                  <a16:creationId xmlns:a16="http://schemas.microsoft.com/office/drawing/2014/main" id="{33C0A63E-756A-4D51-BFF7-40A8FB0E5C33}"/>
                </a:ext>
              </a:extLst>
            </p:cNvPr>
            <p:cNvSpPr>
              <a:spLocks/>
            </p:cNvSpPr>
            <p:nvPr/>
          </p:nvSpPr>
          <p:spPr bwMode="auto">
            <a:xfrm>
              <a:off x="9253929" y="1268597"/>
              <a:ext cx="585184" cy="623400"/>
            </a:xfrm>
            <a:custGeom>
              <a:avLst/>
              <a:gdLst>
                <a:gd name="T0" fmla="*/ 55 w 143"/>
                <a:gd name="T1" fmla="*/ 57 h 152"/>
                <a:gd name="T2" fmla="*/ 60 w 143"/>
                <a:gd name="T3" fmla="*/ 36 h 152"/>
                <a:gd name="T4" fmla="*/ 55 w 143"/>
                <a:gd name="T5" fmla="*/ 24 h 152"/>
                <a:gd name="T6" fmla="*/ 63 w 143"/>
                <a:gd name="T7" fmla="*/ 2 h 152"/>
                <a:gd name="T8" fmla="*/ 71 w 143"/>
                <a:gd name="T9" fmla="*/ 4 h 152"/>
                <a:gd name="T10" fmla="*/ 86 w 143"/>
                <a:gd name="T11" fmla="*/ 26 h 152"/>
                <a:gd name="T12" fmla="*/ 107 w 143"/>
                <a:gd name="T13" fmla="*/ 58 h 152"/>
                <a:gd name="T14" fmla="*/ 131 w 143"/>
                <a:gd name="T15" fmla="*/ 95 h 152"/>
                <a:gd name="T16" fmla="*/ 139 w 143"/>
                <a:gd name="T17" fmla="*/ 106 h 152"/>
                <a:gd name="T18" fmla="*/ 138 w 143"/>
                <a:gd name="T19" fmla="*/ 121 h 152"/>
                <a:gd name="T20" fmla="*/ 129 w 143"/>
                <a:gd name="T21" fmla="*/ 120 h 152"/>
                <a:gd name="T22" fmla="*/ 102 w 143"/>
                <a:gd name="T23" fmla="*/ 83 h 152"/>
                <a:gd name="T24" fmla="*/ 83 w 143"/>
                <a:gd name="T25" fmla="*/ 56 h 152"/>
                <a:gd name="T26" fmla="*/ 61 w 143"/>
                <a:gd name="T27" fmla="*/ 65 h 152"/>
                <a:gd name="T28" fmla="*/ 90 w 143"/>
                <a:gd name="T29" fmla="*/ 102 h 152"/>
                <a:gd name="T30" fmla="*/ 94 w 143"/>
                <a:gd name="T31" fmla="*/ 113 h 152"/>
                <a:gd name="T32" fmla="*/ 81 w 143"/>
                <a:gd name="T33" fmla="*/ 115 h 152"/>
                <a:gd name="T34" fmla="*/ 64 w 143"/>
                <a:gd name="T35" fmla="*/ 99 h 152"/>
                <a:gd name="T36" fmla="*/ 58 w 143"/>
                <a:gd name="T37" fmla="*/ 94 h 152"/>
                <a:gd name="T38" fmla="*/ 56 w 143"/>
                <a:gd name="T39" fmla="*/ 95 h 152"/>
                <a:gd name="T40" fmla="*/ 60 w 143"/>
                <a:gd name="T41" fmla="*/ 106 h 152"/>
                <a:gd name="T42" fmla="*/ 72 w 143"/>
                <a:gd name="T43" fmla="*/ 134 h 152"/>
                <a:gd name="T44" fmla="*/ 73 w 143"/>
                <a:gd name="T45" fmla="*/ 138 h 152"/>
                <a:gd name="T46" fmla="*/ 68 w 143"/>
                <a:gd name="T47" fmla="*/ 150 h 152"/>
                <a:gd name="T48" fmla="*/ 58 w 143"/>
                <a:gd name="T49" fmla="*/ 145 h 152"/>
                <a:gd name="T50" fmla="*/ 37 w 143"/>
                <a:gd name="T51" fmla="*/ 106 h 152"/>
                <a:gd name="T52" fmla="*/ 34 w 143"/>
                <a:gd name="T53" fmla="*/ 103 h 152"/>
                <a:gd name="T54" fmla="*/ 20 w 143"/>
                <a:gd name="T55" fmla="*/ 120 h 152"/>
                <a:gd name="T56" fmla="*/ 10 w 143"/>
                <a:gd name="T57" fmla="*/ 111 h 152"/>
                <a:gd name="T58" fmla="*/ 8 w 143"/>
                <a:gd name="T59" fmla="*/ 94 h 152"/>
                <a:gd name="T60" fmla="*/ 10 w 143"/>
                <a:gd name="T61" fmla="*/ 92 h 152"/>
                <a:gd name="T62" fmla="*/ 13 w 143"/>
                <a:gd name="T63" fmla="*/ 73 h 152"/>
                <a:gd name="T64" fmla="*/ 5 w 143"/>
                <a:gd name="T65" fmla="*/ 55 h 152"/>
                <a:gd name="T66" fmla="*/ 8 w 143"/>
                <a:gd name="T67" fmla="*/ 48 h 152"/>
                <a:gd name="T68" fmla="*/ 18 w 143"/>
                <a:gd name="T69" fmla="*/ 48 h 152"/>
                <a:gd name="T70" fmla="*/ 36 w 143"/>
                <a:gd name="T71" fmla="*/ 71 h 152"/>
                <a:gd name="T72" fmla="*/ 42 w 143"/>
                <a:gd name="T73" fmla="*/ 79 h 152"/>
                <a:gd name="T74" fmla="*/ 44 w 143"/>
                <a:gd name="T75" fmla="*/ 78 h 152"/>
                <a:gd name="T76" fmla="*/ 34 w 143"/>
                <a:gd name="T77" fmla="*/ 62 h 152"/>
                <a:gd name="T78" fmla="*/ 29 w 143"/>
                <a:gd name="T79" fmla="*/ 41 h 152"/>
                <a:gd name="T80" fmla="*/ 39 w 143"/>
                <a:gd name="T81" fmla="*/ 38 h 152"/>
                <a:gd name="T82" fmla="*/ 55 w 143"/>
                <a:gd name="T83"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152">
                  <a:moveTo>
                    <a:pt x="55" y="57"/>
                  </a:moveTo>
                  <a:cubicBezTo>
                    <a:pt x="65" y="48"/>
                    <a:pt x="65" y="48"/>
                    <a:pt x="60" y="36"/>
                  </a:cubicBezTo>
                  <a:cubicBezTo>
                    <a:pt x="58" y="32"/>
                    <a:pt x="57" y="28"/>
                    <a:pt x="55" y="24"/>
                  </a:cubicBezTo>
                  <a:cubicBezTo>
                    <a:pt x="52" y="15"/>
                    <a:pt x="55" y="7"/>
                    <a:pt x="63" y="2"/>
                  </a:cubicBezTo>
                  <a:cubicBezTo>
                    <a:pt x="67" y="0"/>
                    <a:pt x="69" y="0"/>
                    <a:pt x="71" y="4"/>
                  </a:cubicBezTo>
                  <a:cubicBezTo>
                    <a:pt x="76" y="11"/>
                    <a:pt x="81" y="18"/>
                    <a:pt x="86" y="26"/>
                  </a:cubicBezTo>
                  <a:cubicBezTo>
                    <a:pt x="93" y="37"/>
                    <a:pt x="100" y="47"/>
                    <a:pt x="107" y="58"/>
                  </a:cubicBezTo>
                  <a:cubicBezTo>
                    <a:pt x="115" y="70"/>
                    <a:pt x="123" y="83"/>
                    <a:pt x="131" y="95"/>
                  </a:cubicBezTo>
                  <a:cubicBezTo>
                    <a:pt x="133" y="98"/>
                    <a:pt x="136" y="102"/>
                    <a:pt x="139" y="106"/>
                  </a:cubicBezTo>
                  <a:cubicBezTo>
                    <a:pt x="143" y="110"/>
                    <a:pt x="143" y="117"/>
                    <a:pt x="138" y="121"/>
                  </a:cubicBezTo>
                  <a:cubicBezTo>
                    <a:pt x="135" y="123"/>
                    <a:pt x="132" y="123"/>
                    <a:pt x="129" y="120"/>
                  </a:cubicBezTo>
                  <a:cubicBezTo>
                    <a:pt x="120" y="107"/>
                    <a:pt x="111" y="95"/>
                    <a:pt x="102" y="83"/>
                  </a:cubicBezTo>
                  <a:cubicBezTo>
                    <a:pt x="96" y="74"/>
                    <a:pt x="90" y="66"/>
                    <a:pt x="83" y="56"/>
                  </a:cubicBezTo>
                  <a:cubicBezTo>
                    <a:pt x="79" y="67"/>
                    <a:pt x="72" y="69"/>
                    <a:pt x="61" y="65"/>
                  </a:cubicBezTo>
                  <a:cubicBezTo>
                    <a:pt x="70" y="80"/>
                    <a:pt x="78" y="93"/>
                    <a:pt x="90" y="102"/>
                  </a:cubicBezTo>
                  <a:cubicBezTo>
                    <a:pt x="94" y="105"/>
                    <a:pt x="98" y="107"/>
                    <a:pt x="94" y="113"/>
                  </a:cubicBezTo>
                  <a:cubicBezTo>
                    <a:pt x="90" y="118"/>
                    <a:pt x="87" y="120"/>
                    <a:pt x="81" y="115"/>
                  </a:cubicBezTo>
                  <a:cubicBezTo>
                    <a:pt x="75" y="111"/>
                    <a:pt x="70" y="105"/>
                    <a:pt x="64" y="99"/>
                  </a:cubicBezTo>
                  <a:cubicBezTo>
                    <a:pt x="62" y="97"/>
                    <a:pt x="60" y="96"/>
                    <a:pt x="58" y="94"/>
                  </a:cubicBezTo>
                  <a:cubicBezTo>
                    <a:pt x="58" y="95"/>
                    <a:pt x="57" y="95"/>
                    <a:pt x="56" y="95"/>
                  </a:cubicBezTo>
                  <a:cubicBezTo>
                    <a:pt x="57" y="99"/>
                    <a:pt x="58" y="103"/>
                    <a:pt x="60" y="106"/>
                  </a:cubicBezTo>
                  <a:cubicBezTo>
                    <a:pt x="64" y="115"/>
                    <a:pt x="68" y="125"/>
                    <a:pt x="72" y="134"/>
                  </a:cubicBezTo>
                  <a:cubicBezTo>
                    <a:pt x="72" y="135"/>
                    <a:pt x="72" y="137"/>
                    <a:pt x="73" y="138"/>
                  </a:cubicBezTo>
                  <a:cubicBezTo>
                    <a:pt x="76" y="145"/>
                    <a:pt x="75" y="147"/>
                    <a:pt x="68" y="150"/>
                  </a:cubicBezTo>
                  <a:cubicBezTo>
                    <a:pt x="62" y="152"/>
                    <a:pt x="59" y="150"/>
                    <a:pt x="58" y="145"/>
                  </a:cubicBezTo>
                  <a:cubicBezTo>
                    <a:pt x="54" y="130"/>
                    <a:pt x="47" y="118"/>
                    <a:pt x="37" y="106"/>
                  </a:cubicBezTo>
                  <a:cubicBezTo>
                    <a:pt x="37" y="105"/>
                    <a:pt x="36" y="104"/>
                    <a:pt x="34" y="103"/>
                  </a:cubicBezTo>
                  <a:cubicBezTo>
                    <a:pt x="35" y="111"/>
                    <a:pt x="27" y="120"/>
                    <a:pt x="20" y="120"/>
                  </a:cubicBezTo>
                  <a:cubicBezTo>
                    <a:pt x="14" y="121"/>
                    <a:pt x="11" y="115"/>
                    <a:pt x="10" y="111"/>
                  </a:cubicBezTo>
                  <a:cubicBezTo>
                    <a:pt x="8" y="106"/>
                    <a:pt x="0" y="101"/>
                    <a:pt x="8" y="94"/>
                  </a:cubicBezTo>
                  <a:cubicBezTo>
                    <a:pt x="8" y="93"/>
                    <a:pt x="9" y="92"/>
                    <a:pt x="10" y="92"/>
                  </a:cubicBezTo>
                  <a:cubicBezTo>
                    <a:pt x="18" y="86"/>
                    <a:pt x="18" y="82"/>
                    <a:pt x="13" y="73"/>
                  </a:cubicBezTo>
                  <a:cubicBezTo>
                    <a:pt x="9" y="68"/>
                    <a:pt x="7" y="61"/>
                    <a:pt x="5" y="55"/>
                  </a:cubicBezTo>
                  <a:cubicBezTo>
                    <a:pt x="5" y="53"/>
                    <a:pt x="6" y="49"/>
                    <a:pt x="8" y="48"/>
                  </a:cubicBezTo>
                  <a:cubicBezTo>
                    <a:pt x="11" y="46"/>
                    <a:pt x="14" y="44"/>
                    <a:pt x="18" y="48"/>
                  </a:cubicBezTo>
                  <a:cubicBezTo>
                    <a:pt x="24" y="56"/>
                    <a:pt x="30" y="63"/>
                    <a:pt x="36" y="71"/>
                  </a:cubicBezTo>
                  <a:cubicBezTo>
                    <a:pt x="38" y="73"/>
                    <a:pt x="40" y="76"/>
                    <a:pt x="42" y="79"/>
                  </a:cubicBezTo>
                  <a:cubicBezTo>
                    <a:pt x="43" y="78"/>
                    <a:pt x="43" y="78"/>
                    <a:pt x="44" y="78"/>
                  </a:cubicBezTo>
                  <a:cubicBezTo>
                    <a:pt x="41" y="72"/>
                    <a:pt x="37" y="67"/>
                    <a:pt x="34" y="62"/>
                  </a:cubicBezTo>
                  <a:cubicBezTo>
                    <a:pt x="30" y="55"/>
                    <a:pt x="27" y="49"/>
                    <a:pt x="29" y="41"/>
                  </a:cubicBezTo>
                  <a:cubicBezTo>
                    <a:pt x="30" y="34"/>
                    <a:pt x="34" y="33"/>
                    <a:pt x="39" y="38"/>
                  </a:cubicBezTo>
                  <a:cubicBezTo>
                    <a:pt x="45" y="44"/>
                    <a:pt x="50" y="50"/>
                    <a:pt x="55" y="5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9" name="Freeform 16">
              <a:extLst>
                <a:ext uri="{FF2B5EF4-FFF2-40B4-BE49-F238E27FC236}">
                  <a16:creationId xmlns:a16="http://schemas.microsoft.com/office/drawing/2014/main" id="{2164AFB2-360F-4D50-B0DC-9071D0CC89ED}"/>
                </a:ext>
              </a:extLst>
            </p:cNvPr>
            <p:cNvSpPr>
              <a:spLocks noEditPoints="1"/>
            </p:cNvSpPr>
            <p:nvPr/>
          </p:nvSpPr>
          <p:spPr bwMode="auto">
            <a:xfrm>
              <a:off x="12848629" y="1347418"/>
              <a:ext cx="539803" cy="487256"/>
            </a:xfrm>
            <a:custGeom>
              <a:avLst/>
              <a:gdLst>
                <a:gd name="T0" fmla="*/ 61 w 132"/>
                <a:gd name="T1" fmla="*/ 50 h 119"/>
                <a:gd name="T2" fmla="*/ 84 w 132"/>
                <a:gd name="T3" fmla="*/ 27 h 119"/>
                <a:gd name="T4" fmla="*/ 104 w 132"/>
                <a:gd name="T5" fmla="*/ 1 h 119"/>
                <a:gd name="T6" fmla="*/ 109 w 132"/>
                <a:gd name="T7" fmla="*/ 15 h 119"/>
                <a:gd name="T8" fmla="*/ 100 w 132"/>
                <a:gd name="T9" fmla="*/ 31 h 119"/>
                <a:gd name="T10" fmla="*/ 126 w 132"/>
                <a:gd name="T11" fmla="*/ 33 h 119"/>
                <a:gd name="T12" fmla="*/ 131 w 132"/>
                <a:gd name="T13" fmla="*/ 34 h 119"/>
                <a:gd name="T14" fmla="*/ 131 w 132"/>
                <a:gd name="T15" fmla="*/ 40 h 119"/>
                <a:gd name="T16" fmla="*/ 128 w 132"/>
                <a:gd name="T17" fmla="*/ 62 h 119"/>
                <a:gd name="T18" fmla="*/ 113 w 132"/>
                <a:gd name="T19" fmla="*/ 87 h 119"/>
                <a:gd name="T20" fmla="*/ 107 w 132"/>
                <a:gd name="T21" fmla="*/ 89 h 119"/>
                <a:gd name="T22" fmla="*/ 111 w 132"/>
                <a:gd name="T23" fmla="*/ 95 h 119"/>
                <a:gd name="T24" fmla="*/ 104 w 132"/>
                <a:gd name="T25" fmla="*/ 116 h 119"/>
                <a:gd name="T26" fmla="*/ 80 w 132"/>
                <a:gd name="T27" fmla="*/ 109 h 119"/>
                <a:gd name="T28" fmla="*/ 78 w 132"/>
                <a:gd name="T29" fmla="*/ 106 h 119"/>
                <a:gd name="T30" fmla="*/ 95 w 132"/>
                <a:gd name="T31" fmla="*/ 104 h 119"/>
                <a:gd name="T32" fmla="*/ 87 w 132"/>
                <a:gd name="T33" fmla="*/ 94 h 119"/>
                <a:gd name="T34" fmla="*/ 43 w 132"/>
                <a:gd name="T35" fmla="*/ 67 h 119"/>
                <a:gd name="T36" fmla="*/ 19 w 132"/>
                <a:gd name="T37" fmla="*/ 65 h 119"/>
                <a:gd name="T38" fmla="*/ 4 w 132"/>
                <a:gd name="T39" fmla="*/ 56 h 119"/>
                <a:gd name="T40" fmla="*/ 7 w 132"/>
                <a:gd name="T41" fmla="*/ 44 h 119"/>
                <a:gd name="T42" fmla="*/ 39 w 132"/>
                <a:gd name="T43" fmla="*/ 43 h 119"/>
                <a:gd name="T44" fmla="*/ 46 w 132"/>
                <a:gd name="T45" fmla="*/ 43 h 119"/>
                <a:gd name="T46" fmla="*/ 62 w 132"/>
                <a:gd name="T47" fmla="*/ 20 h 119"/>
                <a:gd name="T48" fmla="*/ 70 w 132"/>
                <a:gd name="T49" fmla="*/ 5 h 119"/>
                <a:gd name="T50" fmla="*/ 79 w 132"/>
                <a:gd name="T51" fmla="*/ 6 h 119"/>
                <a:gd name="T52" fmla="*/ 77 w 132"/>
                <a:gd name="T53" fmla="*/ 25 h 119"/>
                <a:gd name="T54" fmla="*/ 61 w 132"/>
                <a:gd name="T55" fmla="*/ 45 h 119"/>
                <a:gd name="T56" fmla="*/ 60 w 132"/>
                <a:gd name="T57" fmla="*/ 48 h 119"/>
                <a:gd name="T58" fmla="*/ 61 w 132"/>
                <a:gd name="T59" fmla="*/ 50 h 119"/>
                <a:gd name="T60" fmla="*/ 111 w 132"/>
                <a:gd name="T61" fmla="*/ 62 h 119"/>
                <a:gd name="T62" fmla="*/ 86 w 132"/>
                <a:gd name="T63" fmla="*/ 68 h 119"/>
                <a:gd name="T64" fmla="*/ 78 w 132"/>
                <a:gd name="T65" fmla="*/ 62 h 119"/>
                <a:gd name="T66" fmla="*/ 74 w 132"/>
                <a:gd name="T67" fmla="*/ 61 h 119"/>
                <a:gd name="T68" fmla="*/ 74 w 132"/>
                <a:gd name="T69" fmla="*/ 64 h 119"/>
                <a:gd name="T70" fmla="*/ 104 w 132"/>
                <a:gd name="T71" fmla="*/ 78 h 119"/>
                <a:gd name="T72" fmla="*/ 111 w 132"/>
                <a:gd name="T73" fmla="*/ 62 h 119"/>
                <a:gd name="T74" fmla="*/ 105 w 132"/>
                <a:gd name="T75" fmla="*/ 54 h 119"/>
                <a:gd name="T76" fmla="*/ 89 w 132"/>
                <a:gd name="T77" fmla="*/ 52 h 119"/>
                <a:gd name="T78" fmla="*/ 87 w 132"/>
                <a:gd name="T79" fmla="*/ 57 h 119"/>
                <a:gd name="T80" fmla="*/ 93 w 132"/>
                <a:gd name="T81" fmla="*/ 59 h 119"/>
                <a:gd name="T82" fmla="*/ 105 w 132"/>
                <a:gd name="T83" fmla="*/ 54 h 119"/>
                <a:gd name="T84" fmla="*/ 94 w 132"/>
                <a:gd name="T85" fmla="*/ 37 h 119"/>
                <a:gd name="T86" fmla="*/ 94 w 132"/>
                <a:gd name="T87" fmla="*/ 40 h 119"/>
                <a:gd name="T88" fmla="*/ 111 w 132"/>
                <a:gd name="T89" fmla="*/ 43 h 119"/>
                <a:gd name="T90" fmla="*/ 112 w 132"/>
                <a:gd name="T91" fmla="*/ 40 h 119"/>
                <a:gd name="T92" fmla="*/ 94 w 132"/>
                <a:gd name="T93" fmla="*/ 3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 h="119">
                  <a:moveTo>
                    <a:pt x="61" y="50"/>
                  </a:moveTo>
                  <a:cubicBezTo>
                    <a:pt x="69" y="42"/>
                    <a:pt x="77" y="35"/>
                    <a:pt x="84" y="27"/>
                  </a:cubicBezTo>
                  <a:cubicBezTo>
                    <a:pt x="91" y="19"/>
                    <a:pt x="98" y="10"/>
                    <a:pt x="104" y="1"/>
                  </a:cubicBezTo>
                  <a:cubicBezTo>
                    <a:pt x="111" y="5"/>
                    <a:pt x="113" y="8"/>
                    <a:pt x="109" y="15"/>
                  </a:cubicBezTo>
                  <a:cubicBezTo>
                    <a:pt x="107" y="20"/>
                    <a:pt x="104" y="24"/>
                    <a:pt x="100" y="31"/>
                  </a:cubicBezTo>
                  <a:cubicBezTo>
                    <a:pt x="109" y="30"/>
                    <a:pt x="117" y="37"/>
                    <a:pt x="126" y="33"/>
                  </a:cubicBezTo>
                  <a:cubicBezTo>
                    <a:pt x="127" y="32"/>
                    <a:pt x="131" y="33"/>
                    <a:pt x="131" y="34"/>
                  </a:cubicBezTo>
                  <a:cubicBezTo>
                    <a:pt x="132" y="36"/>
                    <a:pt x="132" y="38"/>
                    <a:pt x="131" y="40"/>
                  </a:cubicBezTo>
                  <a:cubicBezTo>
                    <a:pt x="126" y="49"/>
                    <a:pt x="126" y="53"/>
                    <a:pt x="128" y="62"/>
                  </a:cubicBezTo>
                  <a:cubicBezTo>
                    <a:pt x="131" y="73"/>
                    <a:pt x="125" y="84"/>
                    <a:pt x="113" y="87"/>
                  </a:cubicBezTo>
                  <a:cubicBezTo>
                    <a:pt x="111" y="88"/>
                    <a:pt x="110" y="88"/>
                    <a:pt x="107" y="89"/>
                  </a:cubicBezTo>
                  <a:cubicBezTo>
                    <a:pt x="109" y="91"/>
                    <a:pt x="110" y="93"/>
                    <a:pt x="111" y="95"/>
                  </a:cubicBezTo>
                  <a:cubicBezTo>
                    <a:pt x="118" y="106"/>
                    <a:pt x="116" y="113"/>
                    <a:pt x="104" y="116"/>
                  </a:cubicBezTo>
                  <a:cubicBezTo>
                    <a:pt x="94" y="119"/>
                    <a:pt x="84" y="116"/>
                    <a:pt x="80" y="109"/>
                  </a:cubicBezTo>
                  <a:cubicBezTo>
                    <a:pt x="79" y="109"/>
                    <a:pt x="79" y="107"/>
                    <a:pt x="78" y="106"/>
                  </a:cubicBezTo>
                  <a:cubicBezTo>
                    <a:pt x="84" y="105"/>
                    <a:pt x="88" y="105"/>
                    <a:pt x="95" y="104"/>
                  </a:cubicBezTo>
                  <a:cubicBezTo>
                    <a:pt x="92" y="100"/>
                    <a:pt x="90" y="96"/>
                    <a:pt x="87" y="94"/>
                  </a:cubicBezTo>
                  <a:cubicBezTo>
                    <a:pt x="73" y="85"/>
                    <a:pt x="58" y="76"/>
                    <a:pt x="43" y="67"/>
                  </a:cubicBezTo>
                  <a:cubicBezTo>
                    <a:pt x="35" y="63"/>
                    <a:pt x="27" y="63"/>
                    <a:pt x="19" y="65"/>
                  </a:cubicBezTo>
                  <a:cubicBezTo>
                    <a:pt x="11" y="67"/>
                    <a:pt x="7" y="61"/>
                    <a:pt x="4" y="56"/>
                  </a:cubicBezTo>
                  <a:cubicBezTo>
                    <a:pt x="0" y="52"/>
                    <a:pt x="4" y="48"/>
                    <a:pt x="7" y="44"/>
                  </a:cubicBezTo>
                  <a:cubicBezTo>
                    <a:pt x="15" y="34"/>
                    <a:pt x="29" y="34"/>
                    <a:pt x="39" y="43"/>
                  </a:cubicBezTo>
                  <a:cubicBezTo>
                    <a:pt x="42" y="46"/>
                    <a:pt x="44" y="46"/>
                    <a:pt x="46" y="43"/>
                  </a:cubicBezTo>
                  <a:cubicBezTo>
                    <a:pt x="52" y="35"/>
                    <a:pt x="57" y="28"/>
                    <a:pt x="62" y="20"/>
                  </a:cubicBezTo>
                  <a:cubicBezTo>
                    <a:pt x="65" y="15"/>
                    <a:pt x="67" y="10"/>
                    <a:pt x="70" y="5"/>
                  </a:cubicBezTo>
                  <a:cubicBezTo>
                    <a:pt x="73" y="0"/>
                    <a:pt x="76" y="1"/>
                    <a:pt x="79" y="6"/>
                  </a:cubicBezTo>
                  <a:cubicBezTo>
                    <a:pt x="82" y="13"/>
                    <a:pt x="81" y="19"/>
                    <a:pt x="77" y="25"/>
                  </a:cubicBezTo>
                  <a:cubicBezTo>
                    <a:pt x="72" y="32"/>
                    <a:pt x="66" y="39"/>
                    <a:pt x="61" y="45"/>
                  </a:cubicBezTo>
                  <a:cubicBezTo>
                    <a:pt x="61" y="46"/>
                    <a:pt x="60" y="47"/>
                    <a:pt x="60" y="48"/>
                  </a:cubicBezTo>
                  <a:cubicBezTo>
                    <a:pt x="60" y="49"/>
                    <a:pt x="61" y="49"/>
                    <a:pt x="61" y="50"/>
                  </a:cubicBezTo>
                  <a:close/>
                  <a:moveTo>
                    <a:pt x="111" y="62"/>
                  </a:moveTo>
                  <a:cubicBezTo>
                    <a:pt x="104" y="72"/>
                    <a:pt x="96" y="74"/>
                    <a:pt x="86" y="68"/>
                  </a:cubicBezTo>
                  <a:cubicBezTo>
                    <a:pt x="83" y="67"/>
                    <a:pt x="81" y="64"/>
                    <a:pt x="78" y="62"/>
                  </a:cubicBezTo>
                  <a:cubicBezTo>
                    <a:pt x="77" y="61"/>
                    <a:pt x="75" y="61"/>
                    <a:pt x="74" y="61"/>
                  </a:cubicBezTo>
                  <a:cubicBezTo>
                    <a:pt x="74" y="62"/>
                    <a:pt x="73" y="64"/>
                    <a:pt x="74" y="64"/>
                  </a:cubicBezTo>
                  <a:cubicBezTo>
                    <a:pt x="82" y="71"/>
                    <a:pt x="91" y="78"/>
                    <a:pt x="104" y="78"/>
                  </a:cubicBezTo>
                  <a:cubicBezTo>
                    <a:pt x="113" y="78"/>
                    <a:pt x="116" y="72"/>
                    <a:pt x="111" y="62"/>
                  </a:cubicBezTo>
                  <a:close/>
                  <a:moveTo>
                    <a:pt x="105" y="54"/>
                  </a:moveTo>
                  <a:cubicBezTo>
                    <a:pt x="100" y="46"/>
                    <a:pt x="93" y="45"/>
                    <a:pt x="89" y="52"/>
                  </a:cubicBezTo>
                  <a:cubicBezTo>
                    <a:pt x="88" y="53"/>
                    <a:pt x="87" y="56"/>
                    <a:pt x="87" y="57"/>
                  </a:cubicBezTo>
                  <a:cubicBezTo>
                    <a:pt x="89" y="59"/>
                    <a:pt x="92" y="60"/>
                    <a:pt x="93" y="59"/>
                  </a:cubicBezTo>
                  <a:cubicBezTo>
                    <a:pt x="98" y="58"/>
                    <a:pt x="101" y="56"/>
                    <a:pt x="105" y="54"/>
                  </a:cubicBezTo>
                  <a:close/>
                  <a:moveTo>
                    <a:pt x="94" y="37"/>
                  </a:moveTo>
                  <a:cubicBezTo>
                    <a:pt x="94" y="38"/>
                    <a:pt x="94" y="39"/>
                    <a:pt x="94" y="40"/>
                  </a:cubicBezTo>
                  <a:cubicBezTo>
                    <a:pt x="100" y="41"/>
                    <a:pt x="106" y="42"/>
                    <a:pt x="111" y="43"/>
                  </a:cubicBezTo>
                  <a:cubicBezTo>
                    <a:pt x="112" y="42"/>
                    <a:pt x="112" y="41"/>
                    <a:pt x="112" y="40"/>
                  </a:cubicBezTo>
                  <a:cubicBezTo>
                    <a:pt x="106" y="39"/>
                    <a:pt x="100" y="38"/>
                    <a:pt x="94" y="3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0" name="Freeform 17">
              <a:extLst>
                <a:ext uri="{FF2B5EF4-FFF2-40B4-BE49-F238E27FC236}">
                  <a16:creationId xmlns:a16="http://schemas.microsoft.com/office/drawing/2014/main" id="{4A183196-D7A3-4CCB-A479-2881C0BC96A1}"/>
                </a:ext>
              </a:extLst>
            </p:cNvPr>
            <p:cNvSpPr>
              <a:spLocks/>
            </p:cNvSpPr>
            <p:nvPr/>
          </p:nvSpPr>
          <p:spPr bwMode="auto">
            <a:xfrm>
              <a:off x="10715693" y="5801979"/>
              <a:ext cx="568463" cy="398881"/>
            </a:xfrm>
            <a:custGeom>
              <a:avLst/>
              <a:gdLst>
                <a:gd name="T0" fmla="*/ 59 w 139"/>
                <a:gd name="T1" fmla="*/ 78 h 97"/>
                <a:gd name="T2" fmla="*/ 48 w 139"/>
                <a:gd name="T3" fmla="*/ 89 h 97"/>
                <a:gd name="T4" fmla="*/ 30 w 139"/>
                <a:gd name="T5" fmla="*/ 88 h 97"/>
                <a:gd name="T6" fmla="*/ 2 w 139"/>
                <a:gd name="T7" fmla="*/ 50 h 97"/>
                <a:gd name="T8" fmla="*/ 9 w 139"/>
                <a:gd name="T9" fmla="*/ 19 h 97"/>
                <a:gd name="T10" fmla="*/ 31 w 139"/>
                <a:gd name="T11" fmla="*/ 2 h 97"/>
                <a:gd name="T12" fmla="*/ 70 w 139"/>
                <a:gd name="T13" fmla="*/ 10 h 97"/>
                <a:gd name="T14" fmla="*/ 88 w 139"/>
                <a:gd name="T15" fmla="*/ 8 h 97"/>
                <a:gd name="T16" fmla="*/ 90 w 139"/>
                <a:gd name="T17" fmla="*/ 13 h 97"/>
                <a:gd name="T18" fmla="*/ 88 w 139"/>
                <a:gd name="T19" fmla="*/ 44 h 97"/>
                <a:gd name="T20" fmla="*/ 114 w 139"/>
                <a:gd name="T21" fmla="*/ 45 h 97"/>
                <a:gd name="T22" fmla="*/ 118 w 139"/>
                <a:gd name="T23" fmla="*/ 41 h 97"/>
                <a:gd name="T24" fmla="*/ 120 w 139"/>
                <a:gd name="T25" fmla="*/ 16 h 97"/>
                <a:gd name="T26" fmla="*/ 126 w 139"/>
                <a:gd name="T27" fmla="*/ 10 h 97"/>
                <a:gd name="T28" fmla="*/ 138 w 139"/>
                <a:gd name="T29" fmla="*/ 23 h 97"/>
                <a:gd name="T30" fmla="*/ 134 w 139"/>
                <a:gd name="T31" fmla="*/ 91 h 97"/>
                <a:gd name="T32" fmla="*/ 129 w 139"/>
                <a:gd name="T33" fmla="*/ 96 h 97"/>
                <a:gd name="T34" fmla="*/ 116 w 139"/>
                <a:gd name="T35" fmla="*/ 96 h 97"/>
                <a:gd name="T36" fmla="*/ 116 w 139"/>
                <a:gd name="T37" fmla="*/ 87 h 97"/>
                <a:gd name="T38" fmla="*/ 117 w 139"/>
                <a:gd name="T39" fmla="*/ 61 h 97"/>
                <a:gd name="T40" fmla="*/ 113 w 139"/>
                <a:gd name="T41" fmla="*/ 55 h 97"/>
                <a:gd name="T42" fmla="*/ 94 w 139"/>
                <a:gd name="T43" fmla="*/ 54 h 97"/>
                <a:gd name="T44" fmla="*/ 87 w 139"/>
                <a:gd name="T45" fmla="*/ 60 h 97"/>
                <a:gd name="T46" fmla="*/ 86 w 139"/>
                <a:gd name="T47" fmla="*/ 87 h 97"/>
                <a:gd name="T48" fmla="*/ 79 w 139"/>
                <a:gd name="T49" fmla="*/ 94 h 97"/>
                <a:gd name="T50" fmla="*/ 67 w 139"/>
                <a:gd name="T51" fmla="*/ 81 h 97"/>
                <a:gd name="T52" fmla="*/ 70 w 139"/>
                <a:gd name="T53" fmla="*/ 29 h 97"/>
                <a:gd name="T54" fmla="*/ 65 w 139"/>
                <a:gd name="T55" fmla="*/ 19 h 97"/>
                <a:gd name="T56" fmla="*/ 45 w 139"/>
                <a:gd name="T57" fmla="*/ 13 h 97"/>
                <a:gd name="T58" fmla="*/ 30 w 139"/>
                <a:gd name="T59" fmla="*/ 21 h 97"/>
                <a:gd name="T60" fmla="*/ 22 w 139"/>
                <a:gd name="T61" fmla="*/ 64 h 97"/>
                <a:gd name="T62" fmla="*/ 37 w 139"/>
                <a:gd name="T63" fmla="*/ 78 h 97"/>
                <a:gd name="T64" fmla="*/ 59 w 139"/>
                <a:gd name="T65" fmla="*/ 7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97">
                  <a:moveTo>
                    <a:pt x="59" y="78"/>
                  </a:moveTo>
                  <a:cubicBezTo>
                    <a:pt x="59" y="88"/>
                    <a:pt x="58" y="89"/>
                    <a:pt x="48" y="89"/>
                  </a:cubicBezTo>
                  <a:cubicBezTo>
                    <a:pt x="42" y="89"/>
                    <a:pt x="36" y="89"/>
                    <a:pt x="30" y="88"/>
                  </a:cubicBezTo>
                  <a:cubicBezTo>
                    <a:pt x="9" y="83"/>
                    <a:pt x="0" y="72"/>
                    <a:pt x="2" y="50"/>
                  </a:cubicBezTo>
                  <a:cubicBezTo>
                    <a:pt x="2" y="40"/>
                    <a:pt x="5" y="29"/>
                    <a:pt x="9" y="19"/>
                  </a:cubicBezTo>
                  <a:cubicBezTo>
                    <a:pt x="12" y="9"/>
                    <a:pt x="20" y="3"/>
                    <a:pt x="31" y="2"/>
                  </a:cubicBezTo>
                  <a:cubicBezTo>
                    <a:pt x="45" y="0"/>
                    <a:pt x="57" y="4"/>
                    <a:pt x="70" y="10"/>
                  </a:cubicBezTo>
                  <a:cubicBezTo>
                    <a:pt x="72" y="8"/>
                    <a:pt x="85" y="6"/>
                    <a:pt x="88" y="8"/>
                  </a:cubicBezTo>
                  <a:cubicBezTo>
                    <a:pt x="89" y="9"/>
                    <a:pt x="90" y="11"/>
                    <a:pt x="90" y="13"/>
                  </a:cubicBezTo>
                  <a:cubicBezTo>
                    <a:pt x="89" y="23"/>
                    <a:pt x="89" y="33"/>
                    <a:pt x="88" y="44"/>
                  </a:cubicBezTo>
                  <a:cubicBezTo>
                    <a:pt x="97" y="45"/>
                    <a:pt x="106" y="45"/>
                    <a:pt x="114" y="45"/>
                  </a:cubicBezTo>
                  <a:cubicBezTo>
                    <a:pt x="115" y="45"/>
                    <a:pt x="118" y="43"/>
                    <a:pt x="118" y="41"/>
                  </a:cubicBezTo>
                  <a:cubicBezTo>
                    <a:pt x="119" y="33"/>
                    <a:pt x="120" y="24"/>
                    <a:pt x="120" y="16"/>
                  </a:cubicBezTo>
                  <a:cubicBezTo>
                    <a:pt x="120" y="11"/>
                    <a:pt x="122" y="10"/>
                    <a:pt x="126" y="10"/>
                  </a:cubicBezTo>
                  <a:cubicBezTo>
                    <a:pt x="139" y="10"/>
                    <a:pt x="139" y="10"/>
                    <a:pt x="138" y="23"/>
                  </a:cubicBezTo>
                  <a:cubicBezTo>
                    <a:pt x="137" y="46"/>
                    <a:pt x="136" y="68"/>
                    <a:pt x="134" y="91"/>
                  </a:cubicBezTo>
                  <a:cubicBezTo>
                    <a:pt x="134" y="95"/>
                    <a:pt x="133" y="97"/>
                    <a:pt x="129" y="96"/>
                  </a:cubicBezTo>
                  <a:cubicBezTo>
                    <a:pt x="125" y="96"/>
                    <a:pt x="121" y="96"/>
                    <a:pt x="116" y="96"/>
                  </a:cubicBezTo>
                  <a:cubicBezTo>
                    <a:pt x="116" y="93"/>
                    <a:pt x="115" y="90"/>
                    <a:pt x="116" y="87"/>
                  </a:cubicBezTo>
                  <a:cubicBezTo>
                    <a:pt x="116" y="78"/>
                    <a:pt x="117" y="69"/>
                    <a:pt x="117" y="61"/>
                  </a:cubicBezTo>
                  <a:cubicBezTo>
                    <a:pt x="118" y="57"/>
                    <a:pt x="116" y="56"/>
                    <a:pt x="113" y="55"/>
                  </a:cubicBezTo>
                  <a:cubicBezTo>
                    <a:pt x="106" y="55"/>
                    <a:pt x="100" y="55"/>
                    <a:pt x="94" y="54"/>
                  </a:cubicBezTo>
                  <a:cubicBezTo>
                    <a:pt x="89" y="54"/>
                    <a:pt x="87" y="55"/>
                    <a:pt x="87" y="60"/>
                  </a:cubicBezTo>
                  <a:cubicBezTo>
                    <a:pt x="87" y="69"/>
                    <a:pt x="86" y="78"/>
                    <a:pt x="86" y="87"/>
                  </a:cubicBezTo>
                  <a:cubicBezTo>
                    <a:pt x="86" y="92"/>
                    <a:pt x="84" y="94"/>
                    <a:pt x="79" y="94"/>
                  </a:cubicBezTo>
                  <a:cubicBezTo>
                    <a:pt x="65" y="93"/>
                    <a:pt x="66" y="95"/>
                    <a:pt x="67" y="81"/>
                  </a:cubicBezTo>
                  <a:cubicBezTo>
                    <a:pt x="68" y="64"/>
                    <a:pt x="69" y="47"/>
                    <a:pt x="70" y="29"/>
                  </a:cubicBezTo>
                  <a:cubicBezTo>
                    <a:pt x="70" y="24"/>
                    <a:pt x="69" y="21"/>
                    <a:pt x="65" y="19"/>
                  </a:cubicBezTo>
                  <a:cubicBezTo>
                    <a:pt x="58" y="17"/>
                    <a:pt x="52" y="14"/>
                    <a:pt x="45" y="13"/>
                  </a:cubicBezTo>
                  <a:cubicBezTo>
                    <a:pt x="38" y="12"/>
                    <a:pt x="33" y="15"/>
                    <a:pt x="30" y="21"/>
                  </a:cubicBezTo>
                  <a:cubicBezTo>
                    <a:pt x="22" y="34"/>
                    <a:pt x="21" y="49"/>
                    <a:pt x="22" y="64"/>
                  </a:cubicBezTo>
                  <a:cubicBezTo>
                    <a:pt x="23" y="73"/>
                    <a:pt x="29" y="78"/>
                    <a:pt x="37" y="78"/>
                  </a:cubicBezTo>
                  <a:cubicBezTo>
                    <a:pt x="45" y="79"/>
                    <a:pt x="52" y="78"/>
                    <a:pt x="59" y="7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1" name="Freeform 18">
              <a:extLst>
                <a:ext uri="{FF2B5EF4-FFF2-40B4-BE49-F238E27FC236}">
                  <a16:creationId xmlns:a16="http://schemas.microsoft.com/office/drawing/2014/main" id="{24DF924F-FB74-4CD6-800A-CCFF617C72EB}"/>
                </a:ext>
              </a:extLst>
            </p:cNvPr>
            <p:cNvSpPr>
              <a:spLocks/>
            </p:cNvSpPr>
            <p:nvPr/>
          </p:nvSpPr>
          <p:spPr bwMode="auto">
            <a:xfrm>
              <a:off x="13510244" y="3774139"/>
              <a:ext cx="487254" cy="728496"/>
            </a:xfrm>
            <a:custGeom>
              <a:avLst/>
              <a:gdLst>
                <a:gd name="T0" fmla="*/ 86 w 119"/>
                <a:gd name="T1" fmla="*/ 161 h 178"/>
                <a:gd name="T2" fmla="*/ 79 w 119"/>
                <a:gd name="T3" fmla="*/ 178 h 178"/>
                <a:gd name="T4" fmla="*/ 0 w 119"/>
                <a:gd name="T5" fmla="*/ 146 h 178"/>
                <a:gd name="T6" fmla="*/ 10 w 119"/>
                <a:gd name="T7" fmla="*/ 120 h 178"/>
                <a:gd name="T8" fmla="*/ 30 w 119"/>
                <a:gd name="T9" fmla="*/ 56 h 178"/>
                <a:gd name="T10" fmla="*/ 35 w 119"/>
                <a:gd name="T11" fmla="*/ 50 h 178"/>
                <a:gd name="T12" fmla="*/ 67 w 119"/>
                <a:gd name="T13" fmla="*/ 38 h 178"/>
                <a:gd name="T14" fmla="*/ 62 w 119"/>
                <a:gd name="T15" fmla="*/ 33 h 178"/>
                <a:gd name="T16" fmla="*/ 46 w 119"/>
                <a:gd name="T17" fmla="*/ 18 h 178"/>
                <a:gd name="T18" fmla="*/ 42 w 119"/>
                <a:gd name="T19" fmla="*/ 0 h 178"/>
                <a:gd name="T20" fmla="*/ 66 w 119"/>
                <a:gd name="T21" fmla="*/ 24 h 178"/>
                <a:gd name="T22" fmla="*/ 98 w 119"/>
                <a:gd name="T23" fmla="*/ 39 h 178"/>
                <a:gd name="T24" fmla="*/ 115 w 119"/>
                <a:gd name="T25" fmla="*/ 43 h 178"/>
                <a:gd name="T26" fmla="*/ 119 w 119"/>
                <a:gd name="T27" fmla="*/ 48 h 178"/>
                <a:gd name="T28" fmla="*/ 116 w 119"/>
                <a:gd name="T29" fmla="*/ 62 h 178"/>
                <a:gd name="T30" fmla="*/ 80 w 119"/>
                <a:gd name="T31" fmla="*/ 55 h 178"/>
                <a:gd name="T32" fmla="*/ 73 w 119"/>
                <a:gd name="T33" fmla="*/ 54 h 178"/>
                <a:gd name="T34" fmla="*/ 40 w 119"/>
                <a:gd name="T35" fmla="*/ 67 h 178"/>
                <a:gd name="T36" fmla="*/ 37 w 119"/>
                <a:gd name="T37" fmla="*/ 70 h 178"/>
                <a:gd name="T38" fmla="*/ 30 w 119"/>
                <a:gd name="T39" fmla="*/ 91 h 178"/>
                <a:gd name="T40" fmla="*/ 102 w 119"/>
                <a:gd name="T41" fmla="*/ 114 h 178"/>
                <a:gd name="T42" fmla="*/ 97 w 119"/>
                <a:gd name="T43" fmla="*/ 132 h 178"/>
                <a:gd name="T44" fmla="*/ 24 w 119"/>
                <a:gd name="T45" fmla="*/ 109 h 178"/>
                <a:gd name="T46" fmla="*/ 17 w 119"/>
                <a:gd name="T47" fmla="*/ 133 h 178"/>
                <a:gd name="T48" fmla="*/ 86 w 119"/>
                <a:gd name="T49" fmla="*/ 16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78">
                  <a:moveTo>
                    <a:pt x="86" y="161"/>
                  </a:moveTo>
                  <a:cubicBezTo>
                    <a:pt x="84" y="167"/>
                    <a:pt x="82" y="172"/>
                    <a:pt x="79" y="178"/>
                  </a:cubicBezTo>
                  <a:cubicBezTo>
                    <a:pt x="53" y="168"/>
                    <a:pt x="26" y="157"/>
                    <a:pt x="0" y="146"/>
                  </a:cubicBezTo>
                  <a:cubicBezTo>
                    <a:pt x="3" y="137"/>
                    <a:pt x="7" y="129"/>
                    <a:pt x="10" y="120"/>
                  </a:cubicBezTo>
                  <a:cubicBezTo>
                    <a:pt x="17" y="99"/>
                    <a:pt x="23" y="77"/>
                    <a:pt x="30" y="56"/>
                  </a:cubicBezTo>
                  <a:cubicBezTo>
                    <a:pt x="30" y="53"/>
                    <a:pt x="33" y="50"/>
                    <a:pt x="35" y="50"/>
                  </a:cubicBezTo>
                  <a:cubicBezTo>
                    <a:pt x="45" y="45"/>
                    <a:pt x="56" y="42"/>
                    <a:pt x="67" y="38"/>
                  </a:cubicBezTo>
                  <a:cubicBezTo>
                    <a:pt x="65" y="36"/>
                    <a:pt x="64" y="34"/>
                    <a:pt x="62" y="33"/>
                  </a:cubicBezTo>
                  <a:cubicBezTo>
                    <a:pt x="57" y="28"/>
                    <a:pt x="51" y="22"/>
                    <a:pt x="46" y="18"/>
                  </a:cubicBezTo>
                  <a:cubicBezTo>
                    <a:pt x="39" y="13"/>
                    <a:pt x="38" y="8"/>
                    <a:pt x="42" y="0"/>
                  </a:cubicBezTo>
                  <a:cubicBezTo>
                    <a:pt x="50" y="8"/>
                    <a:pt x="59" y="15"/>
                    <a:pt x="66" y="24"/>
                  </a:cubicBezTo>
                  <a:cubicBezTo>
                    <a:pt x="75" y="33"/>
                    <a:pt x="85" y="38"/>
                    <a:pt x="98" y="39"/>
                  </a:cubicBezTo>
                  <a:cubicBezTo>
                    <a:pt x="104" y="40"/>
                    <a:pt x="110" y="41"/>
                    <a:pt x="115" y="43"/>
                  </a:cubicBezTo>
                  <a:cubicBezTo>
                    <a:pt x="117" y="43"/>
                    <a:pt x="119" y="46"/>
                    <a:pt x="119" y="48"/>
                  </a:cubicBezTo>
                  <a:cubicBezTo>
                    <a:pt x="118" y="52"/>
                    <a:pt x="117" y="57"/>
                    <a:pt x="116" y="62"/>
                  </a:cubicBezTo>
                  <a:cubicBezTo>
                    <a:pt x="104" y="60"/>
                    <a:pt x="92" y="57"/>
                    <a:pt x="80" y="55"/>
                  </a:cubicBezTo>
                  <a:cubicBezTo>
                    <a:pt x="78" y="54"/>
                    <a:pt x="75" y="54"/>
                    <a:pt x="73" y="54"/>
                  </a:cubicBezTo>
                  <a:cubicBezTo>
                    <a:pt x="62" y="58"/>
                    <a:pt x="51" y="63"/>
                    <a:pt x="40" y="67"/>
                  </a:cubicBezTo>
                  <a:cubicBezTo>
                    <a:pt x="39" y="67"/>
                    <a:pt x="37" y="69"/>
                    <a:pt x="37" y="70"/>
                  </a:cubicBezTo>
                  <a:cubicBezTo>
                    <a:pt x="35" y="76"/>
                    <a:pt x="33" y="83"/>
                    <a:pt x="30" y="91"/>
                  </a:cubicBezTo>
                  <a:cubicBezTo>
                    <a:pt x="54" y="99"/>
                    <a:pt x="78" y="106"/>
                    <a:pt x="102" y="114"/>
                  </a:cubicBezTo>
                  <a:cubicBezTo>
                    <a:pt x="100" y="120"/>
                    <a:pt x="99" y="126"/>
                    <a:pt x="97" y="132"/>
                  </a:cubicBezTo>
                  <a:cubicBezTo>
                    <a:pt x="72" y="124"/>
                    <a:pt x="49" y="117"/>
                    <a:pt x="24" y="109"/>
                  </a:cubicBezTo>
                  <a:cubicBezTo>
                    <a:pt x="22" y="117"/>
                    <a:pt x="19" y="124"/>
                    <a:pt x="17" y="133"/>
                  </a:cubicBezTo>
                  <a:cubicBezTo>
                    <a:pt x="40" y="142"/>
                    <a:pt x="63" y="151"/>
                    <a:pt x="86" y="161"/>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2" name="Freeform 19">
              <a:extLst>
                <a:ext uri="{FF2B5EF4-FFF2-40B4-BE49-F238E27FC236}">
                  <a16:creationId xmlns:a16="http://schemas.microsoft.com/office/drawing/2014/main" id="{25D99008-9F4E-4A18-A084-1912BB8AACDE}"/>
                </a:ext>
              </a:extLst>
            </p:cNvPr>
            <p:cNvSpPr>
              <a:spLocks/>
            </p:cNvSpPr>
            <p:nvPr/>
          </p:nvSpPr>
          <p:spPr bwMode="auto">
            <a:xfrm>
              <a:off x="9946595" y="5493863"/>
              <a:ext cx="535026" cy="542191"/>
            </a:xfrm>
            <a:custGeom>
              <a:avLst/>
              <a:gdLst>
                <a:gd name="T0" fmla="*/ 20 w 131"/>
                <a:gd name="T1" fmla="*/ 0 h 132"/>
                <a:gd name="T2" fmla="*/ 131 w 131"/>
                <a:gd name="T3" fmla="*/ 54 h 132"/>
                <a:gd name="T4" fmla="*/ 128 w 131"/>
                <a:gd name="T5" fmla="*/ 61 h 132"/>
                <a:gd name="T6" fmla="*/ 91 w 131"/>
                <a:gd name="T7" fmla="*/ 46 h 132"/>
                <a:gd name="T8" fmla="*/ 82 w 131"/>
                <a:gd name="T9" fmla="*/ 70 h 132"/>
                <a:gd name="T10" fmla="*/ 112 w 131"/>
                <a:gd name="T11" fmla="*/ 83 h 132"/>
                <a:gd name="T12" fmla="*/ 108 w 131"/>
                <a:gd name="T13" fmla="*/ 92 h 132"/>
                <a:gd name="T14" fmla="*/ 82 w 131"/>
                <a:gd name="T15" fmla="*/ 82 h 132"/>
                <a:gd name="T16" fmla="*/ 76 w 131"/>
                <a:gd name="T17" fmla="*/ 84 h 132"/>
                <a:gd name="T18" fmla="*/ 68 w 131"/>
                <a:gd name="T19" fmla="*/ 102 h 132"/>
                <a:gd name="T20" fmla="*/ 71 w 131"/>
                <a:gd name="T21" fmla="*/ 109 h 132"/>
                <a:gd name="T22" fmla="*/ 103 w 131"/>
                <a:gd name="T23" fmla="*/ 123 h 132"/>
                <a:gd name="T24" fmla="*/ 99 w 131"/>
                <a:gd name="T25" fmla="*/ 132 h 132"/>
                <a:gd name="T26" fmla="*/ 45 w 131"/>
                <a:gd name="T27" fmla="*/ 109 h 132"/>
                <a:gd name="T28" fmla="*/ 62 w 131"/>
                <a:gd name="T29" fmla="*/ 69 h 132"/>
                <a:gd name="T30" fmla="*/ 72 w 131"/>
                <a:gd name="T31" fmla="*/ 44 h 132"/>
                <a:gd name="T32" fmla="*/ 69 w 131"/>
                <a:gd name="T33" fmla="*/ 37 h 132"/>
                <a:gd name="T34" fmla="*/ 53 w 131"/>
                <a:gd name="T35" fmla="*/ 28 h 132"/>
                <a:gd name="T36" fmla="*/ 17 w 131"/>
                <a:gd name="T37" fmla="*/ 95 h 132"/>
                <a:gd name="T38" fmla="*/ 0 w 131"/>
                <a:gd name="T39" fmla="*/ 86 h 132"/>
                <a:gd name="T40" fmla="*/ 19 w 131"/>
                <a:gd name="T41" fmla="*/ 51 h 132"/>
                <a:gd name="T42" fmla="*/ 33 w 131"/>
                <a:gd name="T43" fmla="*/ 25 h 132"/>
                <a:gd name="T44" fmla="*/ 30 w 131"/>
                <a:gd name="T45" fmla="*/ 16 h 132"/>
                <a:gd name="T46" fmla="*/ 22 w 131"/>
                <a:gd name="T47" fmla="*/ 11 h 132"/>
                <a:gd name="T48" fmla="*/ 20 w 131"/>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1" h="132">
                  <a:moveTo>
                    <a:pt x="20" y="0"/>
                  </a:moveTo>
                  <a:cubicBezTo>
                    <a:pt x="57" y="18"/>
                    <a:pt x="94" y="36"/>
                    <a:pt x="131" y="54"/>
                  </a:cubicBezTo>
                  <a:cubicBezTo>
                    <a:pt x="130" y="55"/>
                    <a:pt x="129" y="58"/>
                    <a:pt x="128" y="61"/>
                  </a:cubicBezTo>
                  <a:cubicBezTo>
                    <a:pt x="116" y="56"/>
                    <a:pt x="104" y="51"/>
                    <a:pt x="91" y="46"/>
                  </a:cubicBezTo>
                  <a:cubicBezTo>
                    <a:pt x="88" y="55"/>
                    <a:pt x="85" y="62"/>
                    <a:pt x="82" y="70"/>
                  </a:cubicBezTo>
                  <a:cubicBezTo>
                    <a:pt x="92" y="75"/>
                    <a:pt x="101" y="79"/>
                    <a:pt x="112" y="83"/>
                  </a:cubicBezTo>
                  <a:cubicBezTo>
                    <a:pt x="110" y="86"/>
                    <a:pt x="109" y="89"/>
                    <a:pt x="108" y="92"/>
                  </a:cubicBezTo>
                  <a:cubicBezTo>
                    <a:pt x="99" y="88"/>
                    <a:pt x="91" y="85"/>
                    <a:pt x="82" y="82"/>
                  </a:cubicBezTo>
                  <a:cubicBezTo>
                    <a:pt x="79" y="80"/>
                    <a:pt x="77" y="80"/>
                    <a:pt x="76" y="84"/>
                  </a:cubicBezTo>
                  <a:cubicBezTo>
                    <a:pt x="73" y="90"/>
                    <a:pt x="71" y="97"/>
                    <a:pt x="68" y="102"/>
                  </a:cubicBezTo>
                  <a:cubicBezTo>
                    <a:pt x="66" y="106"/>
                    <a:pt x="67" y="108"/>
                    <a:pt x="71" y="109"/>
                  </a:cubicBezTo>
                  <a:cubicBezTo>
                    <a:pt x="82" y="113"/>
                    <a:pt x="92" y="118"/>
                    <a:pt x="103" y="123"/>
                  </a:cubicBezTo>
                  <a:cubicBezTo>
                    <a:pt x="102" y="126"/>
                    <a:pt x="101" y="128"/>
                    <a:pt x="99" y="132"/>
                  </a:cubicBezTo>
                  <a:cubicBezTo>
                    <a:pt x="81" y="124"/>
                    <a:pt x="63" y="117"/>
                    <a:pt x="45" y="109"/>
                  </a:cubicBezTo>
                  <a:cubicBezTo>
                    <a:pt x="51" y="95"/>
                    <a:pt x="56" y="82"/>
                    <a:pt x="62" y="69"/>
                  </a:cubicBezTo>
                  <a:cubicBezTo>
                    <a:pt x="65" y="61"/>
                    <a:pt x="68" y="52"/>
                    <a:pt x="72" y="44"/>
                  </a:cubicBezTo>
                  <a:cubicBezTo>
                    <a:pt x="73" y="41"/>
                    <a:pt x="73" y="38"/>
                    <a:pt x="69" y="37"/>
                  </a:cubicBezTo>
                  <a:cubicBezTo>
                    <a:pt x="64" y="34"/>
                    <a:pt x="59" y="31"/>
                    <a:pt x="53" y="28"/>
                  </a:cubicBezTo>
                  <a:cubicBezTo>
                    <a:pt x="41" y="50"/>
                    <a:pt x="29" y="72"/>
                    <a:pt x="17" y="95"/>
                  </a:cubicBezTo>
                  <a:cubicBezTo>
                    <a:pt x="11" y="92"/>
                    <a:pt x="6" y="89"/>
                    <a:pt x="0" y="86"/>
                  </a:cubicBezTo>
                  <a:cubicBezTo>
                    <a:pt x="7" y="74"/>
                    <a:pt x="13" y="62"/>
                    <a:pt x="19" y="51"/>
                  </a:cubicBezTo>
                  <a:cubicBezTo>
                    <a:pt x="24" y="42"/>
                    <a:pt x="28" y="33"/>
                    <a:pt x="33" y="25"/>
                  </a:cubicBezTo>
                  <a:cubicBezTo>
                    <a:pt x="36" y="20"/>
                    <a:pt x="35" y="18"/>
                    <a:pt x="30" y="16"/>
                  </a:cubicBezTo>
                  <a:cubicBezTo>
                    <a:pt x="28" y="15"/>
                    <a:pt x="25" y="13"/>
                    <a:pt x="22" y="11"/>
                  </a:cubicBezTo>
                  <a:cubicBezTo>
                    <a:pt x="15" y="7"/>
                    <a:pt x="15" y="7"/>
                    <a:pt x="20" y="0"/>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3" name="Freeform 20">
              <a:extLst>
                <a:ext uri="{FF2B5EF4-FFF2-40B4-BE49-F238E27FC236}">
                  <a16:creationId xmlns:a16="http://schemas.microsoft.com/office/drawing/2014/main" id="{802AB13C-78A9-429A-A823-84037727A881}"/>
                </a:ext>
              </a:extLst>
            </p:cNvPr>
            <p:cNvSpPr>
              <a:spLocks/>
            </p:cNvSpPr>
            <p:nvPr/>
          </p:nvSpPr>
          <p:spPr bwMode="auto">
            <a:xfrm>
              <a:off x="12590671" y="5307560"/>
              <a:ext cx="427542" cy="446651"/>
            </a:xfrm>
            <a:custGeom>
              <a:avLst/>
              <a:gdLst>
                <a:gd name="T0" fmla="*/ 79 w 105"/>
                <a:gd name="T1" fmla="*/ 55 h 109"/>
                <a:gd name="T2" fmla="*/ 44 w 105"/>
                <a:gd name="T3" fmla="*/ 8 h 109"/>
                <a:gd name="T4" fmla="*/ 55 w 105"/>
                <a:gd name="T5" fmla="*/ 0 h 109"/>
                <a:gd name="T6" fmla="*/ 105 w 105"/>
                <a:gd name="T7" fmla="*/ 69 h 109"/>
                <a:gd name="T8" fmla="*/ 89 w 105"/>
                <a:gd name="T9" fmla="*/ 81 h 109"/>
                <a:gd name="T10" fmla="*/ 82 w 105"/>
                <a:gd name="T11" fmla="*/ 80 h 109"/>
                <a:gd name="T12" fmla="*/ 31 w 105"/>
                <a:gd name="T13" fmla="*/ 52 h 109"/>
                <a:gd name="T14" fmla="*/ 25 w 105"/>
                <a:gd name="T15" fmla="*/ 51 h 109"/>
                <a:gd name="T16" fmla="*/ 61 w 105"/>
                <a:gd name="T17" fmla="*/ 101 h 109"/>
                <a:gd name="T18" fmla="*/ 50 w 105"/>
                <a:gd name="T19" fmla="*/ 109 h 109"/>
                <a:gd name="T20" fmla="*/ 0 w 105"/>
                <a:gd name="T21" fmla="*/ 39 h 109"/>
                <a:gd name="T22" fmla="*/ 17 w 105"/>
                <a:gd name="T23" fmla="*/ 27 h 109"/>
                <a:gd name="T24" fmla="*/ 24 w 105"/>
                <a:gd name="T25" fmla="*/ 28 h 109"/>
                <a:gd name="T26" fmla="*/ 70 w 105"/>
                <a:gd name="T27" fmla="*/ 53 h 109"/>
                <a:gd name="T28" fmla="*/ 78 w 105"/>
                <a:gd name="T29" fmla="*/ 56 h 109"/>
                <a:gd name="T30" fmla="*/ 79 w 105"/>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09">
                  <a:moveTo>
                    <a:pt x="79" y="55"/>
                  </a:moveTo>
                  <a:cubicBezTo>
                    <a:pt x="67" y="39"/>
                    <a:pt x="56" y="24"/>
                    <a:pt x="44" y="8"/>
                  </a:cubicBezTo>
                  <a:cubicBezTo>
                    <a:pt x="48" y="5"/>
                    <a:pt x="51" y="3"/>
                    <a:pt x="55" y="0"/>
                  </a:cubicBezTo>
                  <a:cubicBezTo>
                    <a:pt x="72" y="23"/>
                    <a:pt x="88" y="46"/>
                    <a:pt x="105" y="69"/>
                  </a:cubicBezTo>
                  <a:cubicBezTo>
                    <a:pt x="100" y="73"/>
                    <a:pt x="95" y="77"/>
                    <a:pt x="89" y="81"/>
                  </a:cubicBezTo>
                  <a:cubicBezTo>
                    <a:pt x="88" y="82"/>
                    <a:pt x="84" y="81"/>
                    <a:pt x="82" y="80"/>
                  </a:cubicBezTo>
                  <a:cubicBezTo>
                    <a:pt x="65" y="70"/>
                    <a:pt x="48" y="61"/>
                    <a:pt x="31" y="52"/>
                  </a:cubicBezTo>
                  <a:cubicBezTo>
                    <a:pt x="29" y="51"/>
                    <a:pt x="28" y="50"/>
                    <a:pt x="25" y="51"/>
                  </a:cubicBezTo>
                  <a:cubicBezTo>
                    <a:pt x="36" y="67"/>
                    <a:pt x="48" y="84"/>
                    <a:pt x="61" y="101"/>
                  </a:cubicBezTo>
                  <a:cubicBezTo>
                    <a:pt x="57" y="104"/>
                    <a:pt x="54" y="106"/>
                    <a:pt x="50" y="109"/>
                  </a:cubicBezTo>
                  <a:cubicBezTo>
                    <a:pt x="33" y="86"/>
                    <a:pt x="17" y="63"/>
                    <a:pt x="0" y="39"/>
                  </a:cubicBezTo>
                  <a:cubicBezTo>
                    <a:pt x="6" y="35"/>
                    <a:pt x="11" y="31"/>
                    <a:pt x="17" y="27"/>
                  </a:cubicBezTo>
                  <a:cubicBezTo>
                    <a:pt x="19" y="26"/>
                    <a:pt x="22" y="27"/>
                    <a:pt x="24" y="28"/>
                  </a:cubicBezTo>
                  <a:cubicBezTo>
                    <a:pt x="39" y="36"/>
                    <a:pt x="55" y="45"/>
                    <a:pt x="70" y="53"/>
                  </a:cubicBezTo>
                  <a:cubicBezTo>
                    <a:pt x="73" y="54"/>
                    <a:pt x="75" y="55"/>
                    <a:pt x="78" y="56"/>
                  </a:cubicBezTo>
                  <a:cubicBezTo>
                    <a:pt x="78" y="56"/>
                    <a:pt x="78" y="56"/>
                    <a:pt x="79" y="55"/>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4" name="Freeform 21">
              <a:extLst>
                <a:ext uri="{FF2B5EF4-FFF2-40B4-BE49-F238E27FC236}">
                  <a16:creationId xmlns:a16="http://schemas.microsoft.com/office/drawing/2014/main" id="{550DA99C-4055-4B50-8493-BC1C0E464A16}"/>
                </a:ext>
              </a:extLst>
            </p:cNvPr>
            <p:cNvSpPr>
              <a:spLocks noEditPoints="1"/>
            </p:cNvSpPr>
            <p:nvPr/>
          </p:nvSpPr>
          <p:spPr bwMode="auto">
            <a:xfrm>
              <a:off x="9146448" y="4958837"/>
              <a:ext cx="386938" cy="348721"/>
            </a:xfrm>
            <a:custGeom>
              <a:avLst/>
              <a:gdLst>
                <a:gd name="T0" fmla="*/ 39 w 94"/>
                <a:gd name="T1" fmla="*/ 85 h 85"/>
                <a:gd name="T2" fmla="*/ 7 w 94"/>
                <a:gd name="T3" fmla="*/ 60 h 85"/>
                <a:gd name="T4" fmla="*/ 11 w 94"/>
                <a:gd name="T5" fmla="*/ 27 h 85"/>
                <a:gd name="T6" fmla="*/ 47 w 94"/>
                <a:gd name="T7" fmla="*/ 1 h 85"/>
                <a:gd name="T8" fmla="*/ 66 w 94"/>
                <a:gd name="T9" fmla="*/ 3 h 85"/>
                <a:gd name="T10" fmla="*/ 89 w 94"/>
                <a:gd name="T11" fmla="*/ 46 h 85"/>
                <a:gd name="T12" fmla="*/ 88 w 94"/>
                <a:gd name="T13" fmla="*/ 50 h 85"/>
                <a:gd name="T14" fmla="*/ 48 w 94"/>
                <a:gd name="T15" fmla="*/ 84 h 85"/>
                <a:gd name="T16" fmla="*/ 45 w 94"/>
                <a:gd name="T17" fmla="*/ 85 h 85"/>
                <a:gd name="T18" fmla="*/ 39 w 94"/>
                <a:gd name="T19" fmla="*/ 85 h 85"/>
                <a:gd name="T20" fmla="*/ 33 w 94"/>
                <a:gd name="T21" fmla="*/ 69 h 85"/>
                <a:gd name="T22" fmla="*/ 74 w 94"/>
                <a:gd name="T23" fmla="*/ 37 h 85"/>
                <a:gd name="T24" fmla="*/ 70 w 94"/>
                <a:gd name="T25" fmla="*/ 20 h 85"/>
                <a:gd name="T26" fmla="*/ 54 w 94"/>
                <a:gd name="T27" fmla="*/ 17 h 85"/>
                <a:gd name="T28" fmla="*/ 21 w 94"/>
                <a:gd name="T29" fmla="*/ 47 h 85"/>
                <a:gd name="T30" fmla="*/ 21 w 94"/>
                <a:gd name="T31" fmla="*/ 61 h 85"/>
                <a:gd name="T32" fmla="*/ 33 w 94"/>
                <a:gd name="T33"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85">
                  <a:moveTo>
                    <a:pt x="39" y="85"/>
                  </a:moveTo>
                  <a:cubicBezTo>
                    <a:pt x="24" y="84"/>
                    <a:pt x="14" y="73"/>
                    <a:pt x="7" y="60"/>
                  </a:cubicBezTo>
                  <a:cubicBezTo>
                    <a:pt x="0" y="48"/>
                    <a:pt x="3" y="37"/>
                    <a:pt x="11" y="27"/>
                  </a:cubicBezTo>
                  <a:cubicBezTo>
                    <a:pt x="21" y="15"/>
                    <a:pt x="32" y="5"/>
                    <a:pt x="47" y="1"/>
                  </a:cubicBezTo>
                  <a:cubicBezTo>
                    <a:pt x="53" y="0"/>
                    <a:pt x="60" y="1"/>
                    <a:pt x="66" y="3"/>
                  </a:cubicBezTo>
                  <a:cubicBezTo>
                    <a:pt x="83" y="10"/>
                    <a:pt x="94" y="31"/>
                    <a:pt x="89" y="46"/>
                  </a:cubicBezTo>
                  <a:cubicBezTo>
                    <a:pt x="89" y="47"/>
                    <a:pt x="89" y="49"/>
                    <a:pt x="88" y="50"/>
                  </a:cubicBezTo>
                  <a:cubicBezTo>
                    <a:pt x="79" y="66"/>
                    <a:pt x="66" y="77"/>
                    <a:pt x="48" y="84"/>
                  </a:cubicBezTo>
                  <a:cubicBezTo>
                    <a:pt x="47" y="84"/>
                    <a:pt x="46" y="84"/>
                    <a:pt x="45" y="85"/>
                  </a:cubicBezTo>
                  <a:cubicBezTo>
                    <a:pt x="43" y="85"/>
                    <a:pt x="42" y="85"/>
                    <a:pt x="39" y="85"/>
                  </a:cubicBezTo>
                  <a:close/>
                  <a:moveTo>
                    <a:pt x="33" y="69"/>
                  </a:moveTo>
                  <a:cubicBezTo>
                    <a:pt x="51" y="64"/>
                    <a:pt x="64" y="52"/>
                    <a:pt x="74" y="37"/>
                  </a:cubicBezTo>
                  <a:cubicBezTo>
                    <a:pt x="77" y="31"/>
                    <a:pt x="75" y="25"/>
                    <a:pt x="70" y="20"/>
                  </a:cubicBezTo>
                  <a:cubicBezTo>
                    <a:pt x="65" y="15"/>
                    <a:pt x="60" y="14"/>
                    <a:pt x="54" y="17"/>
                  </a:cubicBezTo>
                  <a:cubicBezTo>
                    <a:pt x="40" y="24"/>
                    <a:pt x="29" y="34"/>
                    <a:pt x="21" y="47"/>
                  </a:cubicBezTo>
                  <a:cubicBezTo>
                    <a:pt x="19" y="51"/>
                    <a:pt x="19" y="57"/>
                    <a:pt x="21" y="61"/>
                  </a:cubicBezTo>
                  <a:cubicBezTo>
                    <a:pt x="23" y="66"/>
                    <a:pt x="27" y="69"/>
                    <a:pt x="33" y="69"/>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5" name="Freeform 22">
              <a:extLst>
                <a:ext uri="{FF2B5EF4-FFF2-40B4-BE49-F238E27FC236}">
                  <a16:creationId xmlns:a16="http://schemas.microsoft.com/office/drawing/2014/main" id="{159DD6B6-3DF3-47B0-9258-5F7A02B25D40}"/>
                </a:ext>
              </a:extLst>
            </p:cNvPr>
            <p:cNvSpPr>
              <a:spLocks/>
            </p:cNvSpPr>
            <p:nvPr/>
          </p:nvSpPr>
          <p:spPr bwMode="auto">
            <a:xfrm>
              <a:off x="9361413" y="5126033"/>
              <a:ext cx="413212" cy="422765"/>
            </a:xfrm>
            <a:custGeom>
              <a:avLst/>
              <a:gdLst>
                <a:gd name="T0" fmla="*/ 89 w 101"/>
                <a:gd name="T1" fmla="*/ 34 h 103"/>
                <a:gd name="T2" fmla="*/ 101 w 101"/>
                <a:gd name="T3" fmla="*/ 45 h 103"/>
                <a:gd name="T4" fmla="*/ 89 w 101"/>
                <a:gd name="T5" fmla="*/ 59 h 103"/>
                <a:gd name="T6" fmla="*/ 61 w 101"/>
                <a:gd name="T7" fmla="*/ 90 h 103"/>
                <a:gd name="T8" fmla="*/ 27 w 101"/>
                <a:gd name="T9" fmla="*/ 95 h 103"/>
                <a:gd name="T10" fmla="*/ 8 w 101"/>
                <a:gd name="T11" fmla="*/ 76 h 103"/>
                <a:gd name="T12" fmla="*/ 8 w 101"/>
                <a:gd name="T13" fmla="*/ 48 h 103"/>
                <a:gd name="T14" fmla="*/ 43 w 101"/>
                <a:gd name="T15" fmla="*/ 9 h 103"/>
                <a:gd name="T16" fmla="*/ 51 w 101"/>
                <a:gd name="T17" fmla="*/ 0 h 103"/>
                <a:gd name="T18" fmla="*/ 65 w 101"/>
                <a:gd name="T19" fmla="*/ 13 h 103"/>
                <a:gd name="T20" fmla="*/ 51 w 101"/>
                <a:gd name="T21" fmla="*/ 28 h 103"/>
                <a:gd name="T22" fmla="*/ 25 w 101"/>
                <a:gd name="T23" fmla="*/ 57 h 103"/>
                <a:gd name="T24" fmla="*/ 26 w 101"/>
                <a:gd name="T25" fmla="*/ 81 h 103"/>
                <a:gd name="T26" fmla="*/ 49 w 101"/>
                <a:gd name="T27" fmla="*/ 80 h 103"/>
                <a:gd name="T28" fmla="*/ 85 w 101"/>
                <a:gd name="T29" fmla="*/ 40 h 103"/>
                <a:gd name="T30" fmla="*/ 89 w 101"/>
                <a:gd name="T31" fmla="*/ 3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03">
                  <a:moveTo>
                    <a:pt x="89" y="34"/>
                  </a:moveTo>
                  <a:cubicBezTo>
                    <a:pt x="94" y="38"/>
                    <a:pt x="97" y="42"/>
                    <a:pt x="101" y="45"/>
                  </a:cubicBezTo>
                  <a:cubicBezTo>
                    <a:pt x="97" y="50"/>
                    <a:pt x="93" y="54"/>
                    <a:pt x="89" y="59"/>
                  </a:cubicBezTo>
                  <a:cubicBezTo>
                    <a:pt x="80" y="69"/>
                    <a:pt x="71" y="79"/>
                    <a:pt x="61" y="90"/>
                  </a:cubicBezTo>
                  <a:cubicBezTo>
                    <a:pt x="51" y="101"/>
                    <a:pt x="40" y="103"/>
                    <a:pt x="27" y="95"/>
                  </a:cubicBezTo>
                  <a:cubicBezTo>
                    <a:pt x="20" y="90"/>
                    <a:pt x="14" y="83"/>
                    <a:pt x="8" y="76"/>
                  </a:cubicBezTo>
                  <a:cubicBezTo>
                    <a:pt x="0" y="67"/>
                    <a:pt x="1" y="57"/>
                    <a:pt x="8" y="48"/>
                  </a:cubicBezTo>
                  <a:cubicBezTo>
                    <a:pt x="19" y="34"/>
                    <a:pt x="31" y="22"/>
                    <a:pt x="43" y="9"/>
                  </a:cubicBezTo>
                  <a:cubicBezTo>
                    <a:pt x="45" y="6"/>
                    <a:pt x="48" y="3"/>
                    <a:pt x="51" y="0"/>
                  </a:cubicBezTo>
                  <a:cubicBezTo>
                    <a:pt x="56" y="4"/>
                    <a:pt x="60" y="8"/>
                    <a:pt x="65" y="13"/>
                  </a:cubicBezTo>
                  <a:cubicBezTo>
                    <a:pt x="60" y="18"/>
                    <a:pt x="56" y="23"/>
                    <a:pt x="51" y="28"/>
                  </a:cubicBezTo>
                  <a:cubicBezTo>
                    <a:pt x="43" y="38"/>
                    <a:pt x="33" y="47"/>
                    <a:pt x="25" y="57"/>
                  </a:cubicBezTo>
                  <a:cubicBezTo>
                    <a:pt x="17" y="65"/>
                    <a:pt x="18" y="73"/>
                    <a:pt x="26" y="81"/>
                  </a:cubicBezTo>
                  <a:cubicBezTo>
                    <a:pt x="34" y="88"/>
                    <a:pt x="42" y="88"/>
                    <a:pt x="49" y="80"/>
                  </a:cubicBezTo>
                  <a:cubicBezTo>
                    <a:pt x="61" y="66"/>
                    <a:pt x="73" y="53"/>
                    <a:pt x="85" y="40"/>
                  </a:cubicBezTo>
                  <a:cubicBezTo>
                    <a:pt x="87" y="38"/>
                    <a:pt x="88" y="36"/>
                    <a:pt x="89" y="34"/>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6" name="Freeform 23">
              <a:extLst>
                <a:ext uri="{FF2B5EF4-FFF2-40B4-BE49-F238E27FC236}">
                  <a16:creationId xmlns:a16="http://schemas.microsoft.com/office/drawing/2014/main" id="{F9DFF8A9-BE4D-4867-A530-84FC47DF6FC0}"/>
                </a:ext>
              </a:extLst>
            </p:cNvPr>
            <p:cNvSpPr>
              <a:spLocks/>
            </p:cNvSpPr>
            <p:nvPr/>
          </p:nvSpPr>
          <p:spPr bwMode="auto">
            <a:xfrm>
              <a:off x="12335099" y="5474754"/>
              <a:ext cx="394105" cy="417989"/>
            </a:xfrm>
            <a:custGeom>
              <a:avLst/>
              <a:gdLst>
                <a:gd name="T0" fmla="*/ 46 w 96"/>
                <a:gd name="T1" fmla="*/ 7 h 102"/>
                <a:gd name="T2" fmla="*/ 59 w 96"/>
                <a:gd name="T3" fmla="*/ 0 h 102"/>
                <a:gd name="T4" fmla="*/ 62 w 96"/>
                <a:gd name="T5" fmla="*/ 4 h 102"/>
                <a:gd name="T6" fmla="*/ 88 w 96"/>
                <a:gd name="T7" fmla="*/ 51 h 102"/>
                <a:gd name="T8" fmla="*/ 80 w 96"/>
                <a:gd name="T9" fmla="*/ 87 h 102"/>
                <a:gd name="T10" fmla="*/ 60 w 96"/>
                <a:gd name="T11" fmla="*/ 98 h 102"/>
                <a:gd name="T12" fmla="*/ 31 w 96"/>
                <a:gd name="T13" fmla="*/ 88 h 102"/>
                <a:gd name="T14" fmla="*/ 0 w 96"/>
                <a:gd name="T15" fmla="*/ 33 h 102"/>
                <a:gd name="T16" fmla="*/ 17 w 96"/>
                <a:gd name="T17" fmla="*/ 23 h 102"/>
                <a:gd name="T18" fmla="*/ 39 w 96"/>
                <a:gd name="T19" fmla="*/ 64 h 102"/>
                <a:gd name="T20" fmla="*/ 47 w 96"/>
                <a:gd name="T21" fmla="*/ 77 h 102"/>
                <a:gd name="T22" fmla="*/ 70 w 96"/>
                <a:gd name="T23" fmla="*/ 82 h 102"/>
                <a:gd name="T24" fmla="*/ 76 w 96"/>
                <a:gd name="T25" fmla="*/ 61 h 102"/>
                <a:gd name="T26" fmla="*/ 49 w 96"/>
                <a:gd name="T27" fmla="*/ 14 h 102"/>
                <a:gd name="T28" fmla="*/ 46 w 96"/>
                <a:gd name="T29"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02">
                  <a:moveTo>
                    <a:pt x="46" y="7"/>
                  </a:moveTo>
                  <a:cubicBezTo>
                    <a:pt x="51" y="5"/>
                    <a:pt x="55" y="2"/>
                    <a:pt x="59" y="0"/>
                  </a:cubicBezTo>
                  <a:cubicBezTo>
                    <a:pt x="60" y="1"/>
                    <a:pt x="61" y="2"/>
                    <a:pt x="62" y="4"/>
                  </a:cubicBezTo>
                  <a:cubicBezTo>
                    <a:pt x="71" y="20"/>
                    <a:pt x="80" y="35"/>
                    <a:pt x="88" y="51"/>
                  </a:cubicBezTo>
                  <a:cubicBezTo>
                    <a:pt x="96" y="66"/>
                    <a:pt x="94" y="77"/>
                    <a:pt x="80" y="87"/>
                  </a:cubicBezTo>
                  <a:cubicBezTo>
                    <a:pt x="74" y="92"/>
                    <a:pt x="67" y="95"/>
                    <a:pt x="60" y="98"/>
                  </a:cubicBezTo>
                  <a:cubicBezTo>
                    <a:pt x="47" y="102"/>
                    <a:pt x="38" y="99"/>
                    <a:pt x="31" y="88"/>
                  </a:cubicBezTo>
                  <a:cubicBezTo>
                    <a:pt x="20" y="70"/>
                    <a:pt x="11" y="52"/>
                    <a:pt x="0" y="33"/>
                  </a:cubicBezTo>
                  <a:cubicBezTo>
                    <a:pt x="6" y="30"/>
                    <a:pt x="11" y="27"/>
                    <a:pt x="17" y="23"/>
                  </a:cubicBezTo>
                  <a:cubicBezTo>
                    <a:pt x="24" y="37"/>
                    <a:pt x="32" y="50"/>
                    <a:pt x="39" y="64"/>
                  </a:cubicBezTo>
                  <a:cubicBezTo>
                    <a:pt x="42" y="68"/>
                    <a:pt x="44" y="73"/>
                    <a:pt x="47" y="77"/>
                  </a:cubicBezTo>
                  <a:cubicBezTo>
                    <a:pt x="52" y="86"/>
                    <a:pt x="60" y="87"/>
                    <a:pt x="70" y="82"/>
                  </a:cubicBezTo>
                  <a:cubicBezTo>
                    <a:pt x="78" y="77"/>
                    <a:pt x="80" y="69"/>
                    <a:pt x="76" y="61"/>
                  </a:cubicBezTo>
                  <a:cubicBezTo>
                    <a:pt x="67" y="45"/>
                    <a:pt x="58" y="29"/>
                    <a:pt x="49" y="14"/>
                  </a:cubicBezTo>
                  <a:cubicBezTo>
                    <a:pt x="48" y="12"/>
                    <a:pt x="48" y="10"/>
                    <a:pt x="46" y="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7" name="Freeform 24">
              <a:extLst>
                <a:ext uri="{FF2B5EF4-FFF2-40B4-BE49-F238E27FC236}">
                  <a16:creationId xmlns:a16="http://schemas.microsoft.com/office/drawing/2014/main" id="{1230E59C-6101-4983-BBB1-ABB90D398553}"/>
                </a:ext>
              </a:extLst>
            </p:cNvPr>
            <p:cNvSpPr>
              <a:spLocks/>
            </p:cNvSpPr>
            <p:nvPr/>
          </p:nvSpPr>
          <p:spPr bwMode="auto">
            <a:xfrm>
              <a:off x="12839076" y="1643593"/>
              <a:ext cx="320061" cy="298563"/>
            </a:xfrm>
            <a:custGeom>
              <a:avLst/>
              <a:gdLst>
                <a:gd name="T0" fmla="*/ 50 w 78"/>
                <a:gd name="T1" fmla="*/ 29 h 73"/>
                <a:gd name="T2" fmla="*/ 35 w 78"/>
                <a:gd name="T3" fmla="*/ 23 h 73"/>
                <a:gd name="T4" fmla="*/ 26 w 78"/>
                <a:gd name="T5" fmla="*/ 11 h 73"/>
                <a:gd name="T6" fmla="*/ 42 w 78"/>
                <a:gd name="T7" fmla="*/ 2 h 73"/>
                <a:gd name="T8" fmla="*/ 70 w 78"/>
                <a:gd name="T9" fmla="*/ 19 h 73"/>
                <a:gd name="T10" fmla="*/ 78 w 78"/>
                <a:gd name="T11" fmla="*/ 37 h 73"/>
                <a:gd name="T12" fmla="*/ 65 w 78"/>
                <a:gd name="T13" fmla="*/ 45 h 73"/>
                <a:gd name="T14" fmla="*/ 53 w 78"/>
                <a:gd name="T15" fmla="*/ 41 h 73"/>
                <a:gd name="T16" fmla="*/ 52 w 78"/>
                <a:gd name="T17" fmla="*/ 43 h 73"/>
                <a:gd name="T18" fmla="*/ 57 w 78"/>
                <a:gd name="T19" fmla="*/ 48 h 73"/>
                <a:gd name="T20" fmla="*/ 64 w 78"/>
                <a:gd name="T21" fmla="*/ 55 h 73"/>
                <a:gd name="T22" fmla="*/ 66 w 78"/>
                <a:gd name="T23" fmla="*/ 69 h 73"/>
                <a:gd name="T24" fmla="*/ 53 w 78"/>
                <a:gd name="T25" fmla="*/ 66 h 73"/>
                <a:gd name="T26" fmla="*/ 42 w 78"/>
                <a:gd name="T27" fmla="*/ 56 h 73"/>
                <a:gd name="T28" fmla="*/ 37 w 78"/>
                <a:gd name="T29" fmla="*/ 64 h 73"/>
                <a:gd name="T30" fmla="*/ 29 w 78"/>
                <a:gd name="T31" fmla="*/ 72 h 73"/>
                <a:gd name="T32" fmla="*/ 22 w 78"/>
                <a:gd name="T33" fmla="*/ 72 h 73"/>
                <a:gd name="T34" fmla="*/ 13 w 78"/>
                <a:gd name="T35" fmla="*/ 53 h 73"/>
                <a:gd name="T36" fmla="*/ 19 w 78"/>
                <a:gd name="T37" fmla="*/ 49 h 73"/>
                <a:gd name="T38" fmla="*/ 26 w 78"/>
                <a:gd name="T39" fmla="*/ 49 h 73"/>
                <a:gd name="T40" fmla="*/ 23 w 78"/>
                <a:gd name="T41" fmla="*/ 42 h 73"/>
                <a:gd name="T42" fmla="*/ 5 w 78"/>
                <a:gd name="T43" fmla="*/ 32 h 73"/>
                <a:gd name="T44" fmla="*/ 3 w 78"/>
                <a:gd name="T45" fmla="*/ 20 h 73"/>
                <a:gd name="T46" fmla="*/ 13 w 78"/>
                <a:gd name="T47" fmla="*/ 19 h 73"/>
                <a:gd name="T48" fmla="*/ 31 w 78"/>
                <a:gd name="T49" fmla="*/ 28 h 73"/>
                <a:gd name="T50" fmla="*/ 50 w 78"/>
                <a:gd name="T51"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3">
                  <a:moveTo>
                    <a:pt x="50" y="29"/>
                  </a:moveTo>
                  <a:cubicBezTo>
                    <a:pt x="44" y="27"/>
                    <a:pt x="39" y="25"/>
                    <a:pt x="35" y="23"/>
                  </a:cubicBezTo>
                  <a:cubicBezTo>
                    <a:pt x="28" y="21"/>
                    <a:pt x="25" y="16"/>
                    <a:pt x="26" y="11"/>
                  </a:cubicBezTo>
                  <a:cubicBezTo>
                    <a:pt x="28" y="4"/>
                    <a:pt x="35" y="0"/>
                    <a:pt x="42" y="2"/>
                  </a:cubicBezTo>
                  <a:cubicBezTo>
                    <a:pt x="53" y="4"/>
                    <a:pt x="61" y="12"/>
                    <a:pt x="70" y="19"/>
                  </a:cubicBezTo>
                  <a:cubicBezTo>
                    <a:pt x="76" y="24"/>
                    <a:pt x="78" y="30"/>
                    <a:pt x="78" y="37"/>
                  </a:cubicBezTo>
                  <a:cubicBezTo>
                    <a:pt x="78" y="45"/>
                    <a:pt x="72" y="48"/>
                    <a:pt x="65" y="45"/>
                  </a:cubicBezTo>
                  <a:cubicBezTo>
                    <a:pt x="61" y="43"/>
                    <a:pt x="57" y="42"/>
                    <a:pt x="53" y="41"/>
                  </a:cubicBezTo>
                  <a:cubicBezTo>
                    <a:pt x="52" y="42"/>
                    <a:pt x="52" y="42"/>
                    <a:pt x="52" y="43"/>
                  </a:cubicBezTo>
                  <a:cubicBezTo>
                    <a:pt x="53" y="45"/>
                    <a:pt x="55" y="47"/>
                    <a:pt x="57" y="48"/>
                  </a:cubicBezTo>
                  <a:cubicBezTo>
                    <a:pt x="59" y="51"/>
                    <a:pt x="62" y="53"/>
                    <a:pt x="64" y="55"/>
                  </a:cubicBezTo>
                  <a:cubicBezTo>
                    <a:pt x="69" y="60"/>
                    <a:pt x="69" y="66"/>
                    <a:pt x="66" y="69"/>
                  </a:cubicBezTo>
                  <a:cubicBezTo>
                    <a:pt x="61" y="73"/>
                    <a:pt x="57" y="69"/>
                    <a:pt x="53" y="66"/>
                  </a:cubicBezTo>
                  <a:cubicBezTo>
                    <a:pt x="50" y="63"/>
                    <a:pt x="46" y="60"/>
                    <a:pt x="42" y="56"/>
                  </a:cubicBezTo>
                  <a:cubicBezTo>
                    <a:pt x="40" y="59"/>
                    <a:pt x="39" y="61"/>
                    <a:pt x="37" y="64"/>
                  </a:cubicBezTo>
                  <a:cubicBezTo>
                    <a:pt x="35" y="66"/>
                    <a:pt x="32" y="70"/>
                    <a:pt x="29" y="72"/>
                  </a:cubicBezTo>
                  <a:cubicBezTo>
                    <a:pt x="28" y="73"/>
                    <a:pt x="23" y="73"/>
                    <a:pt x="22" y="72"/>
                  </a:cubicBezTo>
                  <a:cubicBezTo>
                    <a:pt x="17" y="67"/>
                    <a:pt x="12" y="61"/>
                    <a:pt x="13" y="53"/>
                  </a:cubicBezTo>
                  <a:cubicBezTo>
                    <a:pt x="13" y="49"/>
                    <a:pt x="14" y="46"/>
                    <a:pt x="19" y="49"/>
                  </a:cubicBezTo>
                  <a:cubicBezTo>
                    <a:pt x="21" y="52"/>
                    <a:pt x="24" y="52"/>
                    <a:pt x="26" y="49"/>
                  </a:cubicBezTo>
                  <a:cubicBezTo>
                    <a:pt x="28" y="45"/>
                    <a:pt x="26" y="43"/>
                    <a:pt x="23" y="42"/>
                  </a:cubicBezTo>
                  <a:cubicBezTo>
                    <a:pt x="17" y="39"/>
                    <a:pt x="11" y="35"/>
                    <a:pt x="5" y="32"/>
                  </a:cubicBezTo>
                  <a:cubicBezTo>
                    <a:pt x="2" y="29"/>
                    <a:pt x="0" y="25"/>
                    <a:pt x="3" y="20"/>
                  </a:cubicBezTo>
                  <a:cubicBezTo>
                    <a:pt x="6" y="15"/>
                    <a:pt x="10" y="17"/>
                    <a:pt x="13" y="19"/>
                  </a:cubicBezTo>
                  <a:cubicBezTo>
                    <a:pt x="19" y="22"/>
                    <a:pt x="25" y="25"/>
                    <a:pt x="31" y="28"/>
                  </a:cubicBezTo>
                  <a:cubicBezTo>
                    <a:pt x="36" y="31"/>
                    <a:pt x="42" y="33"/>
                    <a:pt x="50" y="29"/>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8" name="Freeform 25">
              <a:extLst>
                <a:ext uri="{FF2B5EF4-FFF2-40B4-BE49-F238E27FC236}">
                  <a16:creationId xmlns:a16="http://schemas.microsoft.com/office/drawing/2014/main" id="{01239949-1C8B-499E-8197-BE79E1C29565}"/>
                </a:ext>
              </a:extLst>
            </p:cNvPr>
            <p:cNvSpPr>
              <a:spLocks noEditPoints="1"/>
            </p:cNvSpPr>
            <p:nvPr/>
          </p:nvSpPr>
          <p:spPr bwMode="auto">
            <a:xfrm>
              <a:off x="10366972" y="5737491"/>
              <a:ext cx="315282" cy="396491"/>
            </a:xfrm>
            <a:custGeom>
              <a:avLst/>
              <a:gdLst>
                <a:gd name="T0" fmla="*/ 77 w 77"/>
                <a:gd name="T1" fmla="*/ 97 h 97"/>
                <a:gd name="T2" fmla="*/ 62 w 77"/>
                <a:gd name="T3" fmla="*/ 92 h 97"/>
                <a:gd name="T4" fmla="*/ 59 w 77"/>
                <a:gd name="T5" fmla="*/ 88 h 97"/>
                <a:gd name="T6" fmla="*/ 56 w 77"/>
                <a:gd name="T7" fmla="*/ 70 h 97"/>
                <a:gd name="T8" fmla="*/ 39 w 77"/>
                <a:gd name="T9" fmla="*/ 64 h 97"/>
                <a:gd name="T10" fmla="*/ 15 w 77"/>
                <a:gd name="T11" fmla="*/ 72 h 97"/>
                <a:gd name="T12" fmla="*/ 0 w 77"/>
                <a:gd name="T13" fmla="*/ 73 h 97"/>
                <a:gd name="T14" fmla="*/ 16 w 77"/>
                <a:gd name="T15" fmla="*/ 50 h 97"/>
                <a:gd name="T16" fmla="*/ 48 w 77"/>
                <a:gd name="T17" fmla="*/ 4 h 97"/>
                <a:gd name="T18" fmla="*/ 56 w 77"/>
                <a:gd name="T19" fmla="*/ 1 h 97"/>
                <a:gd name="T20" fmla="*/ 73 w 77"/>
                <a:gd name="T21" fmla="*/ 22 h 97"/>
                <a:gd name="T22" fmla="*/ 77 w 77"/>
                <a:gd name="T23" fmla="*/ 87 h 97"/>
                <a:gd name="T24" fmla="*/ 77 w 77"/>
                <a:gd name="T25" fmla="*/ 97 h 97"/>
                <a:gd name="T26" fmla="*/ 31 w 77"/>
                <a:gd name="T27" fmla="*/ 50 h 97"/>
                <a:gd name="T28" fmla="*/ 57 w 77"/>
                <a:gd name="T29" fmla="*/ 57 h 97"/>
                <a:gd name="T30" fmla="*/ 55 w 77"/>
                <a:gd name="T31" fmla="*/ 19 h 97"/>
                <a:gd name="T32" fmla="*/ 53 w 77"/>
                <a:gd name="T33" fmla="*/ 18 h 97"/>
                <a:gd name="T34" fmla="*/ 31 w 77"/>
                <a:gd name="T35"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97">
                  <a:moveTo>
                    <a:pt x="77" y="97"/>
                  </a:moveTo>
                  <a:cubicBezTo>
                    <a:pt x="71" y="95"/>
                    <a:pt x="66" y="94"/>
                    <a:pt x="62" y="92"/>
                  </a:cubicBezTo>
                  <a:cubicBezTo>
                    <a:pt x="61" y="92"/>
                    <a:pt x="59" y="89"/>
                    <a:pt x="59" y="88"/>
                  </a:cubicBezTo>
                  <a:cubicBezTo>
                    <a:pt x="58" y="82"/>
                    <a:pt x="59" y="74"/>
                    <a:pt x="56" y="70"/>
                  </a:cubicBezTo>
                  <a:cubicBezTo>
                    <a:pt x="52" y="66"/>
                    <a:pt x="45" y="66"/>
                    <a:pt x="39" y="64"/>
                  </a:cubicBezTo>
                  <a:cubicBezTo>
                    <a:pt x="24" y="60"/>
                    <a:pt x="24" y="60"/>
                    <a:pt x="15" y="72"/>
                  </a:cubicBezTo>
                  <a:cubicBezTo>
                    <a:pt x="11" y="78"/>
                    <a:pt x="8" y="78"/>
                    <a:pt x="0" y="73"/>
                  </a:cubicBezTo>
                  <a:cubicBezTo>
                    <a:pt x="5" y="66"/>
                    <a:pt x="10" y="58"/>
                    <a:pt x="16" y="50"/>
                  </a:cubicBezTo>
                  <a:cubicBezTo>
                    <a:pt x="27" y="35"/>
                    <a:pt x="38" y="19"/>
                    <a:pt x="48" y="4"/>
                  </a:cubicBezTo>
                  <a:cubicBezTo>
                    <a:pt x="50" y="1"/>
                    <a:pt x="52" y="0"/>
                    <a:pt x="56" y="1"/>
                  </a:cubicBezTo>
                  <a:cubicBezTo>
                    <a:pt x="72" y="5"/>
                    <a:pt x="72" y="5"/>
                    <a:pt x="73" y="22"/>
                  </a:cubicBezTo>
                  <a:cubicBezTo>
                    <a:pt x="74" y="44"/>
                    <a:pt x="75" y="65"/>
                    <a:pt x="77" y="87"/>
                  </a:cubicBezTo>
                  <a:cubicBezTo>
                    <a:pt x="77" y="90"/>
                    <a:pt x="77" y="93"/>
                    <a:pt x="77" y="97"/>
                  </a:cubicBezTo>
                  <a:close/>
                  <a:moveTo>
                    <a:pt x="31" y="50"/>
                  </a:moveTo>
                  <a:cubicBezTo>
                    <a:pt x="40" y="52"/>
                    <a:pt x="48" y="54"/>
                    <a:pt x="57" y="57"/>
                  </a:cubicBezTo>
                  <a:cubicBezTo>
                    <a:pt x="56" y="43"/>
                    <a:pt x="55" y="31"/>
                    <a:pt x="55" y="19"/>
                  </a:cubicBezTo>
                  <a:cubicBezTo>
                    <a:pt x="54" y="19"/>
                    <a:pt x="54" y="19"/>
                    <a:pt x="53" y="18"/>
                  </a:cubicBezTo>
                  <a:cubicBezTo>
                    <a:pt x="46" y="28"/>
                    <a:pt x="39" y="38"/>
                    <a:pt x="31" y="50"/>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9" name="Freeform 26">
              <a:extLst>
                <a:ext uri="{FF2B5EF4-FFF2-40B4-BE49-F238E27FC236}">
                  <a16:creationId xmlns:a16="http://schemas.microsoft.com/office/drawing/2014/main" id="{8DC03CAC-160C-442A-BD04-30C8AE5D031D}"/>
                </a:ext>
              </a:extLst>
            </p:cNvPr>
            <p:cNvSpPr>
              <a:spLocks/>
            </p:cNvSpPr>
            <p:nvPr/>
          </p:nvSpPr>
          <p:spPr bwMode="auto">
            <a:xfrm>
              <a:off x="8566040" y="3793248"/>
              <a:ext cx="401268" cy="370219"/>
            </a:xfrm>
            <a:custGeom>
              <a:avLst/>
              <a:gdLst>
                <a:gd name="T0" fmla="*/ 98 w 98"/>
                <a:gd name="T1" fmla="*/ 68 h 90"/>
                <a:gd name="T2" fmla="*/ 62 w 98"/>
                <a:gd name="T3" fmla="*/ 54 h 90"/>
                <a:gd name="T4" fmla="*/ 51 w 98"/>
                <a:gd name="T5" fmla="*/ 56 h 90"/>
                <a:gd name="T6" fmla="*/ 15 w 98"/>
                <a:gd name="T7" fmla="*/ 90 h 90"/>
                <a:gd name="T8" fmla="*/ 11 w 98"/>
                <a:gd name="T9" fmla="*/ 69 h 90"/>
                <a:gd name="T10" fmla="*/ 14 w 98"/>
                <a:gd name="T11" fmla="*/ 64 h 90"/>
                <a:gd name="T12" fmla="*/ 35 w 98"/>
                <a:gd name="T13" fmla="*/ 44 h 90"/>
                <a:gd name="T14" fmla="*/ 10 w 98"/>
                <a:gd name="T15" fmla="*/ 33 h 90"/>
                <a:gd name="T16" fmla="*/ 0 w 98"/>
                <a:gd name="T17" fmla="*/ 17 h 90"/>
                <a:gd name="T18" fmla="*/ 27 w 98"/>
                <a:gd name="T19" fmla="*/ 27 h 90"/>
                <a:gd name="T20" fmla="*/ 60 w 98"/>
                <a:gd name="T21" fmla="*/ 22 h 90"/>
                <a:gd name="T22" fmla="*/ 84 w 98"/>
                <a:gd name="T23" fmla="*/ 0 h 90"/>
                <a:gd name="T24" fmla="*/ 88 w 98"/>
                <a:gd name="T25" fmla="*/ 20 h 90"/>
                <a:gd name="T26" fmla="*/ 85 w 98"/>
                <a:gd name="T27" fmla="*/ 25 h 90"/>
                <a:gd name="T28" fmla="*/ 66 w 98"/>
                <a:gd name="T29" fmla="*/ 43 h 90"/>
                <a:gd name="T30" fmla="*/ 84 w 98"/>
                <a:gd name="T31" fmla="*/ 50 h 90"/>
                <a:gd name="T32" fmla="*/ 98 w 98"/>
                <a:gd name="T33" fmla="*/ 6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90">
                  <a:moveTo>
                    <a:pt x="98" y="68"/>
                  </a:moveTo>
                  <a:cubicBezTo>
                    <a:pt x="85" y="63"/>
                    <a:pt x="73" y="59"/>
                    <a:pt x="62" y="54"/>
                  </a:cubicBezTo>
                  <a:cubicBezTo>
                    <a:pt x="57" y="52"/>
                    <a:pt x="55" y="53"/>
                    <a:pt x="51" y="56"/>
                  </a:cubicBezTo>
                  <a:cubicBezTo>
                    <a:pt x="40" y="67"/>
                    <a:pt x="28" y="78"/>
                    <a:pt x="15" y="90"/>
                  </a:cubicBezTo>
                  <a:cubicBezTo>
                    <a:pt x="13" y="82"/>
                    <a:pt x="12" y="76"/>
                    <a:pt x="11" y="69"/>
                  </a:cubicBezTo>
                  <a:cubicBezTo>
                    <a:pt x="11" y="68"/>
                    <a:pt x="13" y="65"/>
                    <a:pt x="14" y="64"/>
                  </a:cubicBezTo>
                  <a:cubicBezTo>
                    <a:pt x="21" y="57"/>
                    <a:pt x="27" y="51"/>
                    <a:pt x="35" y="44"/>
                  </a:cubicBezTo>
                  <a:cubicBezTo>
                    <a:pt x="26" y="40"/>
                    <a:pt x="18" y="36"/>
                    <a:pt x="10" y="33"/>
                  </a:cubicBezTo>
                  <a:cubicBezTo>
                    <a:pt x="2" y="31"/>
                    <a:pt x="0" y="25"/>
                    <a:pt x="0" y="17"/>
                  </a:cubicBezTo>
                  <a:cubicBezTo>
                    <a:pt x="10" y="20"/>
                    <a:pt x="19" y="23"/>
                    <a:pt x="27" y="27"/>
                  </a:cubicBezTo>
                  <a:cubicBezTo>
                    <a:pt x="40" y="34"/>
                    <a:pt x="50" y="34"/>
                    <a:pt x="60" y="22"/>
                  </a:cubicBezTo>
                  <a:cubicBezTo>
                    <a:pt x="66" y="14"/>
                    <a:pt x="75" y="8"/>
                    <a:pt x="84" y="0"/>
                  </a:cubicBezTo>
                  <a:cubicBezTo>
                    <a:pt x="85" y="7"/>
                    <a:pt x="87" y="13"/>
                    <a:pt x="88" y="20"/>
                  </a:cubicBezTo>
                  <a:cubicBezTo>
                    <a:pt x="88" y="21"/>
                    <a:pt x="86" y="24"/>
                    <a:pt x="85" y="25"/>
                  </a:cubicBezTo>
                  <a:cubicBezTo>
                    <a:pt x="79" y="31"/>
                    <a:pt x="73" y="36"/>
                    <a:pt x="66" y="43"/>
                  </a:cubicBezTo>
                  <a:cubicBezTo>
                    <a:pt x="73" y="46"/>
                    <a:pt x="78" y="48"/>
                    <a:pt x="84" y="50"/>
                  </a:cubicBezTo>
                  <a:cubicBezTo>
                    <a:pt x="96" y="54"/>
                    <a:pt x="96" y="54"/>
                    <a:pt x="98" y="6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0" name="Freeform 27">
              <a:extLst>
                <a:ext uri="{FF2B5EF4-FFF2-40B4-BE49-F238E27FC236}">
                  <a16:creationId xmlns:a16="http://schemas.microsoft.com/office/drawing/2014/main" id="{A53B29EE-CBB9-43D3-AB30-904A1DEACC42}"/>
                </a:ext>
              </a:extLst>
            </p:cNvPr>
            <p:cNvSpPr>
              <a:spLocks/>
            </p:cNvSpPr>
            <p:nvPr/>
          </p:nvSpPr>
          <p:spPr bwMode="auto">
            <a:xfrm>
              <a:off x="8632917" y="4094199"/>
              <a:ext cx="363054" cy="171972"/>
            </a:xfrm>
            <a:custGeom>
              <a:avLst/>
              <a:gdLst>
                <a:gd name="T0" fmla="*/ 8 w 89"/>
                <a:gd name="T1" fmla="*/ 42 h 42"/>
                <a:gd name="T2" fmla="*/ 7 w 89"/>
                <a:gd name="T3" fmla="*/ 41 h 42"/>
                <a:gd name="T4" fmla="*/ 17 w 89"/>
                <a:gd name="T5" fmla="*/ 19 h 42"/>
                <a:gd name="T6" fmla="*/ 78 w 89"/>
                <a:gd name="T7" fmla="*/ 1 h 42"/>
                <a:gd name="T8" fmla="*/ 86 w 89"/>
                <a:gd name="T9" fmla="*/ 5 h 42"/>
                <a:gd name="T10" fmla="*/ 89 w 89"/>
                <a:gd name="T11" fmla="*/ 18 h 42"/>
                <a:gd name="T12" fmla="*/ 8 w 89"/>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9" h="42">
                  <a:moveTo>
                    <a:pt x="8" y="42"/>
                  </a:moveTo>
                  <a:cubicBezTo>
                    <a:pt x="7" y="41"/>
                    <a:pt x="7" y="41"/>
                    <a:pt x="7" y="41"/>
                  </a:cubicBezTo>
                  <a:cubicBezTo>
                    <a:pt x="0" y="24"/>
                    <a:pt x="0" y="24"/>
                    <a:pt x="17" y="19"/>
                  </a:cubicBezTo>
                  <a:cubicBezTo>
                    <a:pt x="37" y="13"/>
                    <a:pt x="58" y="7"/>
                    <a:pt x="78" y="1"/>
                  </a:cubicBezTo>
                  <a:cubicBezTo>
                    <a:pt x="83" y="0"/>
                    <a:pt x="85" y="0"/>
                    <a:pt x="86" y="5"/>
                  </a:cubicBezTo>
                  <a:cubicBezTo>
                    <a:pt x="87" y="9"/>
                    <a:pt x="88" y="13"/>
                    <a:pt x="89" y="18"/>
                  </a:cubicBezTo>
                  <a:cubicBezTo>
                    <a:pt x="62" y="26"/>
                    <a:pt x="35" y="34"/>
                    <a:pt x="8" y="42"/>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1" name="Freeform 28">
              <a:extLst>
                <a:ext uri="{FF2B5EF4-FFF2-40B4-BE49-F238E27FC236}">
                  <a16:creationId xmlns:a16="http://schemas.microsoft.com/office/drawing/2014/main" id="{E3F2DDF0-CC23-4662-B435-5645E8CF6DEA}"/>
                </a:ext>
              </a:extLst>
            </p:cNvPr>
            <p:cNvSpPr>
              <a:spLocks noEditPoints="1"/>
            </p:cNvSpPr>
            <p:nvPr/>
          </p:nvSpPr>
          <p:spPr bwMode="auto">
            <a:xfrm>
              <a:off x="9230043" y="1428628"/>
              <a:ext cx="4120170" cy="4122559"/>
            </a:xfrm>
            <a:custGeom>
              <a:avLst/>
              <a:gdLst>
                <a:gd name="T0" fmla="*/ 505 w 1007"/>
                <a:gd name="T1" fmla="*/ 1006 h 1006"/>
                <a:gd name="T2" fmla="*/ 3 w 1007"/>
                <a:gd name="T3" fmla="*/ 509 h 1006"/>
                <a:gd name="T4" fmla="*/ 505 w 1007"/>
                <a:gd name="T5" fmla="*/ 1 h 1006"/>
                <a:gd name="T6" fmla="*/ 1006 w 1007"/>
                <a:gd name="T7" fmla="*/ 506 h 1006"/>
                <a:gd name="T8" fmla="*/ 505 w 1007"/>
                <a:gd name="T9" fmla="*/ 1006 h 1006"/>
                <a:gd name="T10" fmla="*/ 503 w 1007"/>
                <a:gd name="T11" fmla="*/ 19 h 1006"/>
                <a:gd name="T12" fmla="*/ 22 w 1007"/>
                <a:gd name="T13" fmla="*/ 499 h 1006"/>
                <a:gd name="T14" fmla="*/ 502 w 1007"/>
                <a:gd name="T15" fmla="*/ 984 h 1006"/>
                <a:gd name="T16" fmla="*/ 986 w 1007"/>
                <a:gd name="T17" fmla="*/ 490 h 1006"/>
                <a:gd name="T18" fmla="*/ 503 w 1007"/>
                <a:gd name="T19" fmla="*/ 19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7" h="1006">
                  <a:moveTo>
                    <a:pt x="505" y="1006"/>
                  </a:moveTo>
                  <a:cubicBezTo>
                    <a:pt x="224" y="1002"/>
                    <a:pt x="6" y="782"/>
                    <a:pt x="3" y="509"/>
                  </a:cubicBezTo>
                  <a:cubicBezTo>
                    <a:pt x="0" y="227"/>
                    <a:pt x="223" y="0"/>
                    <a:pt x="505" y="1"/>
                  </a:cubicBezTo>
                  <a:cubicBezTo>
                    <a:pt x="787" y="1"/>
                    <a:pt x="1007" y="228"/>
                    <a:pt x="1006" y="506"/>
                  </a:cubicBezTo>
                  <a:cubicBezTo>
                    <a:pt x="1004" y="780"/>
                    <a:pt x="786" y="1002"/>
                    <a:pt x="505" y="1006"/>
                  </a:cubicBezTo>
                  <a:close/>
                  <a:moveTo>
                    <a:pt x="503" y="19"/>
                  </a:moveTo>
                  <a:cubicBezTo>
                    <a:pt x="235" y="21"/>
                    <a:pt x="23" y="236"/>
                    <a:pt x="22" y="499"/>
                  </a:cubicBezTo>
                  <a:cubicBezTo>
                    <a:pt x="21" y="770"/>
                    <a:pt x="239" y="983"/>
                    <a:pt x="502" y="984"/>
                  </a:cubicBezTo>
                  <a:cubicBezTo>
                    <a:pt x="770" y="985"/>
                    <a:pt x="992" y="764"/>
                    <a:pt x="986" y="490"/>
                  </a:cubicBezTo>
                  <a:cubicBezTo>
                    <a:pt x="980" y="237"/>
                    <a:pt x="774" y="20"/>
                    <a:pt x="503" y="19"/>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2" name="Freeform 29">
              <a:extLst>
                <a:ext uri="{FF2B5EF4-FFF2-40B4-BE49-F238E27FC236}">
                  <a16:creationId xmlns:a16="http://schemas.microsoft.com/office/drawing/2014/main" id="{4938F639-D5AB-464C-84D1-A15B5EBCFFC3}"/>
                </a:ext>
              </a:extLst>
            </p:cNvPr>
            <p:cNvSpPr>
              <a:spLocks/>
            </p:cNvSpPr>
            <p:nvPr/>
          </p:nvSpPr>
          <p:spPr bwMode="auto">
            <a:xfrm>
              <a:off x="13331107" y="4708044"/>
              <a:ext cx="150477" cy="150477"/>
            </a:xfrm>
            <a:custGeom>
              <a:avLst/>
              <a:gdLst>
                <a:gd name="T0" fmla="*/ 37 w 37"/>
                <a:gd name="T1" fmla="*/ 16 h 37"/>
                <a:gd name="T2" fmla="*/ 24 w 37"/>
                <a:gd name="T3" fmla="*/ 37 h 37"/>
                <a:gd name="T4" fmla="*/ 20 w 37"/>
                <a:gd name="T5" fmla="*/ 37 h 37"/>
                <a:gd name="T6" fmla="*/ 2 w 37"/>
                <a:gd name="T7" fmla="*/ 24 h 37"/>
                <a:gd name="T8" fmla="*/ 1 w 37"/>
                <a:gd name="T9" fmla="*/ 19 h 37"/>
                <a:gd name="T10" fmla="*/ 9 w 37"/>
                <a:gd name="T11" fmla="*/ 6 h 37"/>
                <a:gd name="T12" fmla="*/ 25 w 37"/>
                <a:gd name="T13" fmla="*/ 2 h 37"/>
                <a:gd name="T14" fmla="*/ 37 w 37"/>
                <a:gd name="T15" fmla="*/ 1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37" y="16"/>
                  </a:moveTo>
                  <a:cubicBezTo>
                    <a:pt x="33" y="23"/>
                    <a:pt x="29" y="30"/>
                    <a:pt x="24" y="37"/>
                  </a:cubicBezTo>
                  <a:cubicBezTo>
                    <a:pt x="24" y="37"/>
                    <a:pt x="21" y="37"/>
                    <a:pt x="20" y="37"/>
                  </a:cubicBezTo>
                  <a:cubicBezTo>
                    <a:pt x="14" y="33"/>
                    <a:pt x="8" y="29"/>
                    <a:pt x="2" y="24"/>
                  </a:cubicBezTo>
                  <a:cubicBezTo>
                    <a:pt x="1" y="24"/>
                    <a:pt x="0" y="20"/>
                    <a:pt x="1" y="19"/>
                  </a:cubicBezTo>
                  <a:cubicBezTo>
                    <a:pt x="3" y="14"/>
                    <a:pt x="6" y="10"/>
                    <a:pt x="9" y="6"/>
                  </a:cubicBezTo>
                  <a:cubicBezTo>
                    <a:pt x="13" y="1"/>
                    <a:pt x="18" y="0"/>
                    <a:pt x="25" y="2"/>
                  </a:cubicBezTo>
                  <a:cubicBezTo>
                    <a:pt x="31" y="4"/>
                    <a:pt x="35" y="9"/>
                    <a:pt x="37" y="16"/>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3" name="Freeform 30">
              <a:extLst>
                <a:ext uri="{FF2B5EF4-FFF2-40B4-BE49-F238E27FC236}">
                  <a16:creationId xmlns:a16="http://schemas.microsoft.com/office/drawing/2014/main" id="{72C0A34F-68A5-4D81-9141-B1C9A56C694E}"/>
                </a:ext>
              </a:extLst>
            </p:cNvPr>
            <p:cNvSpPr>
              <a:spLocks/>
            </p:cNvSpPr>
            <p:nvPr/>
          </p:nvSpPr>
          <p:spPr bwMode="auto">
            <a:xfrm>
              <a:off x="11881285" y="1108567"/>
              <a:ext cx="95540" cy="78821"/>
            </a:xfrm>
            <a:custGeom>
              <a:avLst/>
              <a:gdLst>
                <a:gd name="T0" fmla="*/ 23 w 23"/>
                <a:gd name="T1" fmla="*/ 0 h 19"/>
                <a:gd name="T2" fmla="*/ 16 w 23"/>
                <a:gd name="T3" fmla="*/ 19 h 19"/>
                <a:gd name="T4" fmla="*/ 0 w 23"/>
                <a:gd name="T5" fmla="*/ 15 h 19"/>
                <a:gd name="T6" fmla="*/ 5 w 23"/>
                <a:gd name="T7" fmla="*/ 2 h 19"/>
                <a:gd name="T8" fmla="*/ 23 w 23"/>
                <a:gd name="T9" fmla="*/ 0 h 19"/>
              </a:gdLst>
              <a:ahLst/>
              <a:cxnLst>
                <a:cxn ang="0">
                  <a:pos x="T0" y="T1"/>
                </a:cxn>
                <a:cxn ang="0">
                  <a:pos x="T2" y="T3"/>
                </a:cxn>
                <a:cxn ang="0">
                  <a:pos x="T4" y="T5"/>
                </a:cxn>
                <a:cxn ang="0">
                  <a:pos x="T6" y="T7"/>
                </a:cxn>
                <a:cxn ang="0">
                  <a:pos x="T8" y="T9"/>
                </a:cxn>
              </a:cxnLst>
              <a:rect l="0" t="0" r="r" b="b"/>
              <a:pathLst>
                <a:path w="23" h="19">
                  <a:moveTo>
                    <a:pt x="23" y="0"/>
                  </a:moveTo>
                  <a:cubicBezTo>
                    <a:pt x="21" y="7"/>
                    <a:pt x="18" y="13"/>
                    <a:pt x="16" y="19"/>
                  </a:cubicBezTo>
                  <a:cubicBezTo>
                    <a:pt x="11" y="18"/>
                    <a:pt x="6" y="16"/>
                    <a:pt x="0" y="15"/>
                  </a:cubicBezTo>
                  <a:cubicBezTo>
                    <a:pt x="4" y="10"/>
                    <a:pt x="9" y="7"/>
                    <a:pt x="5" y="2"/>
                  </a:cubicBezTo>
                  <a:cubicBezTo>
                    <a:pt x="11" y="1"/>
                    <a:pt x="16" y="1"/>
                    <a:pt x="23" y="0"/>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4" name="Freeform 31">
              <a:extLst>
                <a:ext uri="{FF2B5EF4-FFF2-40B4-BE49-F238E27FC236}">
                  <a16:creationId xmlns:a16="http://schemas.microsoft.com/office/drawing/2014/main" id="{CA7D0943-65C3-4D0D-946C-1887364A3585}"/>
                </a:ext>
              </a:extLst>
            </p:cNvPr>
            <p:cNvSpPr>
              <a:spLocks/>
            </p:cNvSpPr>
            <p:nvPr/>
          </p:nvSpPr>
          <p:spPr bwMode="auto">
            <a:xfrm>
              <a:off x="11816796" y="1067963"/>
              <a:ext cx="23886" cy="38216"/>
            </a:xfrm>
            <a:custGeom>
              <a:avLst/>
              <a:gdLst>
                <a:gd name="T0" fmla="*/ 3 w 6"/>
                <a:gd name="T1" fmla="*/ 9 h 9"/>
                <a:gd name="T2" fmla="*/ 0 w 6"/>
                <a:gd name="T3" fmla="*/ 2 h 9"/>
                <a:gd name="T4" fmla="*/ 5 w 6"/>
                <a:gd name="T5" fmla="*/ 0 h 9"/>
                <a:gd name="T6" fmla="*/ 6 w 6"/>
                <a:gd name="T7" fmla="*/ 7 h 9"/>
                <a:gd name="T8" fmla="*/ 3 w 6"/>
                <a:gd name="T9" fmla="*/ 9 h 9"/>
              </a:gdLst>
              <a:ahLst/>
              <a:cxnLst>
                <a:cxn ang="0">
                  <a:pos x="T0" y="T1"/>
                </a:cxn>
                <a:cxn ang="0">
                  <a:pos x="T2" y="T3"/>
                </a:cxn>
                <a:cxn ang="0">
                  <a:pos x="T4" y="T5"/>
                </a:cxn>
                <a:cxn ang="0">
                  <a:pos x="T6" y="T7"/>
                </a:cxn>
                <a:cxn ang="0">
                  <a:pos x="T8" y="T9"/>
                </a:cxn>
              </a:cxnLst>
              <a:rect l="0" t="0" r="r" b="b"/>
              <a:pathLst>
                <a:path w="6" h="9">
                  <a:moveTo>
                    <a:pt x="3" y="9"/>
                  </a:moveTo>
                  <a:cubicBezTo>
                    <a:pt x="2" y="7"/>
                    <a:pt x="1" y="4"/>
                    <a:pt x="0" y="2"/>
                  </a:cubicBezTo>
                  <a:cubicBezTo>
                    <a:pt x="1" y="2"/>
                    <a:pt x="3" y="1"/>
                    <a:pt x="5" y="0"/>
                  </a:cubicBezTo>
                  <a:cubicBezTo>
                    <a:pt x="5" y="3"/>
                    <a:pt x="6" y="5"/>
                    <a:pt x="6" y="7"/>
                  </a:cubicBezTo>
                  <a:cubicBezTo>
                    <a:pt x="5" y="8"/>
                    <a:pt x="4" y="8"/>
                    <a:pt x="3" y="9"/>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5" name="Freeform 32">
              <a:extLst>
                <a:ext uri="{FF2B5EF4-FFF2-40B4-BE49-F238E27FC236}">
                  <a16:creationId xmlns:a16="http://schemas.microsoft.com/office/drawing/2014/main" id="{F70BEEEA-899A-4709-93CA-7E599F1FC99B}"/>
                </a:ext>
              </a:extLst>
            </p:cNvPr>
            <p:cNvSpPr>
              <a:spLocks/>
            </p:cNvSpPr>
            <p:nvPr/>
          </p:nvSpPr>
          <p:spPr bwMode="auto">
            <a:xfrm>
              <a:off x="10515060" y="912711"/>
              <a:ext cx="45381" cy="66879"/>
            </a:xfrm>
            <a:custGeom>
              <a:avLst/>
              <a:gdLst>
                <a:gd name="T0" fmla="*/ 3 w 11"/>
                <a:gd name="T1" fmla="*/ 16 h 16"/>
                <a:gd name="T2" fmla="*/ 6 w 11"/>
                <a:gd name="T3" fmla="*/ 1 h 16"/>
                <a:gd name="T4" fmla="*/ 10 w 11"/>
                <a:gd name="T5" fmla="*/ 1 h 16"/>
                <a:gd name="T6" fmla="*/ 10 w 11"/>
                <a:gd name="T7" fmla="*/ 5 h 16"/>
                <a:gd name="T8" fmla="*/ 3 w 11"/>
                <a:gd name="T9" fmla="*/ 16 h 16"/>
              </a:gdLst>
              <a:ahLst/>
              <a:cxnLst>
                <a:cxn ang="0">
                  <a:pos x="T0" y="T1"/>
                </a:cxn>
                <a:cxn ang="0">
                  <a:pos x="T2" y="T3"/>
                </a:cxn>
                <a:cxn ang="0">
                  <a:pos x="T4" y="T5"/>
                </a:cxn>
                <a:cxn ang="0">
                  <a:pos x="T6" y="T7"/>
                </a:cxn>
                <a:cxn ang="0">
                  <a:pos x="T8" y="T9"/>
                </a:cxn>
              </a:cxnLst>
              <a:rect l="0" t="0" r="r" b="b"/>
              <a:pathLst>
                <a:path w="11" h="16">
                  <a:moveTo>
                    <a:pt x="3" y="16"/>
                  </a:moveTo>
                  <a:cubicBezTo>
                    <a:pt x="0" y="9"/>
                    <a:pt x="1" y="3"/>
                    <a:pt x="6" y="1"/>
                  </a:cubicBezTo>
                  <a:cubicBezTo>
                    <a:pt x="7" y="0"/>
                    <a:pt x="9" y="0"/>
                    <a:pt x="10" y="1"/>
                  </a:cubicBezTo>
                  <a:cubicBezTo>
                    <a:pt x="11" y="1"/>
                    <a:pt x="11" y="4"/>
                    <a:pt x="10" y="5"/>
                  </a:cubicBezTo>
                  <a:cubicBezTo>
                    <a:pt x="8" y="8"/>
                    <a:pt x="6" y="12"/>
                    <a:pt x="3" y="16"/>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6" name="Freeform 33">
              <a:extLst>
                <a:ext uri="{FF2B5EF4-FFF2-40B4-BE49-F238E27FC236}">
                  <a16:creationId xmlns:a16="http://schemas.microsoft.com/office/drawing/2014/main" id="{B6897215-4788-4F5D-B592-BF10B0A28532}"/>
                </a:ext>
              </a:extLst>
            </p:cNvPr>
            <p:cNvSpPr>
              <a:spLocks/>
            </p:cNvSpPr>
            <p:nvPr/>
          </p:nvSpPr>
          <p:spPr bwMode="auto">
            <a:xfrm>
              <a:off x="10591491" y="1106179"/>
              <a:ext cx="38216" cy="62100"/>
            </a:xfrm>
            <a:custGeom>
              <a:avLst/>
              <a:gdLst>
                <a:gd name="T0" fmla="*/ 9 w 9"/>
                <a:gd name="T1" fmla="*/ 1 h 15"/>
                <a:gd name="T2" fmla="*/ 2 w 9"/>
                <a:gd name="T3" fmla="*/ 15 h 15"/>
                <a:gd name="T4" fmla="*/ 0 w 9"/>
                <a:gd name="T5" fmla="*/ 14 h 15"/>
                <a:gd name="T6" fmla="*/ 7 w 9"/>
                <a:gd name="T7" fmla="*/ 0 h 15"/>
                <a:gd name="T8" fmla="*/ 9 w 9"/>
                <a:gd name="T9" fmla="*/ 1 h 15"/>
              </a:gdLst>
              <a:ahLst/>
              <a:cxnLst>
                <a:cxn ang="0">
                  <a:pos x="T0" y="T1"/>
                </a:cxn>
                <a:cxn ang="0">
                  <a:pos x="T2" y="T3"/>
                </a:cxn>
                <a:cxn ang="0">
                  <a:pos x="T4" y="T5"/>
                </a:cxn>
                <a:cxn ang="0">
                  <a:pos x="T6" y="T7"/>
                </a:cxn>
                <a:cxn ang="0">
                  <a:pos x="T8" y="T9"/>
                </a:cxn>
              </a:cxnLst>
              <a:rect l="0" t="0" r="r" b="b"/>
              <a:pathLst>
                <a:path w="9" h="15">
                  <a:moveTo>
                    <a:pt x="9" y="1"/>
                  </a:moveTo>
                  <a:cubicBezTo>
                    <a:pt x="9" y="7"/>
                    <a:pt x="5" y="11"/>
                    <a:pt x="2" y="15"/>
                  </a:cubicBezTo>
                  <a:cubicBezTo>
                    <a:pt x="1" y="14"/>
                    <a:pt x="0" y="14"/>
                    <a:pt x="0" y="14"/>
                  </a:cubicBezTo>
                  <a:cubicBezTo>
                    <a:pt x="2" y="9"/>
                    <a:pt x="4" y="4"/>
                    <a:pt x="7" y="0"/>
                  </a:cubicBezTo>
                  <a:cubicBezTo>
                    <a:pt x="7" y="0"/>
                    <a:pt x="8" y="0"/>
                    <a:pt x="9" y="1"/>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7" name="Freeform 34">
              <a:extLst>
                <a:ext uri="{FF2B5EF4-FFF2-40B4-BE49-F238E27FC236}">
                  <a16:creationId xmlns:a16="http://schemas.microsoft.com/office/drawing/2014/main" id="{80CFC8D8-2469-4B9B-9CB9-1F77DE27375E}"/>
                </a:ext>
              </a:extLst>
            </p:cNvPr>
            <p:cNvSpPr>
              <a:spLocks/>
            </p:cNvSpPr>
            <p:nvPr/>
          </p:nvSpPr>
          <p:spPr bwMode="auto">
            <a:xfrm>
              <a:off x="13847023" y="2653931"/>
              <a:ext cx="143310" cy="102707"/>
            </a:xfrm>
            <a:custGeom>
              <a:avLst/>
              <a:gdLst>
                <a:gd name="T0" fmla="*/ 35 w 35"/>
                <a:gd name="T1" fmla="*/ 24 h 25"/>
                <a:gd name="T2" fmla="*/ 12 w 35"/>
                <a:gd name="T3" fmla="*/ 15 h 25"/>
                <a:gd name="T4" fmla="*/ 0 w 35"/>
                <a:gd name="T5" fmla="*/ 5 h 25"/>
                <a:gd name="T6" fmla="*/ 35 w 35"/>
                <a:gd name="T7" fmla="*/ 24 h 25"/>
              </a:gdLst>
              <a:ahLst/>
              <a:cxnLst>
                <a:cxn ang="0">
                  <a:pos x="T0" y="T1"/>
                </a:cxn>
                <a:cxn ang="0">
                  <a:pos x="T2" y="T3"/>
                </a:cxn>
                <a:cxn ang="0">
                  <a:pos x="T4" y="T5"/>
                </a:cxn>
                <a:cxn ang="0">
                  <a:pos x="T6" y="T7"/>
                </a:cxn>
              </a:cxnLst>
              <a:rect l="0" t="0" r="r" b="b"/>
              <a:pathLst>
                <a:path w="35" h="25">
                  <a:moveTo>
                    <a:pt x="35" y="24"/>
                  </a:moveTo>
                  <a:cubicBezTo>
                    <a:pt x="26" y="25"/>
                    <a:pt x="17" y="25"/>
                    <a:pt x="12" y="15"/>
                  </a:cubicBezTo>
                  <a:cubicBezTo>
                    <a:pt x="9" y="10"/>
                    <a:pt x="4" y="8"/>
                    <a:pt x="0" y="5"/>
                  </a:cubicBezTo>
                  <a:cubicBezTo>
                    <a:pt x="12" y="0"/>
                    <a:pt x="29" y="8"/>
                    <a:pt x="35" y="24"/>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8" name="Freeform 35">
              <a:extLst>
                <a:ext uri="{FF2B5EF4-FFF2-40B4-BE49-F238E27FC236}">
                  <a16:creationId xmlns:a16="http://schemas.microsoft.com/office/drawing/2014/main" id="{9B1EFA68-9D0D-4CEE-8DCC-A9BBC491FC8C}"/>
                </a:ext>
              </a:extLst>
            </p:cNvPr>
            <p:cNvSpPr>
              <a:spLocks/>
            </p:cNvSpPr>
            <p:nvPr/>
          </p:nvSpPr>
          <p:spPr bwMode="auto">
            <a:xfrm>
              <a:off x="13744318" y="2520173"/>
              <a:ext cx="57323" cy="57323"/>
            </a:xfrm>
            <a:custGeom>
              <a:avLst/>
              <a:gdLst>
                <a:gd name="T0" fmla="*/ 14 w 14"/>
                <a:gd name="T1" fmla="*/ 0 h 14"/>
                <a:gd name="T2" fmla="*/ 0 w 14"/>
                <a:gd name="T3" fmla="*/ 10 h 14"/>
                <a:gd name="T4" fmla="*/ 14 w 14"/>
                <a:gd name="T5" fmla="*/ 0 h 14"/>
              </a:gdLst>
              <a:ahLst/>
              <a:cxnLst>
                <a:cxn ang="0">
                  <a:pos x="T0" y="T1"/>
                </a:cxn>
                <a:cxn ang="0">
                  <a:pos x="T2" y="T3"/>
                </a:cxn>
                <a:cxn ang="0">
                  <a:pos x="T4" y="T5"/>
                </a:cxn>
              </a:cxnLst>
              <a:rect l="0" t="0" r="r" b="b"/>
              <a:pathLst>
                <a:path w="14" h="14">
                  <a:moveTo>
                    <a:pt x="14" y="0"/>
                  </a:moveTo>
                  <a:cubicBezTo>
                    <a:pt x="9" y="13"/>
                    <a:pt x="7" y="14"/>
                    <a:pt x="0" y="10"/>
                  </a:cubicBezTo>
                  <a:cubicBezTo>
                    <a:pt x="5" y="6"/>
                    <a:pt x="9" y="3"/>
                    <a:pt x="14" y="0"/>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9" name="Freeform 36">
              <a:extLst>
                <a:ext uri="{FF2B5EF4-FFF2-40B4-BE49-F238E27FC236}">
                  <a16:creationId xmlns:a16="http://schemas.microsoft.com/office/drawing/2014/main" id="{3E4F46DC-2213-4A16-AE93-06448CE92581}"/>
                </a:ext>
              </a:extLst>
            </p:cNvPr>
            <p:cNvSpPr>
              <a:spLocks/>
            </p:cNvSpPr>
            <p:nvPr/>
          </p:nvSpPr>
          <p:spPr bwMode="auto">
            <a:xfrm>
              <a:off x="11618550" y="5847361"/>
              <a:ext cx="140923" cy="136146"/>
            </a:xfrm>
            <a:custGeom>
              <a:avLst/>
              <a:gdLst>
                <a:gd name="T0" fmla="*/ 4 w 34"/>
                <a:gd name="T1" fmla="*/ 33 h 33"/>
                <a:gd name="T2" fmla="*/ 0 w 34"/>
                <a:gd name="T3" fmla="*/ 7 h 33"/>
                <a:gd name="T4" fmla="*/ 4 w 34"/>
                <a:gd name="T5" fmla="*/ 3 h 33"/>
                <a:gd name="T6" fmla="*/ 18 w 34"/>
                <a:gd name="T7" fmla="*/ 1 h 33"/>
                <a:gd name="T8" fmla="*/ 33 w 34"/>
                <a:gd name="T9" fmla="*/ 14 h 33"/>
                <a:gd name="T10" fmla="*/ 23 w 34"/>
                <a:gd name="T11" fmla="*/ 30 h 33"/>
                <a:gd name="T12" fmla="*/ 4 w 3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4" y="33"/>
                  </a:moveTo>
                  <a:cubicBezTo>
                    <a:pt x="2" y="24"/>
                    <a:pt x="1" y="16"/>
                    <a:pt x="0" y="7"/>
                  </a:cubicBezTo>
                  <a:cubicBezTo>
                    <a:pt x="0" y="6"/>
                    <a:pt x="2" y="3"/>
                    <a:pt x="4" y="3"/>
                  </a:cubicBezTo>
                  <a:cubicBezTo>
                    <a:pt x="8" y="2"/>
                    <a:pt x="13" y="1"/>
                    <a:pt x="18" y="1"/>
                  </a:cubicBezTo>
                  <a:cubicBezTo>
                    <a:pt x="26" y="0"/>
                    <a:pt x="32" y="5"/>
                    <a:pt x="33" y="14"/>
                  </a:cubicBezTo>
                  <a:cubicBezTo>
                    <a:pt x="34" y="22"/>
                    <a:pt x="31" y="28"/>
                    <a:pt x="23" y="30"/>
                  </a:cubicBezTo>
                  <a:cubicBezTo>
                    <a:pt x="17" y="31"/>
                    <a:pt x="11" y="32"/>
                    <a:pt x="4" y="33"/>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0" name="Freeform 37">
              <a:extLst>
                <a:ext uri="{FF2B5EF4-FFF2-40B4-BE49-F238E27FC236}">
                  <a16:creationId xmlns:a16="http://schemas.microsoft.com/office/drawing/2014/main" id="{497580CA-1F6D-49CD-BC73-870E300872F2}"/>
                </a:ext>
              </a:extLst>
            </p:cNvPr>
            <p:cNvSpPr>
              <a:spLocks/>
            </p:cNvSpPr>
            <p:nvPr/>
          </p:nvSpPr>
          <p:spPr bwMode="auto">
            <a:xfrm>
              <a:off x="13233179" y="1497893"/>
              <a:ext cx="71656" cy="26274"/>
            </a:xfrm>
            <a:custGeom>
              <a:avLst/>
              <a:gdLst>
                <a:gd name="T0" fmla="*/ 0 w 18"/>
                <a:gd name="T1" fmla="*/ 0 h 6"/>
                <a:gd name="T2" fmla="*/ 18 w 18"/>
                <a:gd name="T3" fmla="*/ 3 h 6"/>
                <a:gd name="T4" fmla="*/ 17 w 18"/>
                <a:gd name="T5" fmla="*/ 6 h 6"/>
                <a:gd name="T6" fmla="*/ 0 w 18"/>
                <a:gd name="T7" fmla="*/ 3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6" y="1"/>
                    <a:pt x="12" y="2"/>
                    <a:pt x="18" y="3"/>
                  </a:cubicBezTo>
                  <a:cubicBezTo>
                    <a:pt x="18" y="4"/>
                    <a:pt x="18" y="5"/>
                    <a:pt x="17" y="6"/>
                  </a:cubicBezTo>
                  <a:cubicBezTo>
                    <a:pt x="12" y="5"/>
                    <a:pt x="6" y="4"/>
                    <a:pt x="0" y="3"/>
                  </a:cubicBezTo>
                  <a:cubicBezTo>
                    <a:pt x="0" y="2"/>
                    <a:pt x="0" y="1"/>
                    <a:pt x="0" y="0"/>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1" name="Freeform 38">
              <a:extLst>
                <a:ext uri="{FF2B5EF4-FFF2-40B4-BE49-F238E27FC236}">
                  <a16:creationId xmlns:a16="http://schemas.microsoft.com/office/drawing/2014/main" id="{67873B07-3AB4-408C-800D-411D97FE261E}"/>
                </a:ext>
              </a:extLst>
            </p:cNvPr>
            <p:cNvSpPr>
              <a:spLocks/>
            </p:cNvSpPr>
            <p:nvPr/>
          </p:nvSpPr>
          <p:spPr bwMode="auto">
            <a:xfrm>
              <a:off x="9225267" y="5016162"/>
              <a:ext cx="236463" cy="224519"/>
            </a:xfrm>
            <a:custGeom>
              <a:avLst/>
              <a:gdLst>
                <a:gd name="T0" fmla="*/ 14 w 58"/>
                <a:gd name="T1" fmla="*/ 55 h 55"/>
                <a:gd name="T2" fmla="*/ 2 w 58"/>
                <a:gd name="T3" fmla="*/ 47 h 55"/>
                <a:gd name="T4" fmla="*/ 2 w 58"/>
                <a:gd name="T5" fmla="*/ 33 h 55"/>
                <a:gd name="T6" fmla="*/ 35 w 58"/>
                <a:gd name="T7" fmla="*/ 3 h 55"/>
                <a:gd name="T8" fmla="*/ 51 w 58"/>
                <a:gd name="T9" fmla="*/ 6 h 55"/>
                <a:gd name="T10" fmla="*/ 55 w 58"/>
                <a:gd name="T11" fmla="*/ 23 h 55"/>
                <a:gd name="T12" fmla="*/ 14 w 5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14" y="55"/>
                  </a:moveTo>
                  <a:cubicBezTo>
                    <a:pt x="8" y="55"/>
                    <a:pt x="4" y="52"/>
                    <a:pt x="2" y="47"/>
                  </a:cubicBezTo>
                  <a:cubicBezTo>
                    <a:pt x="0" y="43"/>
                    <a:pt x="0" y="37"/>
                    <a:pt x="2" y="33"/>
                  </a:cubicBezTo>
                  <a:cubicBezTo>
                    <a:pt x="10" y="20"/>
                    <a:pt x="21" y="10"/>
                    <a:pt x="35" y="3"/>
                  </a:cubicBezTo>
                  <a:cubicBezTo>
                    <a:pt x="41" y="0"/>
                    <a:pt x="46" y="1"/>
                    <a:pt x="51" y="6"/>
                  </a:cubicBezTo>
                  <a:cubicBezTo>
                    <a:pt x="56" y="11"/>
                    <a:pt x="58" y="17"/>
                    <a:pt x="55" y="23"/>
                  </a:cubicBezTo>
                  <a:cubicBezTo>
                    <a:pt x="45" y="38"/>
                    <a:pt x="32" y="50"/>
                    <a:pt x="14" y="55"/>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2" name="Freeform 39">
              <a:extLst>
                <a:ext uri="{FF2B5EF4-FFF2-40B4-BE49-F238E27FC236}">
                  <a16:creationId xmlns:a16="http://schemas.microsoft.com/office/drawing/2014/main" id="{FCD30057-0630-48FE-97DA-A45F9EB61F82}"/>
                </a:ext>
              </a:extLst>
            </p:cNvPr>
            <p:cNvSpPr>
              <a:spLocks/>
            </p:cNvSpPr>
            <p:nvPr/>
          </p:nvSpPr>
          <p:spPr bwMode="auto">
            <a:xfrm>
              <a:off x="10493563" y="5811533"/>
              <a:ext cx="107484" cy="157642"/>
            </a:xfrm>
            <a:custGeom>
              <a:avLst/>
              <a:gdLst>
                <a:gd name="T0" fmla="*/ 0 w 26"/>
                <a:gd name="T1" fmla="*/ 32 h 39"/>
                <a:gd name="T2" fmla="*/ 22 w 26"/>
                <a:gd name="T3" fmla="*/ 0 h 39"/>
                <a:gd name="T4" fmla="*/ 24 w 26"/>
                <a:gd name="T5" fmla="*/ 1 h 39"/>
                <a:gd name="T6" fmla="*/ 26 w 26"/>
                <a:gd name="T7" fmla="*/ 39 h 39"/>
                <a:gd name="T8" fmla="*/ 0 w 26"/>
                <a:gd name="T9" fmla="*/ 32 h 39"/>
              </a:gdLst>
              <a:ahLst/>
              <a:cxnLst>
                <a:cxn ang="0">
                  <a:pos x="T0" y="T1"/>
                </a:cxn>
                <a:cxn ang="0">
                  <a:pos x="T2" y="T3"/>
                </a:cxn>
                <a:cxn ang="0">
                  <a:pos x="T4" y="T5"/>
                </a:cxn>
                <a:cxn ang="0">
                  <a:pos x="T6" y="T7"/>
                </a:cxn>
                <a:cxn ang="0">
                  <a:pos x="T8" y="T9"/>
                </a:cxn>
              </a:cxnLst>
              <a:rect l="0" t="0" r="r" b="b"/>
              <a:pathLst>
                <a:path w="26" h="39">
                  <a:moveTo>
                    <a:pt x="0" y="32"/>
                  </a:moveTo>
                  <a:cubicBezTo>
                    <a:pt x="8" y="20"/>
                    <a:pt x="15" y="10"/>
                    <a:pt x="22" y="0"/>
                  </a:cubicBezTo>
                  <a:cubicBezTo>
                    <a:pt x="23" y="1"/>
                    <a:pt x="23" y="1"/>
                    <a:pt x="24" y="1"/>
                  </a:cubicBezTo>
                  <a:cubicBezTo>
                    <a:pt x="24" y="13"/>
                    <a:pt x="25" y="25"/>
                    <a:pt x="26" y="39"/>
                  </a:cubicBezTo>
                  <a:cubicBezTo>
                    <a:pt x="17" y="36"/>
                    <a:pt x="9" y="34"/>
                    <a:pt x="0" y="32"/>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3" name="Freeform 40">
              <a:extLst>
                <a:ext uri="{FF2B5EF4-FFF2-40B4-BE49-F238E27FC236}">
                  <a16:creationId xmlns:a16="http://schemas.microsoft.com/office/drawing/2014/main" id="{9B9432EE-6F0E-42F7-91AC-67E1120E4CE9}"/>
                </a:ext>
              </a:extLst>
            </p:cNvPr>
            <p:cNvSpPr>
              <a:spLocks noEditPoints="1"/>
            </p:cNvSpPr>
            <p:nvPr/>
          </p:nvSpPr>
          <p:spPr bwMode="auto">
            <a:xfrm>
              <a:off x="9316030" y="1507447"/>
              <a:ext cx="3974472" cy="3957754"/>
            </a:xfrm>
            <a:custGeom>
              <a:avLst/>
              <a:gdLst>
                <a:gd name="T0" fmla="*/ 481 w 971"/>
                <a:gd name="T1" fmla="*/ 965 h 966"/>
                <a:gd name="T2" fmla="*/ 396 w 971"/>
                <a:gd name="T3" fmla="*/ 499 h 966"/>
                <a:gd name="T4" fmla="*/ 403 w 971"/>
                <a:gd name="T5" fmla="*/ 363 h 966"/>
                <a:gd name="T6" fmla="*/ 352 w 971"/>
                <a:gd name="T7" fmla="*/ 363 h 966"/>
                <a:gd name="T8" fmla="*/ 347 w 971"/>
                <a:gd name="T9" fmla="*/ 554 h 966"/>
                <a:gd name="T10" fmla="*/ 304 w 971"/>
                <a:gd name="T11" fmla="*/ 575 h 966"/>
                <a:gd name="T12" fmla="*/ 309 w 971"/>
                <a:gd name="T13" fmla="*/ 406 h 966"/>
                <a:gd name="T14" fmla="*/ 283 w 971"/>
                <a:gd name="T15" fmla="*/ 343 h 966"/>
                <a:gd name="T16" fmla="*/ 263 w 971"/>
                <a:gd name="T17" fmla="*/ 441 h 966"/>
                <a:gd name="T18" fmla="*/ 244 w 971"/>
                <a:gd name="T19" fmla="*/ 508 h 966"/>
                <a:gd name="T20" fmla="*/ 230 w 971"/>
                <a:gd name="T21" fmla="*/ 368 h 966"/>
                <a:gd name="T22" fmla="*/ 302 w 971"/>
                <a:gd name="T23" fmla="*/ 286 h 966"/>
                <a:gd name="T24" fmla="*/ 318 w 971"/>
                <a:gd name="T25" fmla="*/ 152 h 966"/>
                <a:gd name="T26" fmla="*/ 263 w 971"/>
                <a:gd name="T27" fmla="*/ 119 h 966"/>
                <a:gd name="T28" fmla="*/ 267 w 971"/>
                <a:gd name="T29" fmla="*/ 186 h 966"/>
                <a:gd name="T30" fmla="*/ 202 w 971"/>
                <a:gd name="T31" fmla="*/ 319 h 966"/>
                <a:gd name="T32" fmla="*/ 175 w 971"/>
                <a:gd name="T33" fmla="*/ 490 h 966"/>
                <a:gd name="T34" fmla="*/ 257 w 971"/>
                <a:gd name="T35" fmla="*/ 578 h 966"/>
                <a:gd name="T36" fmla="*/ 263 w 971"/>
                <a:gd name="T37" fmla="*/ 763 h 966"/>
                <a:gd name="T38" fmla="*/ 287 w 971"/>
                <a:gd name="T39" fmla="*/ 852 h 966"/>
                <a:gd name="T40" fmla="*/ 307 w 971"/>
                <a:gd name="T41" fmla="*/ 754 h 966"/>
                <a:gd name="T42" fmla="*/ 312 w 971"/>
                <a:gd name="T43" fmla="*/ 647 h 966"/>
                <a:gd name="T44" fmla="*/ 376 w 971"/>
                <a:gd name="T45" fmla="*/ 605 h 966"/>
                <a:gd name="T46" fmla="*/ 413 w 971"/>
                <a:gd name="T47" fmla="*/ 542 h 966"/>
                <a:gd name="T48" fmla="*/ 487 w 971"/>
                <a:gd name="T49" fmla="*/ 451 h 966"/>
                <a:gd name="T50" fmla="*/ 473 w 971"/>
                <a:gd name="T51" fmla="*/ 304 h 966"/>
                <a:gd name="T52" fmla="*/ 408 w 971"/>
                <a:gd name="T53" fmla="*/ 229 h 966"/>
                <a:gd name="T54" fmla="*/ 390 w 971"/>
                <a:gd name="T55" fmla="*/ 114 h 966"/>
                <a:gd name="T56" fmla="*/ 356 w 971"/>
                <a:gd name="T57" fmla="*/ 139 h 966"/>
                <a:gd name="T58" fmla="*/ 388 w 971"/>
                <a:gd name="T59" fmla="*/ 293 h 966"/>
                <a:gd name="T60" fmla="*/ 442 w 971"/>
                <a:gd name="T61" fmla="*/ 357 h 966"/>
                <a:gd name="T62" fmla="*/ 396 w 971"/>
                <a:gd name="T63" fmla="*/ 499 h 966"/>
                <a:gd name="T64" fmla="*/ 713 w 971"/>
                <a:gd name="T65" fmla="*/ 194 h 966"/>
                <a:gd name="T66" fmla="*/ 618 w 971"/>
                <a:gd name="T67" fmla="*/ 251 h 966"/>
                <a:gd name="T68" fmla="*/ 521 w 971"/>
                <a:gd name="T69" fmla="*/ 335 h 966"/>
                <a:gd name="T70" fmla="*/ 515 w 971"/>
                <a:gd name="T71" fmla="*/ 576 h 966"/>
                <a:gd name="T72" fmla="*/ 425 w 971"/>
                <a:gd name="T73" fmla="*/ 817 h 966"/>
                <a:gd name="T74" fmla="*/ 473 w 971"/>
                <a:gd name="T75" fmla="*/ 826 h 966"/>
                <a:gd name="T76" fmla="*/ 529 w 971"/>
                <a:gd name="T77" fmla="*/ 709 h 966"/>
                <a:gd name="T78" fmla="*/ 564 w 971"/>
                <a:gd name="T79" fmla="*/ 522 h 966"/>
                <a:gd name="T80" fmla="*/ 565 w 971"/>
                <a:gd name="T81" fmla="*/ 374 h 966"/>
                <a:gd name="T82" fmla="*/ 590 w 971"/>
                <a:gd name="T83" fmla="*/ 297 h 966"/>
                <a:gd name="T84" fmla="*/ 708 w 971"/>
                <a:gd name="T85" fmla="*/ 283 h 966"/>
                <a:gd name="T86" fmla="*/ 762 w 971"/>
                <a:gd name="T87" fmla="*/ 169 h 966"/>
                <a:gd name="T88" fmla="*/ 614 w 971"/>
                <a:gd name="T89" fmla="*/ 119 h 966"/>
                <a:gd name="T90" fmla="*/ 515 w 971"/>
                <a:gd name="T91" fmla="*/ 128 h 966"/>
                <a:gd name="T92" fmla="*/ 565 w 971"/>
                <a:gd name="T93" fmla="*/ 174 h 966"/>
                <a:gd name="T94" fmla="*/ 606 w 971"/>
                <a:gd name="T95" fmla="*/ 485 h 966"/>
                <a:gd name="T96" fmla="*/ 627 w 971"/>
                <a:gd name="T97" fmla="*/ 640 h 966"/>
                <a:gd name="T98" fmla="*/ 685 w 971"/>
                <a:gd name="T99" fmla="*/ 831 h 966"/>
                <a:gd name="T100" fmla="*/ 735 w 971"/>
                <a:gd name="T101" fmla="*/ 819 h 966"/>
                <a:gd name="T102" fmla="*/ 659 w 971"/>
                <a:gd name="T103" fmla="*/ 585 h 966"/>
                <a:gd name="T104" fmla="*/ 654 w 971"/>
                <a:gd name="T105" fmla="*/ 414 h 966"/>
                <a:gd name="T106" fmla="*/ 725 w 971"/>
                <a:gd name="T107" fmla="*/ 455 h 966"/>
                <a:gd name="T108" fmla="*/ 723 w 971"/>
                <a:gd name="T109" fmla="*/ 603 h 966"/>
                <a:gd name="T110" fmla="*/ 771 w 971"/>
                <a:gd name="T111" fmla="*/ 571 h 966"/>
                <a:gd name="T112" fmla="*/ 766 w 971"/>
                <a:gd name="T113" fmla="*/ 428 h 966"/>
                <a:gd name="T114" fmla="*/ 638 w 971"/>
                <a:gd name="T115" fmla="*/ 353 h 966"/>
                <a:gd name="T116" fmla="*/ 606 w 971"/>
                <a:gd name="T117" fmla="*/ 485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1" h="966">
                  <a:moveTo>
                    <a:pt x="482" y="0"/>
                  </a:moveTo>
                  <a:cubicBezTo>
                    <a:pt x="753" y="1"/>
                    <a:pt x="959" y="218"/>
                    <a:pt x="965" y="471"/>
                  </a:cubicBezTo>
                  <a:cubicBezTo>
                    <a:pt x="971" y="745"/>
                    <a:pt x="749" y="966"/>
                    <a:pt x="481" y="965"/>
                  </a:cubicBezTo>
                  <a:cubicBezTo>
                    <a:pt x="218" y="964"/>
                    <a:pt x="0" y="751"/>
                    <a:pt x="1" y="480"/>
                  </a:cubicBezTo>
                  <a:cubicBezTo>
                    <a:pt x="2" y="217"/>
                    <a:pt x="214" y="2"/>
                    <a:pt x="482" y="0"/>
                  </a:cubicBezTo>
                  <a:close/>
                  <a:moveTo>
                    <a:pt x="396" y="499"/>
                  </a:moveTo>
                  <a:cubicBezTo>
                    <a:pt x="396" y="495"/>
                    <a:pt x="396" y="492"/>
                    <a:pt x="396" y="489"/>
                  </a:cubicBezTo>
                  <a:cubicBezTo>
                    <a:pt x="397" y="474"/>
                    <a:pt x="398" y="460"/>
                    <a:pt x="398" y="446"/>
                  </a:cubicBezTo>
                  <a:cubicBezTo>
                    <a:pt x="398" y="418"/>
                    <a:pt x="400" y="391"/>
                    <a:pt x="403" y="363"/>
                  </a:cubicBezTo>
                  <a:cubicBezTo>
                    <a:pt x="405" y="347"/>
                    <a:pt x="400" y="340"/>
                    <a:pt x="383" y="339"/>
                  </a:cubicBezTo>
                  <a:cubicBezTo>
                    <a:pt x="377" y="339"/>
                    <a:pt x="371" y="340"/>
                    <a:pt x="365" y="340"/>
                  </a:cubicBezTo>
                  <a:cubicBezTo>
                    <a:pt x="355" y="341"/>
                    <a:pt x="350" y="351"/>
                    <a:pt x="352" y="363"/>
                  </a:cubicBezTo>
                  <a:cubicBezTo>
                    <a:pt x="358" y="398"/>
                    <a:pt x="354" y="433"/>
                    <a:pt x="354" y="468"/>
                  </a:cubicBezTo>
                  <a:cubicBezTo>
                    <a:pt x="354" y="474"/>
                    <a:pt x="355" y="479"/>
                    <a:pt x="354" y="484"/>
                  </a:cubicBezTo>
                  <a:cubicBezTo>
                    <a:pt x="352" y="507"/>
                    <a:pt x="349" y="531"/>
                    <a:pt x="347" y="554"/>
                  </a:cubicBezTo>
                  <a:cubicBezTo>
                    <a:pt x="346" y="566"/>
                    <a:pt x="342" y="577"/>
                    <a:pt x="333" y="585"/>
                  </a:cubicBezTo>
                  <a:cubicBezTo>
                    <a:pt x="328" y="590"/>
                    <a:pt x="322" y="593"/>
                    <a:pt x="314" y="591"/>
                  </a:cubicBezTo>
                  <a:cubicBezTo>
                    <a:pt x="307" y="588"/>
                    <a:pt x="305" y="582"/>
                    <a:pt x="304" y="575"/>
                  </a:cubicBezTo>
                  <a:cubicBezTo>
                    <a:pt x="303" y="554"/>
                    <a:pt x="302" y="533"/>
                    <a:pt x="302" y="512"/>
                  </a:cubicBezTo>
                  <a:cubicBezTo>
                    <a:pt x="303" y="487"/>
                    <a:pt x="304" y="462"/>
                    <a:pt x="306" y="438"/>
                  </a:cubicBezTo>
                  <a:cubicBezTo>
                    <a:pt x="306" y="427"/>
                    <a:pt x="307" y="416"/>
                    <a:pt x="309" y="406"/>
                  </a:cubicBezTo>
                  <a:cubicBezTo>
                    <a:pt x="311" y="391"/>
                    <a:pt x="315" y="377"/>
                    <a:pt x="317" y="362"/>
                  </a:cubicBezTo>
                  <a:cubicBezTo>
                    <a:pt x="318" y="354"/>
                    <a:pt x="313" y="347"/>
                    <a:pt x="304" y="346"/>
                  </a:cubicBezTo>
                  <a:cubicBezTo>
                    <a:pt x="297" y="344"/>
                    <a:pt x="290" y="344"/>
                    <a:pt x="283" y="343"/>
                  </a:cubicBezTo>
                  <a:cubicBezTo>
                    <a:pt x="272" y="343"/>
                    <a:pt x="265" y="351"/>
                    <a:pt x="265" y="363"/>
                  </a:cubicBezTo>
                  <a:cubicBezTo>
                    <a:pt x="266" y="379"/>
                    <a:pt x="266" y="395"/>
                    <a:pt x="265" y="411"/>
                  </a:cubicBezTo>
                  <a:cubicBezTo>
                    <a:pt x="265" y="421"/>
                    <a:pt x="264" y="431"/>
                    <a:pt x="263" y="441"/>
                  </a:cubicBezTo>
                  <a:cubicBezTo>
                    <a:pt x="262" y="461"/>
                    <a:pt x="260" y="480"/>
                    <a:pt x="259" y="500"/>
                  </a:cubicBezTo>
                  <a:cubicBezTo>
                    <a:pt x="259" y="502"/>
                    <a:pt x="258" y="504"/>
                    <a:pt x="257" y="505"/>
                  </a:cubicBezTo>
                  <a:cubicBezTo>
                    <a:pt x="254" y="511"/>
                    <a:pt x="250" y="512"/>
                    <a:pt x="244" y="508"/>
                  </a:cubicBezTo>
                  <a:cubicBezTo>
                    <a:pt x="235" y="501"/>
                    <a:pt x="228" y="491"/>
                    <a:pt x="223" y="481"/>
                  </a:cubicBezTo>
                  <a:cubicBezTo>
                    <a:pt x="213" y="457"/>
                    <a:pt x="216" y="431"/>
                    <a:pt x="220" y="407"/>
                  </a:cubicBezTo>
                  <a:cubicBezTo>
                    <a:pt x="222" y="393"/>
                    <a:pt x="226" y="380"/>
                    <a:pt x="230" y="368"/>
                  </a:cubicBezTo>
                  <a:cubicBezTo>
                    <a:pt x="234" y="354"/>
                    <a:pt x="241" y="343"/>
                    <a:pt x="251" y="333"/>
                  </a:cubicBezTo>
                  <a:cubicBezTo>
                    <a:pt x="263" y="322"/>
                    <a:pt x="276" y="312"/>
                    <a:pt x="288" y="301"/>
                  </a:cubicBezTo>
                  <a:cubicBezTo>
                    <a:pt x="293" y="297"/>
                    <a:pt x="298" y="292"/>
                    <a:pt x="302" y="286"/>
                  </a:cubicBezTo>
                  <a:cubicBezTo>
                    <a:pt x="309" y="275"/>
                    <a:pt x="314" y="263"/>
                    <a:pt x="314" y="249"/>
                  </a:cubicBezTo>
                  <a:cubicBezTo>
                    <a:pt x="315" y="230"/>
                    <a:pt x="316" y="211"/>
                    <a:pt x="317" y="192"/>
                  </a:cubicBezTo>
                  <a:cubicBezTo>
                    <a:pt x="317" y="179"/>
                    <a:pt x="317" y="165"/>
                    <a:pt x="318" y="152"/>
                  </a:cubicBezTo>
                  <a:cubicBezTo>
                    <a:pt x="319" y="142"/>
                    <a:pt x="317" y="132"/>
                    <a:pt x="315" y="122"/>
                  </a:cubicBezTo>
                  <a:cubicBezTo>
                    <a:pt x="314" y="119"/>
                    <a:pt x="310" y="115"/>
                    <a:pt x="307" y="114"/>
                  </a:cubicBezTo>
                  <a:cubicBezTo>
                    <a:pt x="292" y="111"/>
                    <a:pt x="277" y="110"/>
                    <a:pt x="263" y="119"/>
                  </a:cubicBezTo>
                  <a:cubicBezTo>
                    <a:pt x="261" y="120"/>
                    <a:pt x="258" y="123"/>
                    <a:pt x="258" y="125"/>
                  </a:cubicBezTo>
                  <a:cubicBezTo>
                    <a:pt x="258" y="131"/>
                    <a:pt x="257" y="137"/>
                    <a:pt x="258" y="143"/>
                  </a:cubicBezTo>
                  <a:cubicBezTo>
                    <a:pt x="261" y="157"/>
                    <a:pt x="266" y="171"/>
                    <a:pt x="267" y="186"/>
                  </a:cubicBezTo>
                  <a:cubicBezTo>
                    <a:pt x="269" y="203"/>
                    <a:pt x="269" y="221"/>
                    <a:pt x="269" y="238"/>
                  </a:cubicBezTo>
                  <a:cubicBezTo>
                    <a:pt x="269" y="252"/>
                    <a:pt x="258" y="260"/>
                    <a:pt x="249" y="269"/>
                  </a:cubicBezTo>
                  <a:cubicBezTo>
                    <a:pt x="234" y="286"/>
                    <a:pt x="217" y="302"/>
                    <a:pt x="202" y="319"/>
                  </a:cubicBezTo>
                  <a:cubicBezTo>
                    <a:pt x="192" y="330"/>
                    <a:pt x="185" y="341"/>
                    <a:pt x="181" y="355"/>
                  </a:cubicBezTo>
                  <a:cubicBezTo>
                    <a:pt x="176" y="374"/>
                    <a:pt x="168" y="393"/>
                    <a:pt x="166" y="413"/>
                  </a:cubicBezTo>
                  <a:cubicBezTo>
                    <a:pt x="164" y="439"/>
                    <a:pt x="168" y="465"/>
                    <a:pt x="175" y="490"/>
                  </a:cubicBezTo>
                  <a:cubicBezTo>
                    <a:pt x="182" y="515"/>
                    <a:pt x="198" y="534"/>
                    <a:pt x="217" y="551"/>
                  </a:cubicBezTo>
                  <a:cubicBezTo>
                    <a:pt x="227" y="560"/>
                    <a:pt x="239" y="568"/>
                    <a:pt x="253" y="573"/>
                  </a:cubicBezTo>
                  <a:cubicBezTo>
                    <a:pt x="255" y="574"/>
                    <a:pt x="257" y="576"/>
                    <a:pt x="257" y="578"/>
                  </a:cubicBezTo>
                  <a:cubicBezTo>
                    <a:pt x="259" y="598"/>
                    <a:pt x="261" y="617"/>
                    <a:pt x="261" y="637"/>
                  </a:cubicBezTo>
                  <a:cubicBezTo>
                    <a:pt x="262" y="651"/>
                    <a:pt x="262" y="664"/>
                    <a:pt x="262" y="678"/>
                  </a:cubicBezTo>
                  <a:cubicBezTo>
                    <a:pt x="262" y="706"/>
                    <a:pt x="263" y="735"/>
                    <a:pt x="263" y="763"/>
                  </a:cubicBezTo>
                  <a:cubicBezTo>
                    <a:pt x="263" y="786"/>
                    <a:pt x="264" y="810"/>
                    <a:pt x="265" y="833"/>
                  </a:cubicBezTo>
                  <a:cubicBezTo>
                    <a:pt x="265" y="839"/>
                    <a:pt x="266" y="844"/>
                    <a:pt x="272" y="847"/>
                  </a:cubicBezTo>
                  <a:cubicBezTo>
                    <a:pt x="277" y="849"/>
                    <a:pt x="282" y="852"/>
                    <a:pt x="287" y="852"/>
                  </a:cubicBezTo>
                  <a:cubicBezTo>
                    <a:pt x="301" y="853"/>
                    <a:pt x="311" y="848"/>
                    <a:pt x="310" y="832"/>
                  </a:cubicBezTo>
                  <a:cubicBezTo>
                    <a:pt x="310" y="818"/>
                    <a:pt x="310" y="803"/>
                    <a:pt x="310" y="789"/>
                  </a:cubicBezTo>
                  <a:cubicBezTo>
                    <a:pt x="309" y="777"/>
                    <a:pt x="307" y="765"/>
                    <a:pt x="307" y="754"/>
                  </a:cubicBezTo>
                  <a:cubicBezTo>
                    <a:pt x="306" y="739"/>
                    <a:pt x="305" y="724"/>
                    <a:pt x="305" y="710"/>
                  </a:cubicBezTo>
                  <a:cubicBezTo>
                    <a:pt x="305" y="692"/>
                    <a:pt x="305" y="675"/>
                    <a:pt x="305" y="657"/>
                  </a:cubicBezTo>
                  <a:cubicBezTo>
                    <a:pt x="305" y="652"/>
                    <a:pt x="308" y="649"/>
                    <a:pt x="312" y="647"/>
                  </a:cubicBezTo>
                  <a:cubicBezTo>
                    <a:pt x="320" y="645"/>
                    <a:pt x="327" y="643"/>
                    <a:pt x="335" y="640"/>
                  </a:cubicBezTo>
                  <a:cubicBezTo>
                    <a:pt x="343" y="637"/>
                    <a:pt x="351" y="634"/>
                    <a:pt x="358" y="629"/>
                  </a:cubicBezTo>
                  <a:cubicBezTo>
                    <a:pt x="367" y="623"/>
                    <a:pt x="374" y="616"/>
                    <a:pt x="376" y="605"/>
                  </a:cubicBezTo>
                  <a:cubicBezTo>
                    <a:pt x="378" y="596"/>
                    <a:pt x="380" y="588"/>
                    <a:pt x="383" y="579"/>
                  </a:cubicBezTo>
                  <a:cubicBezTo>
                    <a:pt x="385" y="573"/>
                    <a:pt x="386" y="566"/>
                    <a:pt x="390" y="561"/>
                  </a:cubicBezTo>
                  <a:cubicBezTo>
                    <a:pt x="397" y="554"/>
                    <a:pt x="405" y="548"/>
                    <a:pt x="413" y="542"/>
                  </a:cubicBezTo>
                  <a:cubicBezTo>
                    <a:pt x="421" y="536"/>
                    <a:pt x="430" y="531"/>
                    <a:pt x="438" y="525"/>
                  </a:cubicBezTo>
                  <a:cubicBezTo>
                    <a:pt x="447" y="518"/>
                    <a:pt x="455" y="510"/>
                    <a:pt x="463" y="502"/>
                  </a:cubicBezTo>
                  <a:cubicBezTo>
                    <a:pt x="476" y="488"/>
                    <a:pt x="481" y="469"/>
                    <a:pt x="487" y="451"/>
                  </a:cubicBezTo>
                  <a:cubicBezTo>
                    <a:pt x="495" y="430"/>
                    <a:pt x="491" y="407"/>
                    <a:pt x="491" y="385"/>
                  </a:cubicBezTo>
                  <a:cubicBezTo>
                    <a:pt x="492" y="372"/>
                    <a:pt x="488" y="359"/>
                    <a:pt x="486" y="345"/>
                  </a:cubicBezTo>
                  <a:cubicBezTo>
                    <a:pt x="485" y="330"/>
                    <a:pt x="479" y="317"/>
                    <a:pt x="473" y="304"/>
                  </a:cubicBezTo>
                  <a:cubicBezTo>
                    <a:pt x="471" y="300"/>
                    <a:pt x="469" y="297"/>
                    <a:pt x="467" y="294"/>
                  </a:cubicBezTo>
                  <a:cubicBezTo>
                    <a:pt x="456" y="286"/>
                    <a:pt x="446" y="277"/>
                    <a:pt x="435" y="269"/>
                  </a:cubicBezTo>
                  <a:cubicBezTo>
                    <a:pt x="422" y="258"/>
                    <a:pt x="410" y="248"/>
                    <a:pt x="408" y="229"/>
                  </a:cubicBezTo>
                  <a:cubicBezTo>
                    <a:pt x="406" y="214"/>
                    <a:pt x="403" y="198"/>
                    <a:pt x="407" y="183"/>
                  </a:cubicBezTo>
                  <a:cubicBezTo>
                    <a:pt x="411" y="171"/>
                    <a:pt x="413" y="158"/>
                    <a:pt x="416" y="146"/>
                  </a:cubicBezTo>
                  <a:cubicBezTo>
                    <a:pt x="420" y="126"/>
                    <a:pt x="410" y="115"/>
                    <a:pt x="390" y="114"/>
                  </a:cubicBezTo>
                  <a:cubicBezTo>
                    <a:pt x="384" y="113"/>
                    <a:pt x="378" y="114"/>
                    <a:pt x="372" y="114"/>
                  </a:cubicBezTo>
                  <a:cubicBezTo>
                    <a:pt x="364" y="114"/>
                    <a:pt x="360" y="118"/>
                    <a:pt x="358" y="124"/>
                  </a:cubicBezTo>
                  <a:cubicBezTo>
                    <a:pt x="357" y="129"/>
                    <a:pt x="356" y="134"/>
                    <a:pt x="356" y="139"/>
                  </a:cubicBezTo>
                  <a:cubicBezTo>
                    <a:pt x="357" y="159"/>
                    <a:pt x="359" y="180"/>
                    <a:pt x="360" y="200"/>
                  </a:cubicBezTo>
                  <a:cubicBezTo>
                    <a:pt x="361" y="216"/>
                    <a:pt x="362" y="231"/>
                    <a:pt x="364" y="247"/>
                  </a:cubicBezTo>
                  <a:cubicBezTo>
                    <a:pt x="367" y="265"/>
                    <a:pt x="374" y="281"/>
                    <a:pt x="388" y="293"/>
                  </a:cubicBezTo>
                  <a:cubicBezTo>
                    <a:pt x="394" y="298"/>
                    <a:pt x="400" y="302"/>
                    <a:pt x="405" y="307"/>
                  </a:cubicBezTo>
                  <a:cubicBezTo>
                    <a:pt x="414" y="315"/>
                    <a:pt x="425" y="320"/>
                    <a:pt x="431" y="331"/>
                  </a:cubicBezTo>
                  <a:cubicBezTo>
                    <a:pt x="436" y="339"/>
                    <a:pt x="442" y="347"/>
                    <a:pt x="442" y="357"/>
                  </a:cubicBezTo>
                  <a:cubicBezTo>
                    <a:pt x="442" y="379"/>
                    <a:pt x="447" y="401"/>
                    <a:pt x="444" y="424"/>
                  </a:cubicBezTo>
                  <a:cubicBezTo>
                    <a:pt x="442" y="444"/>
                    <a:pt x="439" y="462"/>
                    <a:pt x="426" y="479"/>
                  </a:cubicBezTo>
                  <a:cubicBezTo>
                    <a:pt x="418" y="488"/>
                    <a:pt x="409" y="495"/>
                    <a:pt x="396" y="499"/>
                  </a:cubicBezTo>
                  <a:close/>
                  <a:moveTo>
                    <a:pt x="662" y="162"/>
                  </a:moveTo>
                  <a:cubicBezTo>
                    <a:pt x="678" y="160"/>
                    <a:pt x="692" y="163"/>
                    <a:pt x="704" y="175"/>
                  </a:cubicBezTo>
                  <a:cubicBezTo>
                    <a:pt x="710" y="180"/>
                    <a:pt x="713" y="186"/>
                    <a:pt x="713" y="194"/>
                  </a:cubicBezTo>
                  <a:cubicBezTo>
                    <a:pt x="715" y="215"/>
                    <a:pt x="698" y="237"/>
                    <a:pt x="678" y="241"/>
                  </a:cubicBezTo>
                  <a:cubicBezTo>
                    <a:pt x="671" y="243"/>
                    <a:pt x="664" y="245"/>
                    <a:pt x="656" y="246"/>
                  </a:cubicBezTo>
                  <a:cubicBezTo>
                    <a:pt x="643" y="248"/>
                    <a:pt x="630" y="250"/>
                    <a:pt x="618" y="251"/>
                  </a:cubicBezTo>
                  <a:cubicBezTo>
                    <a:pt x="609" y="252"/>
                    <a:pt x="600" y="251"/>
                    <a:pt x="592" y="251"/>
                  </a:cubicBezTo>
                  <a:cubicBezTo>
                    <a:pt x="571" y="252"/>
                    <a:pt x="554" y="260"/>
                    <a:pt x="539" y="274"/>
                  </a:cubicBezTo>
                  <a:cubicBezTo>
                    <a:pt x="521" y="291"/>
                    <a:pt x="519" y="313"/>
                    <a:pt x="521" y="335"/>
                  </a:cubicBezTo>
                  <a:cubicBezTo>
                    <a:pt x="523" y="364"/>
                    <a:pt x="525" y="392"/>
                    <a:pt x="526" y="421"/>
                  </a:cubicBezTo>
                  <a:cubicBezTo>
                    <a:pt x="527" y="443"/>
                    <a:pt x="526" y="465"/>
                    <a:pt x="524" y="487"/>
                  </a:cubicBezTo>
                  <a:cubicBezTo>
                    <a:pt x="522" y="516"/>
                    <a:pt x="519" y="546"/>
                    <a:pt x="515" y="576"/>
                  </a:cubicBezTo>
                  <a:cubicBezTo>
                    <a:pt x="509" y="614"/>
                    <a:pt x="500" y="652"/>
                    <a:pt x="486" y="688"/>
                  </a:cubicBezTo>
                  <a:cubicBezTo>
                    <a:pt x="478" y="710"/>
                    <a:pt x="472" y="732"/>
                    <a:pt x="461" y="752"/>
                  </a:cubicBezTo>
                  <a:cubicBezTo>
                    <a:pt x="449" y="774"/>
                    <a:pt x="438" y="796"/>
                    <a:pt x="425" y="817"/>
                  </a:cubicBezTo>
                  <a:cubicBezTo>
                    <a:pt x="418" y="830"/>
                    <a:pt x="418" y="837"/>
                    <a:pt x="429" y="847"/>
                  </a:cubicBezTo>
                  <a:cubicBezTo>
                    <a:pt x="436" y="854"/>
                    <a:pt x="449" y="854"/>
                    <a:pt x="455" y="847"/>
                  </a:cubicBezTo>
                  <a:cubicBezTo>
                    <a:pt x="462" y="841"/>
                    <a:pt x="468" y="833"/>
                    <a:pt x="473" y="826"/>
                  </a:cubicBezTo>
                  <a:cubicBezTo>
                    <a:pt x="481" y="814"/>
                    <a:pt x="488" y="803"/>
                    <a:pt x="495" y="791"/>
                  </a:cubicBezTo>
                  <a:cubicBezTo>
                    <a:pt x="502" y="777"/>
                    <a:pt x="509" y="763"/>
                    <a:pt x="515" y="748"/>
                  </a:cubicBezTo>
                  <a:cubicBezTo>
                    <a:pt x="520" y="736"/>
                    <a:pt x="525" y="722"/>
                    <a:pt x="529" y="709"/>
                  </a:cubicBezTo>
                  <a:cubicBezTo>
                    <a:pt x="534" y="693"/>
                    <a:pt x="539" y="678"/>
                    <a:pt x="542" y="661"/>
                  </a:cubicBezTo>
                  <a:cubicBezTo>
                    <a:pt x="547" y="635"/>
                    <a:pt x="551" y="609"/>
                    <a:pt x="556" y="583"/>
                  </a:cubicBezTo>
                  <a:cubicBezTo>
                    <a:pt x="559" y="563"/>
                    <a:pt x="562" y="543"/>
                    <a:pt x="564" y="522"/>
                  </a:cubicBezTo>
                  <a:cubicBezTo>
                    <a:pt x="567" y="503"/>
                    <a:pt x="569" y="483"/>
                    <a:pt x="569" y="463"/>
                  </a:cubicBezTo>
                  <a:cubicBezTo>
                    <a:pt x="570" y="442"/>
                    <a:pt x="569" y="421"/>
                    <a:pt x="568" y="399"/>
                  </a:cubicBezTo>
                  <a:cubicBezTo>
                    <a:pt x="568" y="391"/>
                    <a:pt x="565" y="383"/>
                    <a:pt x="565" y="374"/>
                  </a:cubicBezTo>
                  <a:cubicBezTo>
                    <a:pt x="564" y="358"/>
                    <a:pt x="564" y="343"/>
                    <a:pt x="563" y="327"/>
                  </a:cubicBezTo>
                  <a:cubicBezTo>
                    <a:pt x="563" y="313"/>
                    <a:pt x="568" y="305"/>
                    <a:pt x="581" y="300"/>
                  </a:cubicBezTo>
                  <a:cubicBezTo>
                    <a:pt x="584" y="299"/>
                    <a:pt x="587" y="298"/>
                    <a:pt x="590" y="297"/>
                  </a:cubicBezTo>
                  <a:cubicBezTo>
                    <a:pt x="599" y="296"/>
                    <a:pt x="608" y="296"/>
                    <a:pt x="617" y="295"/>
                  </a:cubicBezTo>
                  <a:cubicBezTo>
                    <a:pt x="635" y="294"/>
                    <a:pt x="654" y="293"/>
                    <a:pt x="672" y="291"/>
                  </a:cubicBezTo>
                  <a:cubicBezTo>
                    <a:pt x="684" y="289"/>
                    <a:pt x="697" y="288"/>
                    <a:pt x="708" y="283"/>
                  </a:cubicBezTo>
                  <a:cubicBezTo>
                    <a:pt x="727" y="276"/>
                    <a:pt x="739" y="260"/>
                    <a:pt x="751" y="244"/>
                  </a:cubicBezTo>
                  <a:cubicBezTo>
                    <a:pt x="762" y="230"/>
                    <a:pt x="766" y="214"/>
                    <a:pt x="765" y="197"/>
                  </a:cubicBezTo>
                  <a:cubicBezTo>
                    <a:pt x="764" y="187"/>
                    <a:pt x="764" y="178"/>
                    <a:pt x="762" y="169"/>
                  </a:cubicBezTo>
                  <a:cubicBezTo>
                    <a:pt x="759" y="152"/>
                    <a:pt x="749" y="139"/>
                    <a:pt x="734" y="132"/>
                  </a:cubicBezTo>
                  <a:cubicBezTo>
                    <a:pt x="715" y="122"/>
                    <a:pt x="695" y="117"/>
                    <a:pt x="673" y="119"/>
                  </a:cubicBezTo>
                  <a:cubicBezTo>
                    <a:pt x="653" y="120"/>
                    <a:pt x="633" y="119"/>
                    <a:pt x="614" y="119"/>
                  </a:cubicBezTo>
                  <a:cubicBezTo>
                    <a:pt x="594" y="120"/>
                    <a:pt x="575" y="120"/>
                    <a:pt x="556" y="120"/>
                  </a:cubicBezTo>
                  <a:cubicBezTo>
                    <a:pt x="547" y="119"/>
                    <a:pt x="538" y="118"/>
                    <a:pt x="529" y="118"/>
                  </a:cubicBezTo>
                  <a:cubicBezTo>
                    <a:pt x="521" y="118"/>
                    <a:pt x="515" y="122"/>
                    <a:pt x="515" y="128"/>
                  </a:cubicBezTo>
                  <a:cubicBezTo>
                    <a:pt x="515" y="140"/>
                    <a:pt x="515" y="152"/>
                    <a:pt x="517" y="164"/>
                  </a:cubicBezTo>
                  <a:cubicBezTo>
                    <a:pt x="518" y="172"/>
                    <a:pt x="526" y="179"/>
                    <a:pt x="535" y="178"/>
                  </a:cubicBezTo>
                  <a:cubicBezTo>
                    <a:pt x="545" y="177"/>
                    <a:pt x="555" y="176"/>
                    <a:pt x="565" y="174"/>
                  </a:cubicBezTo>
                  <a:cubicBezTo>
                    <a:pt x="577" y="171"/>
                    <a:pt x="590" y="167"/>
                    <a:pt x="602" y="166"/>
                  </a:cubicBezTo>
                  <a:cubicBezTo>
                    <a:pt x="622" y="163"/>
                    <a:pt x="642" y="163"/>
                    <a:pt x="662" y="162"/>
                  </a:cubicBezTo>
                  <a:close/>
                  <a:moveTo>
                    <a:pt x="606" y="485"/>
                  </a:moveTo>
                  <a:cubicBezTo>
                    <a:pt x="608" y="507"/>
                    <a:pt x="608" y="525"/>
                    <a:pt x="610" y="543"/>
                  </a:cubicBezTo>
                  <a:cubicBezTo>
                    <a:pt x="612" y="561"/>
                    <a:pt x="614" y="579"/>
                    <a:pt x="617" y="597"/>
                  </a:cubicBezTo>
                  <a:cubicBezTo>
                    <a:pt x="620" y="612"/>
                    <a:pt x="624" y="626"/>
                    <a:pt x="627" y="640"/>
                  </a:cubicBezTo>
                  <a:cubicBezTo>
                    <a:pt x="633" y="664"/>
                    <a:pt x="638" y="689"/>
                    <a:pt x="644" y="713"/>
                  </a:cubicBezTo>
                  <a:cubicBezTo>
                    <a:pt x="648" y="731"/>
                    <a:pt x="652" y="748"/>
                    <a:pt x="658" y="765"/>
                  </a:cubicBezTo>
                  <a:cubicBezTo>
                    <a:pt x="666" y="788"/>
                    <a:pt x="675" y="810"/>
                    <a:pt x="685" y="831"/>
                  </a:cubicBezTo>
                  <a:cubicBezTo>
                    <a:pt x="694" y="851"/>
                    <a:pt x="707" y="856"/>
                    <a:pt x="724" y="848"/>
                  </a:cubicBezTo>
                  <a:cubicBezTo>
                    <a:pt x="734" y="844"/>
                    <a:pt x="738" y="837"/>
                    <a:pt x="737" y="830"/>
                  </a:cubicBezTo>
                  <a:cubicBezTo>
                    <a:pt x="737" y="826"/>
                    <a:pt x="736" y="822"/>
                    <a:pt x="735" y="819"/>
                  </a:cubicBezTo>
                  <a:cubicBezTo>
                    <a:pt x="727" y="801"/>
                    <a:pt x="719" y="784"/>
                    <a:pt x="713" y="766"/>
                  </a:cubicBezTo>
                  <a:cubicBezTo>
                    <a:pt x="701" y="732"/>
                    <a:pt x="690" y="699"/>
                    <a:pt x="680" y="665"/>
                  </a:cubicBezTo>
                  <a:cubicBezTo>
                    <a:pt x="672" y="639"/>
                    <a:pt x="665" y="612"/>
                    <a:pt x="659" y="585"/>
                  </a:cubicBezTo>
                  <a:cubicBezTo>
                    <a:pt x="654" y="561"/>
                    <a:pt x="651" y="536"/>
                    <a:pt x="648" y="511"/>
                  </a:cubicBezTo>
                  <a:cubicBezTo>
                    <a:pt x="646" y="496"/>
                    <a:pt x="645" y="480"/>
                    <a:pt x="646" y="464"/>
                  </a:cubicBezTo>
                  <a:cubicBezTo>
                    <a:pt x="648" y="448"/>
                    <a:pt x="651" y="431"/>
                    <a:pt x="654" y="414"/>
                  </a:cubicBezTo>
                  <a:cubicBezTo>
                    <a:pt x="655" y="411"/>
                    <a:pt x="657" y="407"/>
                    <a:pt x="660" y="404"/>
                  </a:cubicBezTo>
                  <a:cubicBezTo>
                    <a:pt x="673" y="393"/>
                    <a:pt x="698" y="397"/>
                    <a:pt x="710" y="412"/>
                  </a:cubicBezTo>
                  <a:cubicBezTo>
                    <a:pt x="719" y="425"/>
                    <a:pt x="723" y="440"/>
                    <a:pt x="725" y="455"/>
                  </a:cubicBezTo>
                  <a:cubicBezTo>
                    <a:pt x="728" y="490"/>
                    <a:pt x="730" y="524"/>
                    <a:pt x="723" y="559"/>
                  </a:cubicBezTo>
                  <a:cubicBezTo>
                    <a:pt x="721" y="571"/>
                    <a:pt x="720" y="583"/>
                    <a:pt x="719" y="595"/>
                  </a:cubicBezTo>
                  <a:cubicBezTo>
                    <a:pt x="719" y="598"/>
                    <a:pt x="721" y="601"/>
                    <a:pt x="723" y="603"/>
                  </a:cubicBezTo>
                  <a:cubicBezTo>
                    <a:pt x="733" y="611"/>
                    <a:pt x="744" y="611"/>
                    <a:pt x="756" y="609"/>
                  </a:cubicBezTo>
                  <a:cubicBezTo>
                    <a:pt x="759" y="608"/>
                    <a:pt x="763" y="604"/>
                    <a:pt x="765" y="601"/>
                  </a:cubicBezTo>
                  <a:cubicBezTo>
                    <a:pt x="768" y="591"/>
                    <a:pt x="770" y="581"/>
                    <a:pt x="771" y="571"/>
                  </a:cubicBezTo>
                  <a:cubicBezTo>
                    <a:pt x="773" y="550"/>
                    <a:pt x="774" y="530"/>
                    <a:pt x="774" y="509"/>
                  </a:cubicBezTo>
                  <a:cubicBezTo>
                    <a:pt x="775" y="498"/>
                    <a:pt x="775" y="487"/>
                    <a:pt x="774" y="476"/>
                  </a:cubicBezTo>
                  <a:cubicBezTo>
                    <a:pt x="772" y="460"/>
                    <a:pt x="768" y="444"/>
                    <a:pt x="766" y="428"/>
                  </a:cubicBezTo>
                  <a:cubicBezTo>
                    <a:pt x="763" y="409"/>
                    <a:pt x="756" y="392"/>
                    <a:pt x="742" y="378"/>
                  </a:cubicBezTo>
                  <a:cubicBezTo>
                    <a:pt x="731" y="366"/>
                    <a:pt x="718" y="355"/>
                    <a:pt x="701" y="353"/>
                  </a:cubicBezTo>
                  <a:cubicBezTo>
                    <a:pt x="680" y="351"/>
                    <a:pt x="659" y="352"/>
                    <a:pt x="638" y="353"/>
                  </a:cubicBezTo>
                  <a:cubicBezTo>
                    <a:pt x="626" y="354"/>
                    <a:pt x="615" y="369"/>
                    <a:pt x="614" y="381"/>
                  </a:cubicBezTo>
                  <a:cubicBezTo>
                    <a:pt x="613" y="388"/>
                    <a:pt x="613" y="395"/>
                    <a:pt x="612" y="402"/>
                  </a:cubicBezTo>
                  <a:cubicBezTo>
                    <a:pt x="610" y="431"/>
                    <a:pt x="608" y="460"/>
                    <a:pt x="606" y="485"/>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4" name="Freeform 41">
              <a:extLst>
                <a:ext uri="{FF2B5EF4-FFF2-40B4-BE49-F238E27FC236}">
                  <a16:creationId xmlns:a16="http://schemas.microsoft.com/office/drawing/2014/main" id="{A106D591-ED1A-4D05-950B-C30A49E97C5F}"/>
                </a:ext>
              </a:extLst>
            </p:cNvPr>
            <p:cNvSpPr>
              <a:spLocks/>
            </p:cNvSpPr>
            <p:nvPr/>
          </p:nvSpPr>
          <p:spPr bwMode="auto">
            <a:xfrm>
              <a:off x="9987202" y="1958875"/>
              <a:ext cx="1354282" cy="3045344"/>
            </a:xfrm>
            <a:custGeom>
              <a:avLst/>
              <a:gdLst>
                <a:gd name="T0" fmla="*/ 262 w 331"/>
                <a:gd name="T1" fmla="*/ 369 h 743"/>
                <a:gd name="T2" fmla="*/ 278 w 331"/>
                <a:gd name="T3" fmla="*/ 247 h 743"/>
                <a:gd name="T4" fmla="*/ 241 w 331"/>
                <a:gd name="T5" fmla="*/ 197 h 743"/>
                <a:gd name="T6" fmla="*/ 200 w 331"/>
                <a:gd name="T7" fmla="*/ 137 h 743"/>
                <a:gd name="T8" fmla="*/ 192 w 331"/>
                <a:gd name="T9" fmla="*/ 29 h 743"/>
                <a:gd name="T10" fmla="*/ 208 w 331"/>
                <a:gd name="T11" fmla="*/ 4 h 743"/>
                <a:gd name="T12" fmla="*/ 252 w 331"/>
                <a:gd name="T13" fmla="*/ 36 h 743"/>
                <a:gd name="T14" fmla="*/ 244 w 331"/>
                <a:gd name="T15" fmla="*/ 119 h 743"/>
                <a:gd name="T16" fmla="*/ 303 w 331"/>
                <a:gd name="T17" fmla="*/ 184 h 743"/>
                <a:gd name="T18" fmla="*/ 322 w 331"/>
                <a:gd name="T19" fmla="*/ 235 h 743"/>
                <a:gd name="T20" fmla="*/ 323 w 331"/>
                <a:gd name="T21" fmla="*/ 341 h 743"/>
                <a:gd name="T22" fmla="*/ 274 w 331"/>
                <a:gd name="T23" fmla="*/ 415 h 743"/>
                <a:gd name="T24" fmla="*/ 226 w 331"/>
                <a:gd name="T25" fmla="*/ 451 h 743"/>
                <a:gd name="T26" fmla="*/ 212 w 331"/>
                <a:gd name="T27" fmla="*/ 495 h 743"/>
                <a:gd name="T28" fmla="*/ 171 w 331"/>
                <a:gd name="T29" fmla="*/ 530 h 743"/>
                <a:gd name="T30" fmla="*/ 141 w 331"/>
                <a:gd name="T31" fmla="*/ 547 h 743"/>
                <a:gd name="T32" fmla="*/ 143 w 331"/>
                <a:gd name="T33" fmla="*/ 644 h 743"/>
                <a:gd name="T34" fmla="*/ 146 w 331"/>
                <a:gd name="T35" fmla="*/ 722 h 743"/>
                <a:gd name="T36" fmla="*/ 108 w 331"/>
                <a:gd name="T37" fmla="*/ 737 h 743"/>
                <a:gd name="T38" fmla="*/ 99 w 331"/>
                <a:gd name="T39" fmla="*/ 653 h 743"/>
                <a:gd name="T40" fmla="*/ 97 w 331"/>
                <a:gd name="T41" fmla="*/ 527 h 743"/>
                <a:gd name="T42" fmla="*/ 89 w 331"/>
                <a:gd name="T43" fmla="*/ 463 h 743"/>
                <a:gd name="T44" fmla="*/ 11 w 331"/>
                <a:gd name="T45" fmla="*/ 380 h 743"/>
                <a:gd name="T46" fmla="*/ 17 w 331"/>
                <a:gd name="T47" fmla="*/ 245 h 743"/>
                <a:gd name="T48" fmla="*/ 85 w 331"/>
                <a:gd name="T49" fmla="*/ 159 h 743"/>
                <a:gd name="T50" fmla="*/ 103 w 331"/>
                <a:gd name="T51" fmla="*/ 76 h 743"/>
                <a:gd name="T52" fmla="*/ 94 w 331"/>
                <a:gd name="T53" fmla="*/ 15 h 743"/>
                <a:gd name="T54" fmla="*/ 143 w 331"/>
                <a:gd name="T55" fmla="*/ 4 h 743"/>
                <a:gd name="T56" fmla="*/ 154 w 331"/>
                <a:gd name="T57" fmla="*/ 42 h 743"/>
                <a:gd name="T58" fmla="*/ 150 w 331"/>
                <a:gd name="T59" fmla="*/ 139 h 743"/>
                <a:gd name="T60" fmla="*/ 124 w 331"/>
                <a:gd name="T61" fmla="*/ 191 h 743"/>
                <a:gd name="T62" fmla="*/ 66 w 331"/>
                <a:gd name="T63" fmla="*/ 258 h 743"/>
                <a:gd name="T64" fmla="*/ 59 w 331"/>
                <a:gd name="T65" fmla="*/ 371 h 743"/>
                <a:gd name="T66" fmla="*/ 93 w 331"/>
                <a:gd name="T67" fmla="*/ 395 h 743"/>
                <a:gd name="T68" fmla="*/ 99 w 331"/>
                <a:gd name="T69" fmla="*/ 331 h 743"/>
                <a:gd name="T70" fmla="*/ 101 w 331"/>
                <a:gd name="T71" fmla="*/ 253 h 743"/>
                <a:gd name="T72" fmla="*/ 140 w 331"/>
                <a:gd name="T73" fmla="*/ 236 h 743"/>
                <a:gd name="T74" fmla="*/ 145 w 331"/>
                <a:gd name="T75" fmla="*/ 296 h 743"/>
                <a:gd name="T76" fmla="*/ 138 w 331"/>
                <a:gd name="T77" fmla="*/ 402 h 743"/>
                <a:gd name="T78" fmla="*/ 150 w 331"/>
                <a:gd name="T79" fmla="*/ 481 h 743"/>
                <a:gd name="T80" fmla="*/ 183 w 331"/>
                <a:gd name="T81" fmla="*/ 444 h 743"/>
                <a:gd name="T82" fmla="*/ 190 w 331"/>
                <a:gd name="T83" fmla="*/ 358 h 743"/>
                <a:gd name="T84" fmla="*/ 201 w 331"/>
                <a:gd name="T85" fmla="*/ 230 h 743"/>
                <a:gd name="T86" fmla="*/ 239 w 331"/>
                <a:gd name="T87" fmla="*/ 253 h 743"/>
                <a:gd name="T88" fmla="*/ 232 w 331"/>
                <a:gd name="T89" fmla="*/ 37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1" h="743">
                  <a:moveTo>
                    <a:pt x="232" y="389"/>
                  </a:moveTo>
                  <a:cubicBezTo>
                    <a:pt x="245" y="385"/>
                    <a:pt x="254" y="378"/>
                    <a:pt x="262" y="369"/>
                  </a:cubicBezTo>
                  <a:cubicBezTo>
                    <a:pt x="275" y="352"/>
                    <a:pt x="278" y="334"/>
                    <a:pt x="280" y="314"/>
                  </a:cubicBezTo>
                  <a:cubicBezTo>
                    <a:pt x="283" y="291"/>
                    <a:pt x="278" y="269"/>
                    <a:pt x="278" y="247"/>
                  </a:cubicBezTo>
                  <a:cubicBezTo>
                    <a:pt x="278" y="237"/>
                    <a:pt x="272" y="229"/>
                    <a:pt x="267" y="221"/>
                  </a:cubicBezTo>
                  <a:cubicBezTo>
                    <a:pt x="261" y="210"/>
                    <a:pt x="250" y="205"/>
                    <a:pt x="241" y="197"/>
                  </a:cubicBezTo>
                  <a:cubicBezTo>
                    <a:pt x="236" y="192"/>
                    <a:pt x="230" y="188"/>
                    <a:pt x="224" y="183"/>
                  </a:cubicBezTo>
                  <a:cubicBezTo>
                    <a:pt x="210" y="171"/>
                    <a:pt x="203" y="155"/>
                    <a:pt x="200" y="137"/>
                  </a:cubicBezTo>
                  <a:cubicBezTo>
                    <a:pt x="198" y="121"/>
                    <a:pt x="197" y="106"/>
                    <a:pt x="196" y="90"/>
                  </a:cubicBezTo>
                  <a:cubicBezTo>
                    <a:pt x="195" y="70"/>
                    <a:pt x="193" y="49"/>
                    <a:pt x="192" y="29"/>
                  </a:cubicBezTo>
                  <a:cubicBezTo>
                    <a:pt x="192" y="24"/>
                    <a:pt x="193" y="19"/>
                    <a:pt x="194" y="14"/>
                  </a:cubicBezTo>
                  <a:cubicBezTo>
                    <a:pt x="196" y="8"/>
                    <a:pt x="200" y="4"/>
                    <a:pt x="208" y="4"/>
                  </a:cubicBezTo>
                  <a:cubicBezTo>
                    <a:pt x="214" y="4"/>
                    <a:pt x="220" y="3"/>
                    <a:pt x="226" y="4"/>
                  </a:cubicBezTo>
                  <a:cubicBezTo>
                    <a:pt x="246" y="5"/>
                    <a:pt x="256" y="16"/>
                    <a:pt x="252" y="36"/>
                  </a:cubicBezTo>
                  <a:cubicBezTo>
                    <a:pt x="249" y="48"/>
                    <a:pt x="247" y="61"/>
                    <a:pt x="243" y="73"/>
                  </a:cubicBezTo>
                  <a:cubicBezTo>
                    <a:pt x="239" y="88"/>
                    <a:pt x="242" y="104"/>
                    <a:pt x="244" y="119"/>
                  </a:cubicBezTo>
                  <a:cubicBezTo>
                    <a:pt x="246" y="138"/>
                    <a:pt x="258" y="148"/>
                    <a:pt x="271" y="159"/>
                  </a:cubicBezTo>
                  <a:cubicBezTo>
                    <a:pt x="282" y="167"/>
                    <a:pt x="292" y="176"/>
                    <a:pt x="303" y="184"/>
                  </a:cubicBezTo>
                  <a:cubicBezTo>
                    <a:pt x="305" y="187"/>
                    <a:pt x="307" y="190"/>
                    <a:pt x="309" y="194"/>
                  </a:cubicBezTo>
                  <a:cubicBezTo>
                    <a:pt x="315" y="207"/>
                    <a:pt x="321" y="220"/>
                    <a:pt x="322" y="235"/>
                  </a:cubicBezTo>
                  <a:cubicBezTo>
                    <a:pt x="324" y="249"/>
                    <a:pt x="328" y="262"/>
                    <a:pt x="327" y="275"/>
                  </a:cubicBezTo>
                  <a:cubicBezTo>
                    <a:pt x="327" y="297"/>
                    <a:pt x="331" y="320"/>
                    <a:pt x="323" y="341"/>
                  </a:cubicBezTo>
                  <a:cubicBezTo>
                    <a:pt x="317" y="359"/>
                    <a:pt x="312" y="378"/>
                    <a:pt x="299" y="392"/>
                  </a:cubicBezTo>
                  <a:cubicBezTo>
                    <a:pt x="291" y="400"/>
                    <a:pt x="283" y="408"/>
                    <a:pt x="274" y="415"/>
                  </a:cubicBezTo>
                  <a:cubicBezTo>
                    <a:pt x="266" y="421"/>
                    <a:pt x="257" y="426"/>
                    <a:pt x="249" y="432"/>
                  </a:cubicBezTo>
                  <a:cubicBezTo>
                    <a:pt x="241" y="438"/>
                    <a:pt x="233" y="444"/>
                    <a:pt x="226" y="451"/>
                  </a:cubicBezTo>
                  <a:cubicBezTo>
                    <a:pt x="222" y="456"/>
                    <a:pt x="221" y="463"/>
                    <a:pt x="219" y="469"/>
                  </a:cubicBezTo>
                  <a:cubicBezTo>
                    <a:pt x="216" y="478"/>
                    <a:pt x="214" y="486"/>
                    <a:pt x="212" y="495"/>
                  </a:cubicBezTo>
                  <a:cubicBezTo>
                    <a:pt x="210" y="506"/>
                    <a:pt x="203" y="513"/>
                    <a:pt x="194" y="519"/>
                  </a:cubicBezTo>
                  <a:cubicBezTo>
                    <a:pt x="187" y="524"/>
                    <a:pt x="179" y="527"/>
                    <a:pt x="171" y="530"/>
                  </a:cubicBezTo>
                  <a:cubicBezTo>
                    <a:pt x="163" y="533"/>
                    <a:pt x="156" y="535"/>
                    <a:pt x="148" y="537"/>
                  </a:cubicBezTo>
                  <a:cubicBezTo>
                    <a:pt x="144" y="539"/>
                    <a:pt x="141" y="542"/>
                    <a:pt x="141" y="547"/>
                  </a:cubicBezTo>
                  <a:cubicBezTo>
                    <a:pt x="141" y="565"/>
                    <a:pt x="141" y="582"/>
                    <a:pt x="141" y="600"/>
                  </a:cubicBezTo>
                  <a:cubicBezTo>
                    <a:pt x="141" y="614"/>
                    <a:pt x="142" y="629"/>
                    <a:pt x="143" y="644"/>
                  </a:cubicBezTo>
                  <a:cubicBezTo>
                    <a:pt x="143" y="655"/>
                    <a:pt x="145" y="667"/>
                    <a:pt x="146" y="679"/>
                  </a:cubicBezTo>
                  <a:cubicBezTo>
                    <a:pt x="146" y="693"/>
                    <a:pt x="146" y="708"/>
                    <a:pt x="146" y="722"/>
                  </a:cubicBezTo>
                  <a:cubicBezTo>
                    <a:pt x="147" y="738"/>
                    <a:pt x="137" y="743"/>
                    <a:pt x="123" y="742"/>
                  </a:cubicBezTo>
                  <a:cubicBezTo>
                    <a:pt x="118" y="742"/>
                    <a:pt x="113" y="739"/>
                    <a:pt x="108" y="737"/>
                  </a:cubicBezTo>
                  <a:cubicBezTo>
                    <a:pt x="102" y="734"/>
                    <a:pt x="101" y="729"/>
                    <a:pt x="101" y="723"/>
                  </a:cubicBezTo>
                  <a:cubicBezTo>
                    <a:pt x="100" y="700"/>
                    <a:pt x="99" y="676"/>
                    <a:pt x="99" y="653"/>
                  </a:cubicBezTo>
                  <a:cubicBezTo>
                    <a:pt x="99" y="625"/>
                    <a:pt x="98" y="596"/>
                    <a:pt x="98" y="568"/>
                  </a:cubicBezTo>
                  <a:cubicBezTo>
                    <a:pt x="98" y="554"/>
                    <a:pt x="98" y="541"/>
                    <a:pt x="97" y="527"/>
                  </a:cubicBezTo>
                  <a:cubicBezTo>
                    <a:pt x="97" y="507"/>
                    <a:pt x="95" y="488"/>
                    <a:pt x="93" y="468"/>
                  </a:cubicBezTo>
                  <a:cubicBezTo>
                    <a:pt x="93" y="466"/>
                    <a:pt x="91" y="464"/>
                    <a:pt x="89" y="463"/>
                  </a:cubicBezTo>
                  <a:cubicBezTo>
                    <a:pt x="75" y="458"/>
                    <a:pt x="63" y="450"/>
                    <a:pt x="53" y="441"/>
                  </a:cubicBezTo>
                  <a:cubicBezTo>
                    <a:pt x="34" y="424"/>
                    <a:pt x="18" y="405"/>
                    <a:pt x="11" y="380"/>
                  </a:cubicBezTo>
                  <a:cubicBezTo>
                    <a:pt x="4" y="355"/>
                    <a:pt x="0" y="329"/>
                    <a:pt x="2" y="303"/>
                  </a:cubicBezTo>
                  <a:cubicBezTo>
                    <a:pt x="4" y="283"/>
                    <a:pt x="12" y="264"/>
                    <a:pt x="17" y="245"/>
                  </a:cubicBezTo>
                  <a:cubicBezTo>
                    <a:pt x="21" y="231"/>
                    <a:pt x="28" y="220"/>
                    <a:pt x="38" y="209"/>
                  </a:cubicBezTo>
                  <a:cubicBezTo>
                    <a:pt x="53" y="192"/>
                    <a:pt x="70" y="176"/>
                    <a:pt x="85" y="159"/>
                  </a:cubicBezTo>
                  <a:cubicBezTo>
                    <a:pt x="94" y="150"/>
                    <a:pt x="105" y="142"/>
                    <a:pt x="105" y="128"/>
                  </a:cubicBezTo>
                  <a:cubicBezTo>
                    <a:pt x="105" y="111"/>
                    <a:pt x="105" y="93"/>
                    <a:pt x="103" y="76"/>
                  </a:cubicBezTo>
                  <a:cubicBezTo>
                    <a:pt x="102" y="61"/>
                    <a:pt x="97" y="47"/>
                    <a:pt x="94" y="33"/>
                  </a:cubicBezTo>
                  <a:cubicBezTo>
                    <a:pt x="93" y="27"/>
                    <a:pt x="94" y="21"/>
                    <a:pt x="94" y="15"/>
                  </a:cubicBezTo>
                  <a:cubicBezTo>
                    <a:pt x="94" y="13"/>
                    <a:pt x="97" y="10"/>
                    <a:pt x="99" y="9"/>
                  </a:cubicBezTo>
                  <a:cubicBezTo>
                    <a:pt x="113" y="0"/>
                    <a:pt x="128" y="1"/>
                    <a:pt x="143" y="4"/>
                  </a:cubicBezTo>
                  <a:cubicBezTo>
                    <a:pt x="146" y="5"/>
                    <a:pt x="150" y="9"/>
                    <a:pt x="151" y="12"/>
                  </a:cubicBezTo>
                  <a:cubicBezTo>
                    <a:pt x="153" y="22"/>
                    <a:pt x="155" y="32"/>
                    <a:pt x="154" y="42"/>
                  </a:cubicBezTo>
                  <a:cubicBezTo>
                    <a:pt x="153" y="55"/>
                    <a:pt x="153" y="69"/>
                    <a:pt x="153" y="82"/>
                  </a:cubicBezTo>
                  <a:cubicBezTo>
                    <a:pt x="152" y="101"/>
                    <a:pt x="151" y="120"/>
                    <a:pt x="150" y="139"/>
                  </a:cubicBezTo>
                  <a:cubicBezTo>
                    <a:pt x="150" y="153"/>
                    <a:pt x="145" y="165"/>
                    <a:pt x="138" y="176"/>
                  </a:cubicBezTo>
                  <a:cubicBezTo>
                    <a:pt x="134" y="182"/>
                    <a:pt x="129" y="187"/>
                    <a:pt x="124" y="191"/>
                  </a:cubicBezTo>
                  <a:cubicBezTo>
                    <a:pt x="112" y="202"/>
                    <a:pt x="99" y="212"/>
                    <a:pt x="87" y="223"/>
                  </a:cubicBezTo>
                  <a:cubicBezTo>
                    <a:pt x="77" y="233"/>
                    <a:pt x="70" y="244"/>
                    <a:pt x="66" y="258"/>
                  </a:cubicBezTo>
                  <a:cubicBezTo>
                    <a:pt x="62" y="270"/>
                    <a:pt x="58" y="283"/>
                    <a:pt x="56" y="297"/>
                  </a:cubicBezTo>
                  <a:cubicBezTo>
                    <a:pt x="52" y="321"/>
                    <a:pt x="49" y="347"/>
                    <a:pt x="59" y="371"/>
                  </a:cubicBezTo>
                  <a:cubicBezTo>
                    <a:pt x="64" y="381"/>
                    <a:pt x="71" y="391"/>
                    <a:pt x="80" y="398"/>
                  </a:cubicBezTo>
                  <a:cubicBezTo>
                    <a:pt x="86" y="402"/>
                    <a:pt x="90" y="401"/>
                    <a:pt x="93" y="395"/>
                  </a:cubicBezTo>
                  <a:cubicBezTo>
                    <a:pt x="94" y="394"/>
                    <a:pt x="95" y="392"/>
                    <a:pt x="95" y="390"/>
                  </a:cubicBezTo>
                  <a:cubicBezTo>
                    <a:pt x="96" y="370"/>
                    <a:pt x="98" y="351"/>
                    <a:pt x="99" y="331"/>
                  </a:cubicBezTo>
                  <a:cubicBezTo>
                    <a:pt x="100" y="321"/>
                    <a:pt x="101" y="311"/>
                    <a:pt x="101" y="301"/>
                  </a:cubicBezTo>
                  <a:cubicBezTo>
                    <a:pt x="102" y="285"/>
                    <a:pt x="102" y="269"/>
                    <a:pt x="101" y="253"/>
                  </a:cubicBezTo>
                  <a:cubicBezTo>
                    <a:pt x="101" y="241"/>
                    <a:pt x="108" y="233"/>
                    <a:pt x="119" y="233"/>
                  </a:cubicBezTo>
                  <a:cubicBezTo>
                    <a:pt x="126" y="234"/>
                    <a:pt x="133" y="234"/>
                    <a:pt x="140" y="236"/>
                  </a:cubicBezTo>
                  <a:cubicBezTo>
                    <a:pt x="149" y="237"/>
                    <a:pt x="154" y="244"/>
                    <a:pt x="153" y="252"/>
                  </a:cubicBezTo>
                  <a:cubicBezTo>
                    <a:pt x="151" y="267"/>
                    <a:pt x="147" y="281"/>
                    <a:pt x="145" y="296"/>
                  </a:cubicBezTo>
                  <a:cubicBezTo>
                    <a:pt x="143" y="306"/>
                    <a:pt x="142" y="317"/>
                    <a:pt x="142" y="328"/>
                  </a:cubicBezTo>
                  <a:cubicBezTo>
                    <a:pt x="140" y="352"/>
                    <a:pt x="139" y="377"/>
                    <a:pt x="138" y="402"/>
                  </a:cubicBezTo>
                  <a:cubicBezTo>
                    <a:pt x="138" y="423"/>
                    <a:pt x="139" y="444"/>
                    <a:pt x="140" y="465"/>
                  </a:cubicBezTo>
                  <a:cubicBezTo>
                    <a:pt x="141" y="472"/>
                    <a:pt x="143" y="478"/>
                    <a:pt x="150" y="481"/>
                  </a:cubicBezTo>
                  <a:cubicBezTo>
                    <a:pt x="158" y="483"/>
                    <a:pt x="164" y="480"/>
                    <a:pt x="169" y="475"/>
                  </a:cubicBezTo>
                  <a:cubicBezTo>
                    <a:pt x="178" y="467"/>
                    <a:pt x="182" y="456"/>
                    <a:pt x="183" y="444"/>
                  </a:cubicBezTo>
                  <a:cubicBezTo>
                    <a:pt x="185" y="421"/>
                    <a:pt x="188" y="397"/>
                    <a:pt x="190" y="374"/>
                  </a:cubicBezTo>
                  <a:cubicBezTo>
                    <a:pt x="191" y="369"/>
                    <a:pt x="190" y="364"/>
                    <a:pt x="190" y="358"/>
                  </a:cubicBezTo>
                  <a:cubicBezTo>
                    <a:pt x="190" y="323"/>
                    <a:pt x="194" y="288"/>
                    <a:pt x="188" y="253"/>
                  </a:cubicBezTo>
                  <a:cubicBezTo>
                    <a:pt x="186" y="241"/>
                    <a:pt x="191" y="231"/>
                    <a:pt x="201" y="230"/>
                  </a:cubicBezTo>
                  <a:cubicBezTo>
                    <a:pt x="207" y="230"/>
                    <a:pt x="213" y="229"/>
                    <a:pt x="219" y="229"/>
                  </a:cubicBezTo>
                  <a:cubicBezTo>
                    <a:pt x="236" y="230"/>
                    <a:pt x="241" y="237"/>
                    <a:pt x="239" y="253"/>
                  </a:cubicBezTo>
                  <a:cubicBezTo>
                    <a:pt x="236" y="281"/>
                    <a:pt x="234" y="308"/>
                    <a:pt x="234" y="336"/>
                  </a:cubicBezTo>
                  <a:cubicBezTo>
                    <a:pt x="234" y="350"/>
                    <a:pt x="233" y="364"/>
                    <a:pt x="232" y="379"/>
                  </a:cubicBezTo>
                  <a:cubicBezTo>
                    <a:pt x="232" y="382"/>
                    <a:pt x="232" y="385"/>
                    <a:pt x="232" y="389"/>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5" name="Freeform 42">
              <a:extLst>
                <a:ext uri="{FF2B5EF4-FFF2-40B4-BE49-F238E27FC236}">
                  <a16:creationId xmlns:a16="http://schemas.microsoft.com/office/drawing/2014/main" id="{83E1F3C7-C624-4C5D-BDEA-87B8CA153206}"/>
                </a:ext>
              </a:extLst>
            </p:cNvPr>
            <p:cNvSpPr>
              <a:spLocks/>
            </p:cNvSpPr>
            <p:nvPr/>
          </p:nvSpPr>
          <p:spPr bwMode="auto">
            <a:xfrm>
              <a:off x="11026200" y="1987537"/>
              <a:ext cx="1423550" cy="3019070"/>
            </a:xfrm>
            <a:custGeom>
              <a:avLst/>
              <a:gdLst>
                <a:gd name="T0" fmla="*/ 244 w 348"/>
                <a:gd name="T1" fmla="*/ 45 h 737"/>
                <a:gd name="T2" fmla="*/ 184 w 348"/>
                <a:gd name="T3" fmla="*/ 49 h 737"/>
                <a:gd name="T4" fmla="*/ 147 w 348"/>
                <a:gd name="T5" fmla="*/ 57 h 737"/>
                <a:gd name="T6" fmla="*/ 117 w 348"/>
                <a:gd name="T7" fmla="*/ 61 h 737"/>
                <a:gd name="T8" fmla="*/ 99 w 348"/>
                <a:gd name="T9" fmla="*/ 47 h 737"/>
                <a:gd name="T10" fmla="*/ 97 w 348"/>
                <a:gd name="T11" fmla="*/ 11 h 737"/>
                <a:gd name="T12" fmla="*/ 111 w 348"/>
                <a:gd name="T13" fmla="*/ 1 h 737"/>
                <a:gd name="T14" fmla="*/ 138 w 348"/>
                <a:gd name="T15" fmla="*/ 3 h 737"/>
                <a:gd name="T16" fmla="*/ 196 w 348"/>
                <a:gd name="T17" fmla="*/ 2 h 737"/>
                <a:gd name="T18" fmla="*/ 255 w 348"/>
                <a:gd name="T19" fmla="*/ 2 h 737"/>
                <a:gd name="T20" fmla="*/ 316 w 348"/>
                <a:gd name="T21" fmla="*/ 15 h 737"/>
                <a:gd name="T22" fmla="*/ 344 w 348"/>
                <a:gd name="T23" fmla="*/ 52 h 737"/>
                <a:gd name="T24" fmla="*/ 347 w 348"/>
                <a:gd name="T25" fmla="*/ 80 h 737"/>
                <a:gd name="T26" fmla="*/ 333 w 348"/>
                <a:gd name="T27" fmla="*/ 127 h 737"/>
                <a:gd name="T28" fmla="*/ 290 w 348"/>
                <a:gd name="T29" fmla="*/ 166 h 737"/>
                <a:gd name="T30" fmla="*/ 254 w 348"/>
                <a:gd name="T31" fmla="*/ 174 h 737"/>
                <a:gd name="T32" fmla="*/ 199 w 348"/>
                <a:gd name="T33" fmla="*/ 178 h 737"/>
                <a:gd name="T34" fmla="*/ 172 w 348"/>
                <a:gd name="T35" fmla="*/ 180 h 737"/>
                <a:gd name="T36" fmla="*/ 163 w 348"/>
                <a:gd name="T37" fmla="*/ 183 h 737"/>
                <a:gd name="T38" fmla="*/ 145 w 348"/>
                <a:gd name="T39" fmla="*/ 210 h 737"/>
                <a:gd name="T40" fmla="*/ 147 w 348"/>
                <a:gd name="T41" fmla="*/ 257 h 737"/>
                <a:gd name="T42" fmla="*/ 150 w 348"/>
                <a:gd name="T43" fmla="*/ 282 h 737"/>
                <a:gd name="T44" fmla="*/ 151 w 348"/>
                <a:gd name="T45" fmla="*/ 346 h 737"/>
                <a:gd name="T46" fmla="*/ 146 w 348"/>
                <a:gd name="T47" fmla="*/ 405 h 737"/>
                <a:gd name="T48" fmla="*/ 138 w 348"/>
                <a:gd name="T49" fmla="*/ 466 h 737"/>
                <a:gd name="T50" fmla="*/ 124 w 348"/>
                <a:gd name="T51" fmla="*/ 544 h 737"/>
                <a:gd name="T52" fmla="*/ 111 w 348"/>
                <a:gd name="T53" fmla="*/ 592 h 737"/>
                <a:gd name="T54" fmla="*/ 97 w 348"/>
                <a:gd name="T55" fmla="*/ 631 h 737"/>
                <a:gd name="T56" fmla="*/ 77 w 348"/>
                <a:gd name="T57" fmla="*/ 674 h 737"/>
                <a:gd name="T58" fmla="*/ 55 w 348"/>
                <a:gd name="T59" fmla="*/ 709 h 737"/>
                <a:gd name="T60" fmla="*/ 37 w 348"/>
                <a:gd name="T61" fmla="*/ 730 h 737"/>
                <a:gd name="T62" fmla="*/ 11 w 348"/>
                <a:gd name="T63" fmla="*/ 730 h 737"/>
                <a:gd name="T64" fmla="*/ 7 w 348"/>
                <a:gd name="T65" fmla="*/ 700 h 737"/>
                <a:gd name="T66" fmla="*/ 43 w 348"/>
                <a:gd name="T67" fmla="*/ 635 h 737"/>
                <a:gd name="T68" fmla="*/ 68 w 348"/>
                <a:gd name="T69" fmla="*/ 571 h 737"/>
                <a:gd name="T70" fmla="*/ 97 w 348"/>
                <a:gd name="T71" fmla="*/ 459 h 737"/>
                <a:gd name="T72" fmla="*/ 106 w 348"/>
                <a:gd name="T73" fmla="*/ 370 h 737"/>
                <a:gd name="T74" fmla="*/ 108 w 348"/>
                <a:gd name="T75" fmla="*/ 304 h 737"/>
                <a:gd name="T76" fmla="*/ 103 w 348"/>
                <a:gd name="T77" fmla="*/ 218 h 737"/>
                <a:gd name="T78" fmla="*/ 121 w 348"/>
                <a:gd name="T79" fmla="*/ 157 h 737"/>
                <a:gd name="T80" fmla="*/ 174 w 348"/>
                <a:gd name="T81" fmla="*/ 134 h 737"/>
                <a:gd name="T82" fmla="*/ 200 w 348"/>
                <a:gd name="T83" fmla="*/ 134 h 737"/>
                <a:gd name="T84" fmla="*/ 238 w 348"/>
                <a:gd name="T85" fmla="*/ 129 h 737"/>
                <a:gd name="T86" fmla="*/ 260 w 348"/>
                <a:gd name="T87" fmla="*/ 124 h 737"/>
                <a:gd name="T88" fmla="*/ 295 w 348"/>
                <a:gd name="T89" fmla="*/ 77 h 737"/>
                <a:gd name="T90" fmla="*/ 286 w 348"/>
                <a:gd name="T91" fmla="*/ 58 h 737"/>
                <a:gd name="T92" fmla="*/ 244 w 348"/>
                <a:gd name="T93" fmla="*/ 45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737">
                  <a:moveTo>
                    <a:pt x="244" y="45"/>
                  </a:moveTo>
                  <a:cubicBezTo>
                    <a:pt x="224" y="46"/>
                    <a:pt x="204" y="46"/>
                    <a:pt x="184" y="49"/>
                  </a:cubicBezTo>
                  <a:cubicBezTo>
                    <a:pt x="172" y="50"/>
                    <a:pt x="159" y="54"/>
                    <a:pt x="147" y="57"/>
                  </a:cubicBezTo>
                  <a:cubicBezTo>
                    <a:pt x="137" y="59"/>
                    <a:pt x="127" y="60"/>
                    <a:pt x="117" y="61"/>
                  </a:cubicBezTo>
                  <a:cubicBezTo>
                    <a:pt x="108" y="62"/>
                    <a:pt x="100" y="55"/>
                    <a:pt x="99" y="47"/>
                  </a:cubicBezTo>
                  <a:cubicBezTo>
                    <a:pt x="97" y="35"/>
                    <a:pt x="97" y="23"/>
                    <a:pt x="97" y="11"/>
                  </a:cubicBezTo>
                  <a:cubicBezTo>
                    <a:pt x="97" y="5"/>
                    <a:pt x="103" y="1"/>
                    <a:pt x="111" y="1"/>
                  </a:cubicBezTo>
                  <a:cubicBezTo>
                    <a:pt x="120" y="1"/>
                    <a:pt x="129" y="2"/>
                    <a:pt x="138" y="3"/>
                  </a:cubicBezTo>
                  <a:cubicBezTo>
                    <a:pt x="157" y="3"/>
                    <a:pt x="176" y="3"/>
                    <a:pt x="196" y="2"/>
                  </a:cubicBezTo>
                  <a:cubicBezTo>
                    <a:pt x="215" y="2"/>
                    <a:pt x="235" y="3"/>
                    <a:pt x="255" y="2"/>
                  </a:cubicBezTo>
                  <a:cubicBezTo>
                    <a:pt x="277" y="0"/>
                    <a:pt x="297" y="5"/>
                    <a:pt x="316" y="15"/>
                  </a:cubicBezTo>
                  <a:cubicBezTo>
                    <a:pt x="331" y="22"/>
                    <a:pt x="341" y="35"/>
                    <a:pt x="344" y="52"/>
                  </a:cubicBezTo>
                  <a:cubicBezTo>
                    <a:pt x="346" y="61"/>
                    <a:pt x="346" y="70"/>
                    <a:pt x="347" y="80"/>
                  </a:cubicBezTo>
                  <a:cubicBezTo>
                    <a:pt x="348" y="97"/>
                    <a:pt x="344" y="113"/>
                    <a:pt x="333" y="127"/>
                  </a:cubicBezTo>
                  <a:cubicBezTo>
                    <a:pt x="321" y="143"/>
                    <a:pt x="309" y="159"/>
                    <a:pt x="290" y="166"/>
                  </a:cubicBezTo>
                  <a:cubicBezTo>
                    <a:pt x="279" y="171"/>
                    <a:pt x="266" y="172"/>
                    <a:pt x="254" y="174"/>
                  </a:cubicBezTo>
                  <a:cubicBezTo>
                    <a:pt x="236" y="176"/>
                    <a:pt x="217" y="177"/>
                    <a:pt x="199" y="178"/>
                  </a:cubicBezTo>
                  <a:cubicBezTo>
                    <a:pt x="190" y="179"/>
                    <a:pt x="181" y="179"/>
                    <a:pt x="172" y="180"/>
                  </a:cubicBezTo>
                  <a:cubicBezTo>
                    <a:pt x="169" y="181"/>
                    <a:pt x="166" y="182"/>
                    <a:pt x="163" y="183"/>
                  </a:cubicBezTo>
                  <a:cubicBezTo>
                    <a:pt x="150" y="188"/>
                    <a:pt x="145" y="196"/>
                    <a:pt x="145" y="210"/>
                  </a:cubicBezTo>
                  <a:cubicBezTo>
                    <a:pt x="146" y="226"/>
                    <a:pt x="146" y="241"/>
                    <a:pt x="147" y="257"/>
                  </a:cubicBezTo>
                  <a:cubicBezTo>
                    <a:pt x="147" y="266"/>
                    <a:pt x="150" y="274"/>
                    <a:pt x="150" y="282"/>
                  </a:cubicBezTo>
                  <a:cubicBezTo>
                    <a:pt x="151" y="304"/>
                    <a:pt x="152" y="325"/>
                    <a:pt x="151" y="346"/>
                  </a:cubicBezTo>
                  <a:cubicBezTo>
                    <a:pt x="151" y="366"/>
                    <a:pt x="149" y="386"/>
                    <a:pt x="146" y="405"/>
                  </a:cubicBezTo>
                  <a:cubicBezTo>
                    <a:pt x="144" y="426"/>
                    <a:pt x="141" y="446"/>
                    <a:pt x="138" y="466"/>
                  </a:cubicBezTo>
                  <a:cubicBezTo>
                    <a:pt x="133" y="492"/>
                    <a:pt x="129" y="518"/>
                    <a:pt x="124" y="544"/>
                  </a:cubicBezTo>
                  <a:cubicBezTo>
                    <a:pt x="121" y="561"/>
                    <a:pt x="116" y="576"/>
                    <a:pt x="111" y="592"/>
                  </a:cubicBezTo>
                  <a:cubicBezTo>
                    <a:pt x="107" y="605"/>
                    <a:pt x="102" y="619"/>
                    <a:pt x="97" y="631"/>
                  </a:cubicBezTo>
                  <a:cubicBezTo>
                    <a:pt x="91" y="646"/>
                    <a:pt x="84" y="660"/>
                    <a:pt x="77" y="674"/>
                  </a:cubicBezTo>
                  <a:cubicBezTo>
                    <a:pt x="70" y="686"/>
                    <a:pt x="63" y="697"/>
                    <a:pt x="55" y="709"/>
                  </a:cubicBezTo>
                  <a:cubicBezTo>
                    <a:pt x="50" y="716"/>
                    <a:pt x="44" y="724"/>
                    <a:pt x="37" y="730"/>
                  </a:cubicBezTo>
                  <a:cubicBezTo>
                    <a:pt x="31" y="737"/>
                    <a:pt x="18" y="737"/>
                    <a:pt x="11" y="730"/>
                  </a:cubicBezTo>
                  <a:cubicBezTo>
                    <a:pt x="0" y="720"/>
                    <a:pt x="0" y="713"/>
                    <a:pt x="7" y="700"/>
                  </a:cubicBezTo>
                  <a:cubicBezTo>
                    <a:pt x="20" y="679"/>
                    <a:pt x="31" y="657"/>
                    <a:pt x="43" y="635"/>
                  </a:cubicBezTo>
                  <a:cubicBezTo>
                    <a:pt x="54" y="615"/>
                    <a:pt x="60" y="593"/>
                    <a:pt x="68" y="571"/>
                  </a:cubicBezTo>
                  <a:cubicBezTo>
                    <a:pt x="82" y="535"/>
                    <a:pt x="91" y="497"/>
                    <a:pt x="97" y="459"/>
                  </a:cubicBezTo>
                  <a:cubicBezTo>
                    <a:pt x="101" y="429"/>
                    <a:pt x="104" y="399"/>
                    <a:pt x="106" y="370"/>
                  </a:cubicBezTo>
                  <a:cubicBezTo>
                    <a:pt x="108" y="348"/>
                    <a:pt x="109" y="326"/>
                    <a:pt x="108" y="304"/>
                  </a:cubicBezTo>
                  <a:cubicBezTo>
                    <a:pt x="107" y="275"/>
                    <a:pt x="105" y="247"/>
                    <a:pt x="103" y="218"/>
                  </a:cubicBezTo>
                  <a:cubicBezTo>
                    <a:pt x="101" y="196"/>
                    <a:pt x="103" y="174"/>
                    <a:pt x="121" y="157"/>
                  </a:cubicBezTo>
                  <a:cubicBezTo>
                    <a:pt x="136" y="143"/>
                    <a:pt x="153" y="135"/>
                    <a:pt x="174" y="134"/>
                  </a:cubicBezTo>
                  <a:cubicBezTo>
                    <a:pt x="182" y="134"/>
                    <a:pt x="191" y="135"/>
                    <a:pt x="200" y="134"/>
                  </a:cubicBezTo>
                  <a:cubicBezTo>
                    <a:pt x="212" y="133"/>
                    <a:pt x="225" y="131"/>
                    <a:pt x="238" y="129"/>
                  </a:cubicBezTo>
                  <a:cubicBezTo>
                    <a:pt x="246" y="128"/>
                    <a:pt x="253" y="126"/>
                    <a:pt x="260" y="124"/>
                  </a:cubicBezTo>
                  <a:cubicBezTo>
                    <a:pt x="280" y="120"/>
                    <a:pt x="297" y="98"/>
                    <a:pt x="295" y="77"/>
                  </a:cubicBezTo>
                  <a:cubicBezTo>
                    <a:pt x="295" y="69"/>
                    <a:pt x="292" y="63"/>
                    <a:pt x="286" y="58"/>
                  </a:cubicBezTo>
                  <a:cubicBezTo>
                    <a:pt x="274" y="46"/>
                    <a:pt x="260" y="43"/>
                    <a:pt x="244" y="45"/>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6" name="Freeform 43">
              <a:extLst>
                <a:ext uri="{FF2B5EF4-FFF2-40B4-BE49-F238E27FC236}">
                  <a16:creationId xmlns:a16="http://schemas.microsoft.com/office/drawing/2014/main" id="{9D9FBF27-E8D9-4AAE-BEB1-C3833F99B1A3}"/>
                </a:ext>
              </a:extLst>
            </p:cNvPr>
            <p:cNvSpPr>
              <a:spLocks/>
            </p:cNvSpPr>
            <p:nvPr/>
          </p:nvSpPr>
          <p:spPr bwMode="auto">
            <a:xfrm>
              <a:off x="11795299" y="2945327"/>
              <a:ext cx="692666" cy="2070834"/>
            </a:xfrm>
            <a:custGeom>
              <a:avLst/>
              <a:gdLst>
                <a:gd name="T0" fmla="*/ 0 w 169"/>
                <a:gd name="T1" fmla="*/ 134 h 505"/>
                <a:gd name="T2" fmla="*/ 6 w 169"/>
                <a:gd name="T3" fmla="*/ 51 h 505"/>
                <a:gd name="T4" fmla="*/ 8 w 169"/>
                <a:gd name="T5" fmla="*/ 30 h 505"/>
                <a:gd name="T6" fmla="*/ 32 w 169"/>
                <a:gd name="T7" fmla="*/ 2 h 505"/>
                <a:gd name="T8" fmla="*/ 95 w 169"/>
                <a:gd name="T9" fmla="*/ 2 h 505"/>
                <a:gd name="T10" fmla="*/ 136 w 169"/>
                <a:gd name="T11" fmla="*/ 27 h 505"/>
                <a:gd name="T12" fmla="*/ 160 w 169"/>
                <a:gd name="T13" fmla="*/ 77 h 505"/>
                <a:gd name="T14" fmla="*/ 168 w 169"/>
                <a:gd name="T15" fmla="*/ 125 h 505"/>
                <a:gd name="T16" fmla="*/ 168 w 169"/>
                <a:gd name="T17" fmla="*/ 158 h 505"/>
                <a:gd name="T18" fmla="*/ 165 w 169"/>
                <a:gd name="T19" fmla="*/ 220 h 505"/>
                <a:gd name="T20" fmla="*/ 159 w 169"/>
                <a:gd name="T21" fmla="*/ 250 h 505"/>
                <a:gd name="T22" fmla="*/ 150 w 169"/>
                <a:gd name="T23" fmla="*/ 258 h 505"/>
                <a:gd name="T24" fmla="*/ 117 w 169"/>
                <a:gd name="T25" fmla="*/ 252 h 505"/>
                <a:gd name="T26" fmla="*/ 113 w 169"/>
                <a:gd name="T27" fmla="*/ 244 h 505"/>
                <a:gd name="T28" fmla="*/ 117 w 169"/>
                <a:gd name="T29" fmla="*/ 208 h 505"/>
                <a:gd name="T30" fmla="*/ 119 w 169"/>
                <a:gd name="T31" fmla="*/ 104 h 505"/>
                <a:gd name="T32" fmla="*/ 104 w 169"/>
                <a:gd name="T33" fmla="*/ 61 h 505"/>
                <a:gd name="T34" fmla="*/ 54 w 169"/>
                <a:gd name="T35" fmla="*/ 53 h 505"/>
                <a:gd name="T36" fmla="*/ 48 w 169"/>
                <a:gd name="T37" fmla="*/ 63 h 505"/>
                <a:gd name="T38" fmla="*/ 40 w 169"/>
                <a:gd name="T39" fmla="*/ 113 h 505"/>
                <a:gd name="T40" fmla="*/ 42 w 169"/>
                <a:gd name="T41" fmla="*/ 160 h 505"/>
                <a:gd name="T42" fmla="*/ 53 w 169"/>
                <a:gd name="T43" fmla="*/ 234 h 505"/>
                <a:gd name="T44" fmla="*/ 74 w 169"/>
                <a:gd name="T45" fmla="*/ 314 h 505"/>
                <a:gd name="T46" fmla="*/ 107 w 169"/>
                <a:gd name="T47" fmla="*/ 415 h 505"/>
                <a:gd name="T48" fmla="*/ 129 w 169"/>
                <a:gd name="T49" fmla="*/ 468 h 505"/>
                <a:gd name="T50" fmla="*/ 131 w 169"/>
                <a:gd name="T51" fmla="*/ 479 h 505"/>
                <a:gd name="T52" fmla="*/ 118 w 169"/>
                <a:gd name="T53" fmla="*/ 497 h 505"/>
                <a:gd name="T54" fmla="*/ 79 w 169"/>
                <a:gd name="T55" fmla="*/ 480 h 505"/>
                <a:gd name="T56" fmla="*/ 52 w 169"/>
                <a:gd name="T57" fmla="*/ 414 h 505"/>
                <a:gd name="T58" fmla="*/ 38 w 169"/>
                <a:gd name="T59" fmla="*/ 362 h 505"/>
                <a:gd name="T60" fmla="*/ 21 w 169"/>
                <a:gd name="T61" fmla="*/ 289 h 505"/>
                <a:gd name="T62" fmla="*/ 11 w 169"/>
                <a:gd name="T63" fmla="*/ 246 h 505"/>
                <a:gd name="T64" fmla="*/ 4 w 169"/>
                <a:gd name="T65" fmla="*/ 192 h 505"/>
                <a:gd name="T66" fmla="*/ 0 w 169"/>
                <a:gd name="T67" fmla="*/ 13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505">
                  <a:moveTo>
                    <a:pt x="0" y="134"/>
                  </a:moveTo>
                  <a:cubicBezTo>
                    <a:pt x="2" y="109"/>
                    <a:pt x="4" y="80"/>
                    <a:pt x="6" y="51"/>
                  </a:cubicBezTo>
                  <a:cubicBezTo>
                    <a:pt x="7" y="44"/>
                    <a:pt x="7" y="37"/>
                    <a:pt x="8" y="30"/>
                  </a:cubicBezTo>
                  <a:cubicBezTo>
                    <a:pt x="9" y="18"/>
                    <a:pt x="20" y="3"/>
                    <a:pt x="32" y="2"/>
                  </a:cubicBezTo>
                  <a:cubicBezTo>
                    <a:pt x="53" y="1"/>
                    <a:pt x="74" y="0"/>
                    <a:pt x="95" y="2"/>
                  </a:cubicBezTo>
                  <a:cubicBezTo>
                    <a:pt x="112" y="4"/>
                    <a:pt x="125" y="15"/>
                    <a:pt x="136" y="27"/>
                  </a:cubicBezTo>
                  <a:cubicBezTo>
                    <a:pt x="150" y="41"/>
                    <a:pt x="157" y="58"/>
                    <a:pt x="160" y="77"/>
                  </a:cubicBezTo>
                  <a:cubicBezTo>
                    <a:pt x="162" y="93"/>
                    <a:pt x="166" y="109"/>
                    <a:pt x="168" y="125"/>
                  </a:cubicBezTo>
                  <a:cubicBezTo>
                    <a:pt x="169" y="136"/>
                    <a:pt x="169" y="147"/>
                    <a:pt x="168" y="158"/>
                  </a:cubicBezTo>
                  <a:cubicBezTo>
                    <a:pt x="168" y="179"/>
                    <a:pt x="167" y="199"/>
                    <a:pt x="165" y="220"/>
                  </a:cubicBezTo>
                  <a:cubicBezTo>
                    <a:pt x="164" y="230"/>
                    <a:pt x="162" y="240"/>
                    <a:pt x="159" y="250"/>
                  </a:cubicBezTo>
                  <a:cubicBezTo>
                    <a:pt x="157" y="253"/>
                    <a:pt x="153" y="257"/>
                    <a:pt x="150" y="258"/>
                  </a:cubicBezTo>
                  <a:cubicBezTo>
                    <a:pt x="138" y="260"/>
                    <a:pt x="127" y="260"/>
                    <a:pt x="117" y="252"/>
                  </a:cubicBezTo>
                  <a:cubicBezTo>
                    <a:pt x="115" y="250"/>
                    <a:pt x="113" y="247"/>
                    <a:pt x="113" y="244"/>
                  </a:cubicBezTo>
                  <a:cubicBezTo>
                    <a:pt x="114" y="232"/>
                    <a:pt x="115" y="220"/>
                    <a:pt x="117" y="208"/>
                  </a:cubicBezTo>
                  <a:cubicBezTo>
                    <a:pt x="124" y="173"/>
                    <a:pt x="122" y="139"/>
                    <a:pt x="119" y="104"/>
                  </a:cubicBezTo>
                  <a:cubicBezTo>
                    <a:pt x="117" y="89"/>
                    <a:pt x="113" y="74"/>
                    <a:pt x="104" y="61"/>
                  </a:cubicBezTo>
                  <a:cubicBezTo>
                    <a:pt x="92" y="46"/>
                    <a:pt x="67" y="42"/>
                    <a:pt x="54" y="53"/>
                  </a:cubicBezTo>
                  <a:cubicBezTo>
                    <a:pt x="51" y="56"/>
                    <a:pt x="49" y="60"/>
                    <a:pt x="48" y="63"/>
                  </a:cubicBezTo>
                  <a:cubicBezTo>
                    <a:pt x="45" y="80"/>
                    <a:pt x="42" y="97"/>
                    <a:pt x="40" y="113"/>
                  </a:cubicBezTo>
                  <a:cubicBezTo>
                    <a:pt x="39" y="129"/>
                    <a:pt x="40" y="145"/>
                    <a:pt x="42" y="160"/>
                  </a:cubicBezTo>
                  <a:cubicBezTo>
                    <a:pt x="45" y="185"/>
                    <a:pt x="48" y="210"/>
                    <a:pt x="53" y="234"/>
                  </a:cubicBezTo>
                  <a:cubicBezTo>
                    <a:pt x="59" y="261"/>
                    <a:pt x="66" y="288"/>
                    <a:pt x="74" y="314"/>
                  </a:cubicBezTo>
                  <a:cubicBezTo>
                    <a:pt x="84" y="348"/>
                    <a:pt x="95" y="381"/>
                    <a:pt x="107" y="415"/>
                  </a:cubicBezTo>
                  <a:cubicBezTo>
                    <a:pt x="113" y="433"/>
                    <a:pt x="121" y="450"/>
                    <a:pt x="129" y="468"/>
                  </a:cubicBezTo>
                  <a:cubicBezTo>
                    <a:pt x="130" y="471"/>
                    <a:pt x="131" y="475"/>
                    <a:pt x="131" y="479"/>
                  </a:cubicBezTo>
                  <a:cubicBezTo>
                    <a:pt x="132" y="486"/>
                    <a:pt x="128" y="493"/>
                    <a:pt x="118" y="497"/>
                  </a:cubicBezTo>
                  <a:cubicBezTo>
                    <a:pt x="101" y="505"/>
                    <a:pt x="88" y="500"/>
                    <a:pt x="79" y="480"/>
                  </a:cubicBezTo>
                  <a:cubicBezTo>
                    <a:pt x="69" y="459"/>
                    <a:pt x="60" y="437"/>
                    <a:pt x="52" y="414"/>
                  </a:cubicBezTo>
                  <a:cubicBezTo>
                    <a:pt x="46" y="397"/>
                    <a:pt x="42" y="380"/>
                    <a:pt x="38" y="362"/>
                  </a:cubicBezTo>
                  <a:cubicBezTo>
                    <a:pt x="32" y="338"/>
                    <a:pt x="27" y="313"/>
                    <a:pt x="21" y="289"/>
                  </a:cubicBezTo>
                  <a:cubicBezTo>
                    <a:pt x="18" y="275"/>
                    <a:pt x="14" y="261"/>
                    <a:pt x="11" y="246"/>
                  </a:cubicBezTo>
                  <a:cubicBezTo>
                    <a:pt x="8" y="228"/>
                    <a:pt x="6" y="210"/>
                    <a:pt x="4" y="192"/>
                  </a:cubicBezTo>
                  <a:cubicBezTo>
                    <a:pt x="2" y="174"/>
                    <a:pt x="2" y="156"/>
                    <a:pt x="0" y="134"/>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grpSp>
      <p:sp>
        <p:nvSpPr>
          <p:cNvPr id="91" name="文本框 90">
            <a:extLst>
              <a:ext uri="{FF2B5EF4-FFF2-40B4-BE49-F238E27FC236}">
                <a16:creationId xmlns:a16="http://schemas.microsoft.com/office/drawing/2014/main" id="{CB7BE652-6C52-480D-803E-7D86DA3B9CEC}"/>
              </a:ext>
            </a:extLst>
          </p:cNvPr>
          <p:cNvSpPr txBox="1"/>
          <p:nvPr/>
        </p:nvSpPr>
        <p:spPr>
          <a:xfrm>
            <a:off x="1026412" y="2095666"/>
            <a:ext cx="1159292" cy="1107996"/>
          </a:xfrm>
          <a:prstGeom prst="rect">
            <a:avLst/>
          </a:prstGeom>
          <a:noFill/>
        </p:spPr>
        <p:txBody>
          <a:bodyPr wrap="none" rtlCol="0">
            <a:spAutoFit/>
          </a:bodyPr>
          <a:lstStyle/>
          <a:p>
            <a:pPr algn="ctr"/>
            <a:r>
              <a:rPr lang="en-US" altLang="zh-CN" sz="6600" b="1" dirty="0">
                <a:solidFill>
                  <a:schemeClr val="accent2"/>
                </a:solidFill>
                <a:latin typeface="+mj-lt"/>
              </a:rPr>
              <a:t>05</a:t>
            </a:r>
            <a:endParaRPr lang="zh-CN" altLang="en-US" sz="6600" b="1" dirty="0">
              <a:solidFill>
                <a:schemeClr val="accent2"/>
              </a:solidFill>
              <a:latin typeface="+mj-lt"/>
            </a:endParaRPr>
          </a:p>
        </p:txBody>
      </p:sp>
      <p:sp>
        <p:nvSpPr>
          <p:cNvPr id="92" name="文本框 91">
            <a:extLst>
              <a:ext uri="{FF2B5EF4-FFF2-40B4-BE49-F238E27FC236}">
                <a16:creationId xmlns:a16="http://schemas.microsoft.com/office/drawing/2014/main" id="{8CD64BF8-B321-43D1-954C-BA8D397A69F6}"/>
              </a:ext>
            </a:extLst>
          </p:cNvPr>
          <p:cNvSpPr txBox="1"/>
          <p:nvPr/>
        </p:nvSpPr>
        <p:spPr>
          <a:xfrm>
            <a:off x="2615451" y="2234166"/>
            <a:ext cx="1415772" cy="830997"/>
          </a:xfrm>
          <a:prstGeom prst="rect">
            <a:avLst/>
          </a:prstGeom>
          <a:noFill/>
        </p:spPr>
        <p:txBody>
          <a:bodyPr wrap="none" rtlCol="0">
            <a:spAutoFit/>
          </a:bodyPr>
          <a:lstStyle/>
          <a:p>
            <a:r>
              <a:rPr lang="zh-CN" altLang="en-US" sz="4800" b="1" dirty="0">
                <a:solidFill>
                  <a:schemeClr val="accent2"/>
                </a:solidFill>
                <a:latin typeface="+mj-ea"/>
                <a:ea typeface="+mj-ea"/>
              </a:rPr>
              <a:t>结语</a:t>
            </a:r>
          </a:p>
        </p:txBody>
      </p:sp>
      <p:cxnSp>
        <p:nvCxnSpPr>
          <p:cNvPr id="94" name="直接连接符 93">
            <a:extLst>
              <a:ext uri="{FF2B5EF4-FFF2-40B4-BE49-F238E27FC236}">
                <a16:creationId xmlns:a16="http://schemas.microsoft.com/office/drawing/2014/main" id="{1B62FF2A-1AAB-48E2-A088-A52E724D285A}"/>
              </a:ext>
            </a:extLst>
          </p:cNvPr>
          <p:cNvCxnSpPr>
            <a:cxnSpLocks/>
          </p:cNvCxnSpPr>
          <p:nvPr/>
        </p:nvCxnSpPr>
        <p:spPr>
          <a:xfrm>
            <a:off x="2361764" y="2393788"/>
            <a:ext cx="0" cy="511753"/>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ADE419E2-C17E-43FD-8860-2A7F67439D93}"/>
              </a:ext>
            </a:extLst>
          </p:cNvPr>
          <p:cNvCxnSpPr>
            <a:cxnSpLocks/>
          </p:cNvCxnSpPr>
          <p:nvPr/>
        </p:nvCxnSpPr>
        <p:spPr>
          <a:xfrm>
            <a:off x="1204882" y="3231441"/>
            <a:ext cx="445907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6A536A7C-7009-4F5D-A1D5-3DE9331FE82A}"/>
              </a:ext>
            </a:extLst>
          </p:cNvPr>
          <p:cNvCxnSpPr>
            <a:cxnSpLocks/>
          </p:cNvCxnSpPr>
          <p:nvPr/>
        </p:nvCxnSpPr>
        <p:spPr>
          <a:xfrm flipH="1">
            <a:off x="3863752" y="-342569"/>
            <a:ext cx="83331" cy="861839"/>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7CE722BD-30B0-4012-8EA8-BCDD87E5C381}"/>
              </a:ext>
            </a:extLst>
          </p:cNvPr>
          <p:cNvCxnSpPr>
            <a:cxnSpLocks/>
          </p:cNvCxnSpPr>
          <p:nvPr/>
        </p:nvCxnSpPr>
        <p:spPr>
          <a:xfrm flipH="1">
            <a:off x="5623020" y="3950487"/>
            <a:ext cx="41664" cy="430914"/>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13B3E8CE-0D61-4FD7-B4BE-88FBE6D69225}"/>
              </a:ext>
            </a:extLst>
          </p:cNvPr>
          <p:cNvCxnSpPr>
            <a:cxnSpLocks/>
          </p:cNvCxnSpPr>
          <p:nvPr/>
        </p:nvCxnSpPr>
        <p:spPr>
          <a:xfrm flipH="1">
            <a:off x="2361764" y="5592698"/>
            <a:ext cx="58109" cy="601012"/>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DA20F58A-99EC-4C0D-9F13-19616D96A153}"/>
              </a:ext>
            </a:extLst>
          </p:cNvPr>
          <p:cNvCxnSpPr>
            <a:cxnSpLocks/>
          </p:cNvCxnSpPr>
          <p:nvPr/>
        </p:nvCxnSpPr>
        <p:spPr>
          <a:xfrm flipH="1">
            <a:off x="6277265" y="5847465"/>
            <a:ext cx="58109" cy="601012"/>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C04972ED-D18B-450C-9647-DF00ADFD6812}"/>
              </a:ext>
            </a:extLst>
          </p:cNvPr>
          <p:cNvCxnSpPr>
            <a:cxnSpLocks/>
          </p:cNvCxnSpPr>
          <p:nvPr/>
        </p:nvCxnSpPr>
        <p:spPr>
          <a:xfrm flipH="1">
            <a:off x="5146681" y="870185"/>
            <a:ext cx="34226" cy="353984"/>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45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1139094" cy="523220"/>
          </a:xfrm>
        </p:spPr>
        <p:txBody>
          <a:bodyPr/>
          <a:lstStyle/>
          <a:p>
            <a:r>
              <a:rPr lang="en-US" altLang="zh-CN" dirty="0"/>
              <a:t>5 </a:t>
            </a:r>
            <a:r>
              <a:rPr lang="zh-CN" altLang="en-US" dirty="0"/>
              <a:t>结语</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013039"/>
          </a:xfrm>
          <a:prstGeom prst="rect">
            <a:avLst/>
          </a:prstGeom>
          <a:noFill/>
        </p:spPr>
        <p:txBody>
          <a:bodyPr wrap="square" rtlCol="0">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主要从构式语法的角度对现代汉语固定结构“不是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”进行了</a:t>
            </a:r>
            <a:r>
              <a:rPr lang="zh-CN" altLang="en-US" sz="2400" dirty="0">
                <a:solidFill>
                  <a:srgbClr val="FF0000"/>
                </a:solidFill>
                <a:latin typeface="微软雅黑" panose="020B0503020204020204" pitchFamily="34" charset="-122"/>
                <a:ea typeface="微软雅黑" panose="020B0503020204020204" pitchFamily="34" charset="-122"/>
              </a:rPr>
              <a:t>句法、语义、语用</a:t>
            </a:r>
            <a:r>
              <a:rPr lang="zh-CN" altLang="en-US" sz="2400" dirty="0">
                <a:latin typeface="微软雅黑" panose="020B0503020204020204" pitchFamily="34" charset="-122"/>
                <a:ea typeface="微软雅黑" panose="020B0503020204020204" pitchFamily="34" charset="-122"/>
              </a:rPr>
              <a:t>上的分析，并对结构的成因进行了归纳。</a:t>
            </a:r>
          </a:p>
          <a:p>
            <a:pPr marL="342900" indent="-342900" algn="just">
              <a:lnSpc>
                <a:spcPct val="150000"/>
              </a:lnSpc>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”是一个</a:t>
            </a:r>
            <a:r>
              <a:rPr lang="zh-CN" altLang="en-US" sz="2400" dirty="0">
                <a:solidFill>
                  <a:srgbClr val="FF0000"/>
                </a:solidFill>
                <a:latin typeface="微软雅黑" panose="020B0503020204020204" pitchFamily="34" charset="-122"/>
                <a:ea typeface="微软雅黑" panose="020B0503020204020204" pitchFamily="34" charset="-122"/>
              </a:rPr>
              <a:t>能产性结构，呈半开放性</a:t>
            </a:r>
            <a:r>
              <a:rPr lang="zh-CN" altLang="en-US" sz="2400" dirty="0">
                <a:latin typeface="微软雅黑" panose="020B0503020204020204" pitchFamily="34" charset="-122"/>
                <a:ea typeface="微软雅黑" panose="020B0503020204020204" pitchFamily="34" charset="-122"/>
              </a:rPr>
              <a:t>。经文中分析得出该结构的构式义为：</a:t>
            </a:r>
            <a:r>
              <a:rPr lang="zh-CN" altLang="en-US" sz="2400" dirty="0">
                <a:solidFill>
                  <a:srgbClr val="FF0000"/>
                </a:solidFill>
                <a:latin typeface="微软雅黑" panose="020B0503020204020204" pitchFamily="34" charset="-122"/>
                <a:ea typeface="微软雅黑" panose="020B0503020204020204" pitchFamily="34" charset="-122"/>
              </a:rPr>
              <a:t>有</a:t>
            </a:r>
            <a:r>
              <a:rPr lang="en-US" altLang="zh-CN" sz="2400" dirty="0">
                <a:solidFill>
                  <a:srgbClr val="FF0000"/>
                </a:solidFill>
                <a:latin typeface="微软雅黑" panose="020B0503020204020204" pitchFamily="34" charset="-122"/>
                <a:ea typeface="微软雅黑" panose="020B0503020204020204" pitchFamily="34" charset="-122"/>
              </a:rPr>
              <a:t>N</a:t>
            </a:r>
            <a:r>
              <a:rPr lang="zh-CN" altLang="en-US" sz="2400" dirty="0">
                <a:solidFill>
                  <a:srgbClr val="FF0000"/>
                </a:solidFill>
                <a:latin typeface="微软雅黑" panose="020B0503020204020204" pitchFamily="34" charset="-122"/>
                <a:ea typeface="微软雅黑" panose="020B0503020204020204" pitchFamily="34" charset="-122"/>
              </a:rPr>
              <a:t>之名，无</a:t>
            </a:r>
            <a:r>
              <a:rPr lang="en-US" altLang="zh-CN" sz="2400" dirty="0">
                <a:solidFill>
                  <a:srgbClr val="FF0000"/>
                </a:solidFill>
                <a:latin typeface="微软雅黑" panose="020B0503020204020204" pitchFamily="34" charset="-122"/>
                <a:ea typeface="微软雅黑" panose="020B0503020204020204" pitchFamily="34" charset="-122"/>
              </a:rPr>
              <a:t>N</a:t>
            </a:r>
            <a:r>
              <a:rPr lang="zh-CN" altLang="en-US" sz="2400" dirty="0">
                <a:solidFill>
                  <a:srgbClr val="FF0000"/>
                </a:solidFill>
                <a:latin typeface="微软雅黑" panose="020B0503020204020204" pitchFamily="34" charset="-122"/>
                <a:ea typeface="微软雅黑" panose="020B0503020204020204" pitchFamily="34" charset="-122"/>
              </a:rPr>
              <a:t>之实和无</a:t>
            </a:r>
            <a:r>
              <a:rPr lang="en-US" altLang="zh-CN" sz="2400" dirty="0">
                <a:solidFill>
                  <a:srgbClr val="FF0000"/>
                </a:solidFill>
                <a:latin typeface="微软雅黑" panose="020B0503020204020204" pitchFamily="34" charset="-122"/>
                <a:ea typeface="微软雅黑" panose="020B0503020204020204" pitchFamily="34" charset="-122"/>
              </a:rPr>
              <a:t>N</a:t>
            </a:r>
            <a:r>
              <a:rPr lang="zh-CN" altLang="en-US" sz="2400" dirty="0">
                <a:solidFill>
                  <a:srgbClr val="FF0000"/>
                </a:solidFill>
                <a:latin typeface="微软雅黑" panose="020B0503020204020204" pitchFamily="34" charset="-122"/>
                <a:ea typeface="微软雅黑" panose="020B0503020204020204" pitchFamily="34" charset="-122"/>
              </a:rPr>
              <a:t>之名，有</a:t>
            </a:r>
            <a:r>
              <a:rPr lang="en-US" altLang="zh-CN" sz="2400" dirty="0">
                <a:solidFill>
                  <a:srgbClr val="FF0000"/>
                </a:solidFill>
                <a:latin typeface="微软雅黑" panose="020B0503020204020204" pitchFamily="34" charset="-122"/>
                <a:ea typeface="微软雅黑" panose="020B0503020204020204" pitchFamily="34" charset="-122"/>
              </a:rPr>
              <a:t>N</a:t>
            </a:r>
            <a:r>
              <a:rPr lang="zh-CN" altLang="en-US" sz="2400" dirty="0">
                <a:solidFill>
                  <a:srgbClr val="FF0000"/>
                </a:solidFill>
                <a:latin typeface="微软雅黑" panose="020B0503020204020204" pitchFamily="34" charset="-122"/>
                <a:ea typeface="微软雅黑" panose="020B0503020204020204" pitchFamily="34" charset="-122"/>
              </a:rPr>
              <a:t>之实</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”体现出一定的语义特征，主要有：</a:t>
            </a:r>
            <a:r>
              <a:rPr lang="zh-CN" altLang="en-US" sz="2400" dirty="0">
                <a:solidFill>
                  <a:srgbClr val="FF0000"/>
                </a:solidFill>
                <a:latin typeface="微软雅黑" panose="020B0503020204020204" pitchFamily="34" charset="-122"/>
                <a:ea typeface="微软雅黑" panose="020B0503020204020204" pitchFamily="34" charset="-122"/>
              </a:rPr>
              <a:t>主观性、非典型性、强调性和模糊性。</a:t>
            </a:r>
            <a:endParaRPr lang="en-US" altLang="zh-CN" sz="2400" dirty="0">
              <a:solidFill>
                <a:srgbClr val="FF0000"/>
              </a:solidFill>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rPr>
              <a:t>从词义角度对“</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”划分，</a:t>
            </a:r>
            <a:r>
              <a:rPr lang="zh-CN" altLang="en-US" sz="2400" dirty="0">
                <a:solidFill>
                  <a:srgbClr val="FF0000"/>
                </a:solidFill>
                <a:latin typeface="微软雅黑" panose="020B0503020204020204" pitchFamily="34" charset="-122"/>
                <a:ea typeface="微软雅黑" panose="020B0503020204020204" pitchFamily="34" charset="-122"/>
              </a:rPr>
              <a:t>外延义较大</a:t>
            </a:r>
            <a:r>
              <a:rPr lang="zh-CN" altLang="en-US" sz="2400" dirty="0">
                <a:latin typeface="微软雅黑" panose="020B0503020204020204" pitchFamily="34" charset="-122"/>
                <a:ea typeface="微软雅黑" panose="020B0503020204020204" pitchFamily="34" charset="-122"/>
              </a:rPr>
              <a:t>的词语较为容易进入结构。</a:t>
            </a:r>
            <a:endParaRPr lang="en-US" altLang="zh-CN" sz="2400" dirty="0">
              <a:solidFill>
                <a:srgbClr val="FF0000"/>
              </a:solidFill>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rPr>
              <a:t>简单对比了“不是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”与其相关结构</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”、“没有</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”和“不是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NP</a:t>
            </a:r>
            <a:r>
              <a:rPr lang="zh-CN" altLang="en-US" sz="2400" dirty="0">
                <a:latin typeface="微软雅黑" panose="020B0503020204020204" pitchFamily="34" charset="-122"/>
                <a:ea typeface="微软雅黑" panose="020B0503020204020204" pitchFamily="34" charset="-122"/>
              </a:rPr>
              <a:t>”。</a:t>
            </a:r>
          </a:p>
        </p:txBody>
      </p:sp>
      <p:sp>
        <p:nvSpPr>
          <p:cNvPr id="4" name="灯片编号占位符 3">
            <a:extLst>
              <a:ext uri="{FF2B5EF4-FFF2-40B4-BE49-F238E27FC236}">
                <a16:creationId xmlns:a16="http://schemas.microsoft.com/office/drawing/2014/main" id="{CEAD2B18-BAA9-477F-88D9-737A0A60161C}"/>
              </a:ext>
            </a:extLst>
          </p:cNvPr>
          <p:cNvSpPr>
            <a:spLocks noGrp="1"/>
          </p:cNvSpPr>
          <p:nvPr>
            <p:ph type="sldNum" sz="quarter" idx="12"/>
          </p:nvPr>
        </p:nvSpPr>
        <p:spPr/>
        <p:txBody>
          <a:bodyPr/>
          <a:lstStyle/>
          <a:p>
            <a:pPr algn="r"/>
            <a:fld id="{0C913308-F349-4B6D-A68A-DD1791B4A57B}" type="slidenum">
              <a:rPr lang="zh-CN" altLang="en-US" smtClean="0"/>
              <a:pPr algn="r"/>
              <a:t>37</a:t>
            </a:fld>
            <a:endParaRPr lang="zh-CN" altLang="en-US" dirty="0"/>
          </a:p>
        </p:txBody>
      </p:sp>
    </p:spTree>
    <p:extLst>
      <p:ext uri="{BB962C8B-B14F-4D97-AF65-F5344CB8AC3E}">
        <p14:creationId xmlns:p14="http://schemas.microsoft.com/office/powerpoint/2010/main" val="3627960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1636025" cy="523220"/>
          </a:xfrm>
        </p:spPr>
        <p:txBody>
          <a:bodyPr/>
          <a:lstStyle/>
          <a:p>
            <a:r>
              <a:rPr lang="en-US" altLang="zh-CN" dirty="0"/>
              <a:t> </a:t>
            </a:r>
            <a:r>
              <a:rPr lang="zh-CN" altLang="en-US" dirty="0"/>
              <a:t>参考文献</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4611199"/>
          </a:xfrm>
          <a:prstGeom prst="rect">
            <a:avLst/>
          </a:prstGeom>
          <a:noFill/>
        </p:spPr>
        <p:txBody>
          <a:bodyPr wrap="square" rtlCol="0">
            <a:spAutoFit/>
          </a:bodyPr>
          <a:lstStyle/>
          <a:p>
            <a:pPr algn="just">
              <a:lnSpc>
                <a:spcPct val="150000"/>
              </a:lnSpc>
            </a:pPr>
            <a:r>
              <a:rPr lang="en-US" altLang="zh-CN" sz="2000" dirty="0"/>
              <a:t>[1]</a:t>
            </a:r>
            <a:r>
              <a:rPr lang="zh-CN" altLang="en-US" sz="2000" dirty="0"/>
              <a:t>胡清国</a:t>
            </a:r>
            <a:r>
              <a:rPr lang="en-US" altLang="zh-CN" sz="2000" dirty="0"/>
              <a:t>,</a:t>
            </a:r>
            <a:r>
              <a:rPr lang="zh-CN" altLang="en-US" sz="2000" dirty="0"/>
              <a:t>王光和</a:t>
            </a:r>
            <a:r>
              <a:rPr lang="en-US" altLang="zh-CN" sz="2000" dirty="0"/>
              <a:t>.“</a:t>
            </a:r>
            <a:r>
              <a:rPr lang="zh-CN" altLang="en-US" sz="2000" dirty="0"/>
              <a:t>不是</a:t>
            </a:r>
            <a:r>
              <a:rPr lang="en-US" altLang="zh-CN" sz="2000" dirty="0"/>
              <a:t>N</a:t>
            </a:r>
            <a:r>
              <a:rPr lang="zh-CN" altLang="en-US" sz="2000" dirty="0"/>
              <a:t>的</a:t>
            </a:r>
            <a:r>
              <a:rPr lang="en-US" altLang="zh-CN" sz="2000" dirty="0"/>
              <a:t>N”</a:t>
            </a:r>
            <a:r>
              <a:rPr lang="zh-CN" altLang="en-US" sz="2000" dirty="0"/>
              <a:t>的评价功能与主观移情</a:t>
            </a:r>
            <a:r>
              <a:rPr lang="en-US" altLang="zh-CN" sz="2000" dirty="0"/>
              <a:t>[J].</a:t>
            </a:r>
            <a:r>
              <a:rPr lang="zh-CN" altLang="en-US" sz="2000" dirty="0"/>
              <a:t>汉语学习</a:t>
            </a:r>
            <a:r>
              <a:rPr lang="en-US" altLang="zh-CN" sz="2000" dirty="0"/>
              <a:t>,2019(04):23-33.</a:t>
            </a:r>
            <a:endParaRPr lang="en-US" altLang="zh-CN" sz="2800" dirty="0">
              <a:latin typeface="微软雅黑" panose="020B0503020204020204" pitchFamily="34" charset="-122"/>
              <a:ea typeface="微软雅黑" panose="020B0503020204020204" pitchFamily="34" charset="-122"/>
            </a:endParaRPr>
          </a:p>
          <a:p>
            <a:pPr algn="just">
              <a:lnSpc>
                <a:spcPct val="150000"/>
              </a:lnSpc>
            </a:pPr>
            <a:r>
              <a:rPr lang="en-US" altLang="zh-CN" sz="2000" dirty="0"/>
              <a:t>[2]</a:t>
            </a:r>
            <a:r>
              <a:rPr lang="zh-CN" altLang="en-US" sz="2000" dirty="0"/>
              <a:t>周迪</a:t>
            </a:r>
            <a:r>
              <a:rPr lang="en-US" altLang="zh-CN" sz="2000" dirty="0"/>
              <a:t>.“</a:t>
            </a:r>
            <a:r>
              <a:rPr lang="zh-CN" altLang="en-US" sz="2000" dirty="0"/>
              <a:t>不是</a:t>
            </a:r>
            <a:r>
              <a:rPr lang="en-US" altLang="zh-CN" sz="2000" dirty="0"/>
              <a:t>N</a:t>
            </a:r>
            <a:r>
              <a:rPr lang="zh-CN" altLang="en-US" sz="2000" dirty="0"/>
              <a:t>的</a:t>
            </a:r>
            <a:r>
              <a:rPr lang="en-US" altLang="zh-CN" sz="2000" dirty="0"/>
              <a:t>N”</a:t>
            </a:r>
            <a:r>
              <a:rPr lang="zh-CN" altLang="en-US" sz="2000" dirty="0"/>
              <a:t>格式研究</a:t>
            </a:r>
            <a:r>
              <a:rPr lang="en-US" altLang="zh-CN" sz="2000" dirty="0"/>
              <a:t>[J].</a:t>
            </a:r>
            <a:r>
              <a:rPr lang="zh-CN" altLang="en-US" sz="2000" dirty="0"/>
              <a:t>南昌工程学院学报</a:t>
            </a:r>
            <a:r>
              <a:rPr lang="en-US" altLang="zh-CN" sz="2000" dirty="0"/>
              <a:t>,2014,33(02):66-69.</a:t>
            </a:r>
          </a:p>
          <a:p>
            <a:pPr algn="just">
              <a:lnSpc>
                <a:spcPct val="150000"/>
              </a:lnSpc>
            </a:pPr>
            <a:r>
              <a:rPr lang="en-US" altLang="zh-CN" sz="2000" dirty="0"/>
              <a:t>[3]</a:t>
            </a:r>
            <a:r>
              <a:rPr lang="zh-CN" altLang="en-US" sz="2000" dirty="0"/>
              <a:t>沈晨</a:t>
            </a:r>
            <a:r>
              <a:rPr lang="en-US" altLang="zh-CN" sz="2000" dirty="0"/>
              <a:t>. </a:t>
            </a:r>
            <a:r>
              <a:rPr lang="zh-CN" altLang="en-US" sz="2000" dirty="0"/>
              <a:t>现代汉语“不是</a:t>
            </a:r>
            <a:r>
              <a:rPr lang="en-US" altLang="zh-CN" sz="2000" dirty="0"/>
              <a:t>N</a:t>
            </a:r>
            <a:r>
              <a:rPr lang="zh-CN" altLang="en-US" sz="2000" dirty="0"/>
              <a:t>的</a:t>
            </a:r>
            <a:r>
              <a:rPr lang="en-US" altLang="zh-CN" sz="2000" dirty="0"/>
              <a:t>N”</a:t>
            </a:r>
            <a:r>
              <a:rPr lang="zh-CN" altLang="en-US" sz="2000" dirty="0"/>
              <a:t>构式研究</a:t>
            </a:r>
            <a:r>
              <a:rPr lang="en-US" altLang="zh-CN" sz="2000" dirty="0"/>
              <a:t>[D].</a:t>
            </a:r>
            <a:r>
              <a:rPr lang="zh-CN" altLang="en-US" sz="2000" dirty="0"/>
              <a:t>扬州大学</a:t>
            </a:r>
            <a:r>
              <a:rPr lang="en-US" altLang="zh-CN" sz="2000" dirty="0"/>
              <a:t>,2013.</a:t>
            </a:r>
          </a:p>
          <a:p>
            <a:pPr algn="just">
              <a:lnSpc>
                <a:spcPct val="150000"/>
              </a:lnSpc>
            </a:pPr>
            <a:r>
              <a:rPr lang="en-US" altLang="zh-CN" sz="2000" dirty="0"/>
              <a:t>[4]</a:t>
            </a:r>
            <a:r>
              <a:rPr lang="zh-CN" altLang="en-US" sz="2000" dirty="0"/>
              <a:t>沈晨</a:t>
            </a:r>
            <a:r>
              <a:rPr lang="en-US" altLang="zh-CN" sz="2000" dirty="0"/>
              <a:t>.</a:t>
            </a:r>
            <a:r>
              <a:rPr lang="zh-CN" altLang="en-US" sz="2000" dirty="0"/>
              <a:t>从“</a:t>
            </a:r>
            <a:r>
              <a:rPr lang="en-US" altLang="zh-CN" sz="2000" dirty="0"/>
              <a:t>SVO”</a:t>
            </a:r>
            <a:r>
              <a:rPr lang="zh-CN" altLang="en-US" sz="2000" dirty="0"/>
              <a:t>到“</a:t>
            </a:r>
            <a:r>
              <a:rPr lang="en-US" altLang="zh-CN" sz="2000" dirty="0"/>
              <a:t>VO</a:t>
            </a:r>
            <a:r>
              <a:rPr lang="zh-CN" altLang="en-US" sz="2000" dirty="0"/>
              <a:t>的</a:t>
            </a:r>
            <a:r>
              <a:rPr lang="en-US" altLang="zh-CN" sz="2000" dirty="0"/>
              <a:t>S”</a:t>
            </a:r>
            <a:r>
              <a:rPr lang="zh-CN" altLang="en-US" sz="2000" dirty="0"/>
              <a:t>看结构“不是</a:t>
            </a:r>
            <a:r>
              <a:rPr lang="en-US" altLang="zh-CN" sz="2000" dirty="0"/>
              <a:t>N</a:t>
            </a:r>
            <a:r>
              <a:rPr lang="zh-CN" altLang="en-US" sz="2000" dirty="0"/>
              <a:t>的</a:t>
            </a:r>
            <a:r>
              <a:rPr lang="en-US" altLang="zh-CN" sz="2000" dirty="0"/>
              <a:t>N”</a:t>
            </a:r>
            <a:r>
              <a:rPr lang="zh-CN" altLang="en-US" sz="2000" dirty="0"/>
              <a:t>的成因</a:t>
            </a:r>
            <a:r>
              <a:rPr lang="en-US" altLang="zh-CN" sz="2000" dirty="0"/>
              <a:t>[J].</a:t>
            </a:r>
            <a:r>
              <a:rPr lang="zh-CN" altLang="en-US" sz="2000" dirty="0"/>
              <a:t>剑南文学</a:t>
            </a:r>
            <a:r>
              <a:rPr lang="en-US" altLang="zh-CN" sz="2000" dirty="0"/>
              <a:t>(</a:t>
            </a:r>
            <a:r>
              <a:rPr lang="zh-CN" altLang="en-US" sz="2000" dirty="0"/>
              <a:t>经典教苑</a:t>
            </a:r>
            <a:r>
              <a:rPr lang="en-US" altLang="zh-CN" sz="2000" dirty="0"/>
              <a:t>),2013(01):120-121.</a:t>
            </a:r>
          </a:p>
          <a:p>
            <a:pPr algn="just">
              <a:lnSpc>
                <a:spcPct val="150000"/>
              </a:lnSpc>
            </a:pPr>
            <a:r>
              <a:rPr lang="en-US" altLang="zh-CN" sz="2000" dirty="0"/>
              <a:t>[5]</a:t>
            </a:r>
            <a:r>
              <a:rPr lang="zh-CN" altLang="en-US" sz="2000" dirty="0"/>
              <a:t>曾海清</a:t>
            </a:r>
            <a:r>
              <a:rPr lang="en-US" altLang="zh-CN" sz="2000" dirty="0"/>
              <a:t>.</a:t>
            </a:r>
            <a:r>
              <a:rPr lang="zh-CN" altLang="en-US" sz="2000" dirty="0"/>
              <a:t>修辞结构“不是</a:t>
            </a:r>
            <a:r>
              <a:rPr lang="en-US" altLang="zh-CN" sz="2000" dirty="0"/>
              <a:t>N</a:t>
            </a:r>
            <a:r>
              <a:rPr lang="zh-CN" altLang="en-US" sz="2000" dirty="0"/>
              <a:t>的</a:t>
            </a:r>
            <a:r>
              <a:rPr lang="en-US" altLang="zh-CN" sz="2000" dirty="0"/>
              <a:t>N”</a:t>
            </a:r>
            <a:r>
              <a:rPr lang="zh-CN" altLang="en-US" sz="2000" dirty="0"/>
              <a:t>考察</a:t>
            </a:r>
            <a:r>
              <a:rPr lang="en-US" altLang="zh-CN" sz="2000" dirty="0"/>
              <a:t>[J].</a:t>
            </a:r>
            <a:r>
              <a:rPr lang="zh-CN" altLang="en-US" sz="2000" dirty="0"/>
              <a:t>广西社会科学</a:t>
            </a:r>
            <a:r>
              <a:rPr lang="en-US" altLang="zh-CN" sz="2000" dirty="0"/>
              <a:t>,2010(10):125-128.</a:t>
            </a:r>
            <a:endParaRPr lang="zh-CN" altLang="en-US" sz="2000" dirty="0"/>
          </a:p>
          <a:p>
            <a:pPr algn="just">
              <a:lnSpc>
                <a:spcPct val="150000"/>
              </a:lnSpc>
            </a:pPr>
            <a:r>
              <a:rPr lang="en-US" altLang="zh-CN" sz="2000" dirty="0"/>
              <a:t>[6]</a:t>
            </a:r>
            <a:r>
              <a:rPr lang="zh-CN" altLang="en-US" sz="2000" dirty="0"/>
              <a:t>赵桂阳</a:t>
            </a:r>
            <a:r>
              <a:rPr lang="en-US" altLang="zh-CN" sz="2000" dirty="0"/>
              <a:t>. </a:t>
            </a:r>
            <a:r>
              <a:rPr lang="zh-CN" altLang="en-US" sz="2000" dirty="0"/>
              <a:t>现代汉语“不是</a:t>
            </a:r>
            <a:r>
              <a:rPr lang="en-US" altLang="zh-CN" sz="2000" dirty="0"/>
              <a:t>X</a:t>
            </a:r>
            <a:r>
              <a:rPr lang="zh-CN" altLang="en-US" sz="2000" dirty="0"/>
              <a:t>的</a:t>
            </a:r>
            <a:r>
              <a:rPr lang="en-US" altLang="zh-CN" sz="2000" dirty="0"/>
              <a:t>X”</a:t>
            </a:r>
            <a:r>
              <a:rPr lang="zh-CN" altLang="en-US" sz="2000" dirty="0"/>
              <a:t>结构考察</a:t>
            </a:r>
            <a:r>
              <a:rPr lang="en-US" altLang="zh-CN" sz="2000" dirty="0"/>
              <a:t>[D].</a:t>
            </a:r>
            <a:r>
              <a:rPr lang="zh-CN" altLang="en-US" sz="2000" dirty="0"/>
              <a:t>哈尔滨师范大学</a:t>
            </a:r>
            <a:r>
              <a:rPr lang="en-US" altLang="zh-CN" sz="2000" dirty="0"/>
              <a:t>,2010.</a:t>
            </a:r>
            <a:endParaRPr lang="zh-CN" altLang="en-US" sz="2000" dirty="0"/>
          </a:p>
          <a:p>
            <a:pPr algn="just">
              <a:lnSpc>
                <a:spcPct val="150000"/>
              </a:lnSpc>
            </a:pPr>
            <a:r>
              <a:rPr lang="en-US" altLang="zh-CN" sz="2000" dirty="0"/>
              <a:t>[7]</a:t>
            </a:r>
            <a:r>
              <a:rPr lang="zh-CN" altLang="en-US" sz="2000" dirty="0"/>
              <a:t>应学凤</a:t>
            </a:r>
            <a:r>
              <a:rPr lang="en-US" altLang="zh-CN" sz="2000" dirty="0"/>
              <a:t>,</a:t>
            </a:r>
            <a:r>
              <a:rPr lang="zh-CN" altLang="en-US" sz="2000" dirty="0"/>
              <a:t>王会</a:t>
            </a:r>
            <a:r>
              <a:rPr lang="en-US" altLang="zh-CN" sz="2000" dirty="0"/>
              <a:t>.</a:t>
            </a:r>
            <a:r>
              <a:rPr lang="zh-CN" altLang="en-US" sz="2000" dirty="0"/>
              <a:t>试论“没有</a:t>
            </a:r>
            <a:r>
              <a:rPr lang="en-US" altLang="zh-CN" sz="2000" dirty="0"/>
              <a:t>N</a:t>
            </a:r>
            <a:r>
              <a:rPr lang="zh-CN" altLang="en-US" sz="2000" dirty="0"/>
              <a:t>的</a:t>
            </a:r>
            <a:r>
              <a:rPr lang="en-US" altLang="zh-CN" sz="2000" dirty="0"/>
              <a:t>N”</a:t>
            </a:r>
            <a:r>
              <a:rPr lang="zh-CN" altLang="en-US" sz="2000" dirty="0"/>
              <a:t>的结构和功能</a:t>
            </a:r>
            <a:r>
              <a:rPr lang="en-US" altLang="zh-CN" sz="2000" dirty="0"/>
              <a:t>[J].</a:t>
            </a:r>
            <a:r>
              <a:rPr lang="zh-CN" altLang="en-US" sz="2000" dirty="0"/>
              <a:t>南昌大学学报</a:t>
            </a:r>
            <a:r>
              <a:rPr lang="en-US" altLang="zh-CN" sz="2000" dirty="0"/>
              <a:t>(</a:t>
            </a:r>
            <a:r>
              <a:rPr lang="zh-CN" altLang="en-US" sz="2000" dirty="0"/>
              <a:t>人文社会科学版</a:t>
            </a:r>
            <a:r>
              <a:rPr lang="en-US" altLang="zh-CN" sz="2000" dirty="0"/>
              <a:t>),2006(05):114-117.</a:t>
            </a:r>
          </a:p>
          <a:p>
            <a:pPr algn="just">
              <a:lnSpc>
                <a:spcPct val="150000"/>
              </a:lnSpc>
            </a:pPr>
            <a:endParaRPr lang="en-US" altLang="zh-CN" dirty="0"/>
          </a:p>
        </p:txBody>
      </p:sp>
      <p:sp>
        <p:nvSpPr>
          <p:cNvPr id="9" name="灯片编号占位符 8">
            <a:extLst>
              <a:ext uri="{FF2B5EF4-FFF2-40B4-BE49-F238E27FC236}">
                <a16:creationId xmlns:a16="http://schemas.microsoft.com/office/drawing/2014/main" id="{8357A011-5FB5-4ACB-9725-3EE6B5DEC85B}"/>
              </a:ext>
            </a:extLst>
          </p:cNvPr>
          <p:cNvSpPr>
            <a:spLocks noGrp="1"/>
          </p:cNvSpPr>
          <p:nvPr>
            <p:ph type="sldNum" sz="quarter" idx="12"/>
          </p:nvPr>
        </p:nvSpPr>
        <p:spPr/>
        <p:txBody>
          <a:bodyPr/>
          <a:lstStyle/>
          <a:p>
            <a:pPr algn="r"/>
            <a:fld id="{0C913308-F349-4B6D-A68A-DD1791B4A57B}" type="slidenum">
              <a:rPr lang="zh-CN" altLang="en-US" smtClean="0"/>
              <a:pPr algn="r"/>
              <a:t>38</a:t>
            </a:fld>
            <a:endParaRPr lang="zh-CN" altLang="en-US"/>
          </a:p>
        </p:txBody>
      </p:sp>
    </p:spTree>
    <p:extLst>
      <p:ext uri="{BB962C8B-B14F-4D97-AF65-F5344CB8AC3E}">
        <p14:creationId xmlns:p14="http://schemas.microsoft.com/office/powerpoint/2010/main" val="2253211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B8CF2C9-27F0-42A1-804E-05C3085B27A6}"/>
              </a:ext>
            </a:extLst>
          </p:cNvPr>
          <p:cNvSpPr txBox="1"/>
          <p:nvPr/>
        </p:nvSpPr>
        <p:spPr>
          <a:xfrm>
            <a:off x="1136066" y="2098675"/>
            <a:ext cx="4247317" cy="1754326"/>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5400" b="0" i="0" u="none" strike="noStrike" kern="1200" cap="none" spc="0" normalizeH="0" baseline="0" noProof="0" dirty="0">
                <a:ln>
                  <a:noFill/>
                </a:ln>
                <a:effectLst/>
                <a:uLnTx/>
                <a:uFillTx/>
                <a:latin typeface="微软雅黑"/>
                <a:ea typeface="微软雅黑"/>
              </a:rPr>
              <a:t>非常感谢</a:t>
            </a:r>
            <a:endParaRPr kumimoji="0" lang="en-US" altLang="zh-CN" sz="5400" b="0" i="0" u="none" strike="noStrike" kern="1200" cap="none" spc="0" normalizeH="0" baseline="0" noProof="0" dirty="0">
              <a:ln>
                <a:noFill/>
              </a:ln>
              <a:effectLst/>
              <a:uLnTx/>
              <a:uFillTx/>
              <a:latin typeface="微软雅黑"/>
              <a:ea typeface="微软雅黑"/>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5400" b="1" i="0" u="none" strike="noStrike" kern="1200" cap="none" spc="0" normalizeH="0" baseline="0" noProof="0" dirty="0">
                <a:ln>
                  <a:noFill/>
                </a:ln>
                <a:solidFill>
                  <a:schemeClr val="accent2"/>
                </a:solidFill>
                <a:effectLst/>
                <a:uLnTx/>
                <a:uFillTx/>
                <a:latin typeface="微软雅黑"/>
                <a:ea typeface="微软雅黑"/>
              </a:rPr>
              <a:t>您的认真倾听</a:t>
            </a:r>
          </a:p>
        </p:txBody>
      </p:sp>
      <p:sp>
        <p:nvSpPr>
          <p:cNvPr id="3" name="矩形 2">
            <a:extLst>
              <a:ext uri="{FF2B5EF4-FFF2-40B4-BE49-F238E27FC236}">
                <a16:creationId xmlns:a16="http://schemas.microsoft.com/office/drawing/2014/main" id="{DA3FDD5C-C1FE-4B0A-93A7-384AAC92C273}"/>
              </a:ext>
            </a:extLst>
          </p:cNvPr>
          <p:cNvSpPr/>
          <p:nvPr/>
        </p:nvSpPr>
        <p:spPr>
          <a:xfrm>
            <a:off x="1136066" y="3896839"/>
            <a:ext cx="4461991" cy="338554"/>
          </a:xfrm>
          <a:prstGeom prst="rect">
            <a:avLst/>
          </a:prstGeom>
        </p:spPr>
        <p:txBody>
          <a:bodyPr wrap="non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300" normalizeH="0" baseline="0" noProof="0" dirty="0">
                <a:ln>
                  <a:noFill/>
                </a:ln>
                <a:solidFill>
                  <a:srgbClr val="FFFFFF">
                    <a:lumMod val="50000"/>
                  </a:srgbClr>
                </a:solidFill>
                <a:effectLst/>
                <a:uLnTx/>
                <a:uFillTx/>
                <a:latin typeface="+mj-lt"/>
                <a:ea typeface="微软雅黑"/>
              </a:rPr>
              <a:t>Th</a:t>
            </a:r>
            <a:r>
              <a:rPr kumimoji="0" lang="en-US" altLang="zh-CN" sz="1600" b="0" i="0" u="none" strike="noStrike" kern="1200" cap="none" spc="300" normalizeH="0" baseline="0" noProof="0" dirty="0">
                <a:ln>
                  <a:noFill/>
                </a:ln>
                <a:solidFill>
                  <a:srgbClr val="FFFFFF">
                    <a:lumMod val="50000"/>
                  </a:srgbClr>
                </a:solidFill>
                <a:effectLst/>
                <a:uLnTx/>
                <a:uFillTx/>
                <a:latin typeface="+mj-lt"/>
                <a:ea typeface="微软雅黑"/>
              </a:rPr>
              <a:t>anks</a:t>
            </a:r>
            <a:r>
              <a:rPr kumimoji="0" lang="zh-CN" altLang="en-US" sz="1600" b="0" i="0" u="none" strike="noStrike" kern="1200" cap="none" spc="300" normalizeH="0" baseline="0" noProof="0" dirty="0">
                <a:ln>
                  <a:noFill/>
                </a:ln>
                <a:solidFill>
                  <a:srgbClr val="FFFFFF">
                    <a:lumMod val="50000"/>
                  </a:srgbClr>
                </a:solidFill>
                <a:effectLst/>
                <a:uLnTx/>
                <a:uFillTx/>
                <a:latin typeface="+mj-lt"/>
                <a:ea typeface="微软雅黑"/>
              </a:rPr>
              <a:t> </a:t>
            </a:r>
            <a:r>
              <a:rPr kumimoji="0" lang="en-US" altLang="zh-CN" sz="1600" b="0" i="0" u="none" strike="noStrike" kern="1200" cap="none" spc="300" normalizeH="0" baseline="0" noProof="0" dirty="0">
                <a:ln>
                  <a:noFill/>
                </a:ln>
                <a:solidFill>
                  <a:srgbClr val="FFFFFF">
                    <a:lumMod val="50000"/>
                  </a:srgbClr>
                </a:solidFill>
                <a:effectLst/>
                <a:uLnTx/>
                <a:uFillTx/>
                <a:latin typeface="+mj-lt"/>
                <a:ea typeface="微软雅黑"/>
              </a:rPr>
              <a:t>For</a:t>
            </a:r>
            <a:r>
              <a:rPr kumimoji="0" lang="zh-CN" altLang="en-US" sz="1600" b="0" i="0" u="none" strike="noStrike" kern="1200" cap="none" spc="300" normalizeH="0" baseline="0" noProof="0" dirty="0">
                <a:ln>
                  <a:noFill/>
                </a:ln>
                <a:solidFill>
                  <a:srgbClr val="FFFFFF">
                    <a:lumMod val="50000"/>
                  </a:srgbClr>
                </a:solidFill>
                <a:effectLst/>
                <a:uLnTx/>
                <a:uFillTx/>
                <a:latin typeface="+mj-lt"/>
                <a:ea typeface="微软雅黑"/>
              </a:rPr>
              <a:t> </a:t>
            </a:r>
            <a:r>
              <a:rPr kumimoji="0" lang="en-US" altLang="zh-CN" sz="1600" b="0" i="0" u="none" strike="noStrike" kern="1200" cap="none" spc="300" normalizeH="0" baseline="0" noProof="0" dirty="0">
                <a:ln>
                  <a:noFill/>
                </a:ln>
                <a:solidFill>
                  <a:srgbClr val="FFFFFF">
                    <a:lumMod val="50000"/>
                  </a:srgbClr>
                </a:solidFill>
                <a:effectLst/>
                <a:uLnTx/>
                <a:uFillTx/>
                <a:latin typeface="+mj-lt"/>
                <a:ea typeface="微软雅黑"/>
              </a:rPr>
              <a:t>Your</a:t>
            </a:r>
            <a:r>
              <a:rPr kumimoji="0" lang="zh-CN" altLang="en-US" sz="1600" b="0" i="0" u="none" strike="noStrike" kern="1200" cap="none" spc="300" normalizeH="0" baseline="0" noProof="0" dirty="0">
                <a:ln>
                  <a:noFill/>
                </a:ln>
                <a:solidFill>
                  <a:srgbClr val="FFFFFF">
                    <a:lumMod val="50000"/>
                  </a:srgbClr>
                </a:solidFill>
                <a:effectLst/>
                <a:uLnTx/>
                <a:uFillTx/>
                <a:latin typeface="+mj-lt"/>
                <a:ea typeface="微软雅黑"/>
              </a:rPr>
              <a:t> </a:t>
            </a:r>
            <a:r>
              <a:rPr kumimoji="0" lang="en-US" altLang="zh-CN" sz="1600" b="0" i="0" u="none" strike="noStrike" kern="1200" cap="none" spc="300" normalizeH="0" baseline="0" noProof="0" dirty="0">
                <a:ln>
                  <a:noFill/>
                </a:ln>
                <a:solidFill>
                  <a:srgbClr val="FFFFFF">
                    <a:lumMod val="50000"/>
                  </a:srgbClr>
                </a:solidFill>
                <a:effectLst/>
                <a:uLnTx/>
                <a:uFillTx/>
                <a:latin typeface="+mj-lt"/>
                <a:ea typeface="微软雅黑"/>
              </a:rPr>
              <a:t>Careful</a:t>
            </a:r>
            <a:r>
              <a:rPr kumimoji="0" lang="zh-CN" altLang="en-US" sz="1600" b="0" i="0" u="none" strike="noStrike" kern="1200" cap="none" spc="300" normalizeH="0" baseline="0" noProof="0" dirty="0">
                <a:ln>
                  <a:noFill/>
                </a:ln>
                <a:solidFill>
                  <a:srgbClr val="FFFFFF">
                    <a:lumMod val="50000"/>
                  </a:srgbClr>
                </a:solidFill>
                <a:effectLst/>
                <a:uLnTx/>
                <a:uFillTx/>
                <a:latin typeface="+mj-lt"/>
                <a:ea typeface="微软雅黑"/>
              </a:rPr>
              <a:t> </a:t>
            </a:r>
            <a:r>
              <a:rPr kumimoji="0" lang="en-US" altLang="zh-CN" sz="1600" b="0" i="0" u="none" strike="noStrike" kern="1200" cap="none" spc="300" normalizeH="0" baseline="0" noProof="0" dirty="0">
                <a:ln>
                  <a:noFill/>
                </a:ln>
                <a:solidFill>
                  <a:srgbClr val="FFFFFF">
                    <a:lumMod val="50000"/>
                  </a:srgbClr>
                </a:solidFill>
                <a:effectLst/>
                <a:uLnTx/>
                <a:uFillTx/>
                <a:latin typeface="+mj-lt"/>
                <a:ea typeface="微软雅黑"/>
              </a:rPr>
              <a:t>Listening</a:t>
            </a:r>
            <a:endParaRPr kumimoji="0" lang="zh-CN" altLang="en-US" sz="1600" b="0" i="0" u="none" strike="noStrike" kern="1200" cap="none" spc="300" normalizeH="0" baseline="0" noProof="0" dirty="0">
              <a:ln>
                <a:noFill/>
              </a:ln>
              <a:solidFill>
                <a:srgbClr val="FFFFFF">
                  <a:lumMod val="50000"/>
                </a:srgbClr>
              </a:solidFill>
              <a:effectLst/>
              <a:uLnTx/>
              <a:uFillTx/>
              <a:latin typeface="+mj-lt"/>
              <a:ea typeface="微软雅黑"/>
            </a:endParaRPr>
          </a:p>
        </p:txBody>
      </p:sp>
    </p:spTree>
    <p:extLst>
      <p:ext uri="{BB962C8B-B14F-4D97-AF65-F5344CB8AC3E}">
        <p14:creationId xmlns:p14="http://schemas.microsoft.com/office/powerpoint/2010/main" val="180166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181046" cy="523220"/>
          </a:xfrm>
        </p:spPr>
        <p:txBody>
          <a:bodyPr/>
          <a:lstStyle/>
          <a:p>
            <a:r>
              <a:rPr lang="en-US" altLang="zh-CN" dirty="0"/>
              <a:t>1.1 </a:t>
            </a:r>
            <a:r>
              <a:rPr lang="zh-CN" altLang="en-US" dirty="0"/>
              <a:t>选题缘起</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4801314"/>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”这一结构最初见于赵元任的</a:t>
            </a:r>
            <a:r>
              <a:rPr lang="en-US" altLang="zh-CN" sz="2400" dirty="0">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汉语口语语法</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。他将“不是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”作为现代汉语固定结构的典型范例举出，强调学界要加强对于现代汉语固定结构的研究。</a:t>
            </a:r>
            <a:endParaRPr lang="en-US" altLang="zh-CN" sz="2400"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”是现代汉语中的一个</a:t>
            </a:r>
            <a:r>
              <a:rPr lang="zh-CN" altLang="en-US" sz="2400" dirty="0">
                <a:solidFill>
                  <a:srgbClr val="FF0000"/>
                </a:solidFill>
                <a:latin typeface="微软雅黑" panose="020B0503020204020204" pitchFamily="34" charset="-122"/>
                <a:ea typeface="微软雅黑" panose="020B0503020204020204" pitchFamily="34" charset="-122"/>
              </a:rPr>
              <a:t>定中结构</a:t>
            </a:r>
            <a:r>
              <a:rPr lang="zh-CN" altLang="en-US" sz="2400" dirty="0">
                <a:latin typeface="微软雅黑" panose="020B0503020204020204" pitchFamily="34" charset="-122"/>
                <a:ea typeface="微软雅黑" panose="020B0503020204020204" pitchFamily="34" charset="-122"/>
              </a:rPr>
              <a:t>，呈</a:t>
            </a:r>
            <a:r>
              <a:rPr lang="zh-CN" altLang="en-US" sz="2400" dirty="0">
                <a:solidFill>
                  <a:srgbClr val="FF0000"/>
                </a:solidFill>
                <a:latin typeface="微软雅黑" panose="020B0503020204020204" pitchFamily="34" charset="-122"/>
                <a:ea typeface="微软雅黑" panose="020B0503020204020204" pitchFamily="34" charset="-122"/>
              </a:rPr>
              <a:t>半开放性</a:t>
            </a:r>
            <a:r>
              <a:rPr lang="zh-CN" altLang="en-US" sz="2400" dirty="0">
                <a:latin typeface="微软雅黑" panose="020B0503020204020204" pitchFamily="34" charset="-122"/>
                <a:ea typeface="微软雅黑" panose="020B0503020204020204" pitchFamily="34" charset="-122"/>
              </a:rPr>
              <a:t>，通过“</a:t>
            </a:r>
            <a:r>
              <a:rPr lang="zh-CN" altLang="en-US" sz="2400" dirty="0">
                <a:solidFill>
                  <a:srgbClr val="FF0000"/>
                </a:solidFill>
                <a:latin typeface="微软雅黑" panose="020B0503020204020204" pitchFamily="34" charset="-122"/>
                <a:ea typeface="微软雅黑" panose="020B0503020204020204" pitchFamily="34" charset="-122"/>
              </a:rPr>
              <a:t>的</a:t>
            </a:r>
            <a:r>
              <a:rPr lang="zh-CN" altLang="en-US" sz="2400" dirty="0">
                <a:latin typeface="微软雅黑" panose="020B0503020204020204" pitchFamily="34" charset="-122"/>
                <a:ea typeface="微软雅黑" panose="020B0503020204020204" pitchFamily="34" charset="-122"/>
              </a:rPr>
              <a:t>”表示前后成分间的限定与被限定关系。</a:t>
            </a:r>
            <a:r>
              <a:rPr lang="zh-CN" altLang="en-US" sz="2400" dirty="0">
                <a:solidFill>
                  <a:srgbClr val="FF0000"/>
                </a:solidFill>
                <a:latin typeface="微软雅黑" panose="020B0503020204020204" pitchFamily="34" charset="-122"/>
                <a:ea typeface="微软雅黑" panose="020B0503020204020204" pitchFamily="34" charset="-122"/>
              </a:rPr>
              <a:t>“</a:t>
            </a:r>
            <a:r>
              <a:rPr lang="en-US" altLang="zh-CN" sz="2400" dirty="0">
                <a:solidFill>
                  <a:srgbClr val="FF0000"/>
                </a:solidFill>
                <a:latin typeface="微软雅黑" panose="020B0503020204020204" pitchFamily="34" charset="-122"/>
                <a:ea typeface="微软雅黑" panose="020B0503020204020204" pitchFamily="34" charset="-122"/>
              </a:rPr>
              <a:t>N</a:t>
            </a:r>
            <a:r>
              <a:rPr lang="zh-CN" altLang="en-US" sz="2400" dirty="0">
                <a:solidFill>
                  <a:srgbClr val="FF0000"/>
                </a:solidFill>
                <a:latin typeface="微软雅黑" panose="020B0503020204020204" pitchFamily="34" charset="-122"/>
                <a:ea typeface="微软雅黑" panose="020B0503020204020204" pitchFamily="34" charset="-122"/>
              </a:rPr>
              <a:t>”是进入结构的唯一变量</a:t>
            </a: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”具有一定的</a:t>
            </a:r>
            <a:r>
              <a:rPr lang="zh-CN" altLang="en-US" sz="2400" dirty="0">
                <a:solidFill>
                  <a:srgbClr val="FF0000"/>
                </a:solidFill>
                <a:latin typeface="微软雅黑" panose="020B0503020204020204" pitchFamily="34" charset="-122"/>
                <a:ea typeface="微软雅黑" panose="020B0503020204020204" pitchFamily="34" charset="-122"/>
              </a:rPr>
              <a:t>指称性</a:t>
            </a:r>
            <a:r>
              <a:rPr lang="zh-CN" altLang="en-US" sz="2400" dirty="0">
                <a:latin typeface="微软雅黑" panose="020B0503020204020204" pitchFamily="34" charset="-122"/>
                <a:ea typeface="微软雅黑" panose="020B0503020204020204" pitchFamily="34" charset="-122"/>
              </a:rPr>
              <a:t>，结构整体呈</a:t>
            </a:r>
            <a:r>
              <a:rPr lang="zh-CN" altLang="en-US" sz="2400" dirty="0">
                <a:solidFill>
                  <a:srgbClr val="FF0000"/>
                </a:solidFill>
                <a:latin typeface="微软雅黑" panose="020B0503020204020204" pitchFamily="34" charset="-122"/>
                <a:ea typeface="微软雅黑" panose="020B0503020204020204" pitchFamily="34" charset="-122"/>
              </a:rPr>
              <a:t>名词性</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语料统计和网络搜索显示，“不是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”已经形成了相对稳定的结构，且</a:t>
            </a:r>
            <a:r>
              <a:rPr lang="zh-CN" altLang="en-US" sz="2400" dirty="0">
                <a:solidFill>
                  <a:srgbClr val="FF0000"/>
                </a:solidFill>
                <a:latin typeface="微软雅黑" panose="020B0503020204020204" pitchFamily="34" charset="-122"/>
                <a:ea typeface="微软雅黑" panose="020B0503020204020204" pitchFamily="34" charset="-122"/>
              </a:rPr>
              <a:t>结构所表达的意义与结构的形式</a:t>
            </a:r>
            <a:r>
              <a:rPr lang="zh-CN" altLang="en-US" sz="2400" dirty="0">
                <a:latin typeface="微软雅黑" panose="020B0503020204020204" pitchFamily="34" charset="-122"/>
                <a:ea typeface="微软雅黑" panose="020B0503020204020204" pitchFamily="34" charset="-122"/>
              </a:rPr>
              <a:t>相匹配。</a:t>
            </a:r>
          </a:p>
          <a:p>
            <a:endParaRPr lang="zh-CN" altLang="en-US" dirty="0">
              <a:latin typeface="+mj-ea"/>
              <a:ea typeface="+mj-ea"/>
            </a:endParaRPr>
          </a:p>
        </p:txBody>
      </p:sp>
      <p:sp>
        <p:nvSpPr>
          <p:cNvPr id="4" name="灯片编号占位符 3">
            <a:extLst>
              <a:ext uri="{FF2B5EF4-FFF2-40B4-BE49-F238E27FC236}">
                <a16:creationId xmlns:a16="http://schemas.microsoft.com/office/drawing/2014/main" id="{933BBD64-053C-40D8-BA30-B2EE0E6988D3}"/>
              </a:ext>
            </a:extLst>
          </p:cNvPr>
          <p:cNvSpPr>
            <a:spLocks noGrp="1"/>
          </p:cNvSpPr>
          <p:nvPr>
            <p:ph type="sldNum" sz="quarter" idx="12"/>
          </p:nvPr>
        </p:nvSpPr>
        <p:spPr/>
        <p:txBody>
          <a:bodyPr/>
          <a:lstStyle/>
          <a:p>
            <a:pPr algn="r"/>
            <a:fld id="{0C913308-F349-4B6D-A68A-DD1791B4A57B}" type="slidenum">
              <a:rPr lang="zh-CN" altLang="en-US" smtClean="0"/>
              <a:pPr algn="r"/>
              <a:t>4</a:t>
            </a:fld>
            <a:endParaRPr lang="zh-CN" altLang="en-US" dirty="0"/>
          </a:p>
        </p:txBody>
      </p:sp>
    </p:spTree>
    <p:extLst>
      <p:ext uri="{BB962C8B-B14F-4D97-AF65-F5344CB8AC3E}">
        <p14:creationId xmlns:p14="http://schemas.microsoft.com/office/powerpoint/2010/main" val="225706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3258264" cy="523220"/>
          </a:xfrm>
        </p:spPr>
        <p:txBody>
          <a:bodyPr/>
          <a:lstStyle/>
          <a:p>
            <a:r>
              <a:rPr lang="en-US" altLang="zh-CN" dirty="0"/>
              <a:t>1.2 </a:t>
            </a:r>
            <a:r>
              <a:rPr lang="zh-CN" altLang="en-US" dirty="0"/>
              <a:t>研究对象的界定</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013039"/>
          </a:xfrm>
          <a:prstGeom prst="rect">
            <a:avLst/>
          </a:prstGeom>
          <a:noFill/>
        </p:spPr>
        <p:txBody>
          <a:bodyPr wrap="square" rtlCol="0">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将“不是爸爸的爸爸”、“不是文字的文字”、“不是问题的问题”等为代表的结构中形式化出“不是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名词、动词和形容词</a:t>
            </a:r>
            <a:r>
              <a:rPr lang="zh-CN" altLang="en-US" sz="2400" dirty="0">
                <a:latin typeface="微软雅黑" panose="020B0503020204020204" pitchFamily="34" charset="-122"/>
                <a:ea typeface="微软雅黑" panose="020B0503020204020204" pitchFamily="34" charset="-122"/>
              </a:rPr>
              <a:t>可进入该结构，</a:t>
            </a:r>
            <a:r>
              <a:rPr lang="zh-CN" altLang="en-US" sz="2400" dirty="0">
                <a:solidFill>
                  <a:srgbClr val="FF0000"/>
                </a:solidFill>
                <a:latin typeface="微软雅黑" panose="020B0503020204020204" pitchFamily="34" charset="-122"/>
                <a:ea typeface="微软雅黑" panose="020B0503020204020204" pitchFamily="34" charset="-122"/>
              </a:rPr>
              <a:t>词汇和短语</a:t>
            </a:r>
            <a:r>
              <a:rPr lang="zh-CN" altLang="en-US" sz="2400" dirty="0">
                <a:latin typeface="微软雅黑" panose="020B0503020204020204" pitchFamily="34" charset="-122"/>
                <a:ea typeface="微软雅黑" panose="020B0503020204020204" pitchFamily="34" charset="-122"/>
              </a:rPr>
              <a:t>也可进入该结构。但本次</a:t>
            </a:r>
            <a:r>
              <a:rPr lang="zh-CN" altLang="en-US" sz="2400" dirty="0">
                <a:solidFill>
                  <a:srgbClr val="FF0000"/>
                </a:solidFill>
                <a:latin typeface="微软雅黑" panose="020B0503020204020204" pitchFamily="34" charset="-122"/>
                <a:ea typeface="微软雅黑" panose="020B0503020204020204" pitchFamily="34" charset="-122"/>
              </a:rPr>
              <a:t>仅讨论名词或名词性短语</a:t>
            </a:r>
            <a:r>
              <a:rPr lang="zh-CN" altLang="en-US" sz="2400" dirty="0">
                <a:latin typeface="微软雅黑" panose="020B0503020204020204" pitchFamily="34" charset="-122"/>
                <a:ea typeface="微软雅黑" panose="020B0503020204020204" pitchFamily="34" charset="-122"/>
              </a:rPr>
              <a:t>进入“不是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”的情况，其他情况暂不讨论。</a:t>
            </a:r>
            <a:endParaRPr lang="en-US" altLang="zh-CN" sz="2400" dirty="0">
              <a:latin typeface="+mj-ea"/>
              <a:ea typeface="+mj-ea"/>
            </a:endParaRPr>
          </a:p>
          <a:p>
            <a:pPr algn="just">
              <a:lnSpc>
                <a:spcPct val="150000"/>
              </a:lnSpc>
            </a:pPr>
            <a:r>
              <a:rPr lang="zh-CN" altLang="en-US" sz="2400" dirty="0">
                <a:latin typeface="微软雅黑" panose="020B0503020204020204" pitchFamily="34" charset="-122"/>
                <a:ea typeface="微软雅黑" panose="020B0503020204020204" pitchFamily="34" charset="-122"/>
              </a:rPr>
              <a:t>例如：</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1</a:t>
            </a:r>
            <a:r>
              <a:rPr lang="zh-CN" altLang="en-US" sz="2400" dirty="0">
                <a:latin typeface="华文仿宋" panose="02010600040101010101" pitchFamily="2" charset="-122"/>
                <a:ea typeface="华文仿宋" panose="02010600040101010101" pitchFamily="2" charset="-122"/>
              </a:rPr>
              <a:t>）孩子都已踏上工作岗位。除夕夜，孩子还从安庆打来电话，问候这位“</a:t>
            </a:r>
            <a:r>
              <a:rPr lang="zh-CN" altLang="en-US" sz="2400" dirty="0">
                <a:solidFill>
                  <a:srgbClr val="FF0000"/>
                </a:solidFill>
                <a:latin typeface="华文仿宋" panose="02010600040101010101" pitchFamily="2" charset="-122"/>
                <a:ea typeface="华文仿宋" panose="02010600040101010101" pitchFamily="2" charset="-122"/>
              </a:rPr>
              <a:t>不是妈妈的妈妈</a:t>
            </a:r>
            <a:r>
              <a:rPr lang="zh-CN" altLang="en-US" sz="2400" dirty="0">
                <a:latin typeface="华文仿宋" panose="02010600040101010101" pitchFamily="2" charset="-122"/>
                <a:ea typeface="华文仿宋" panose="02010600040101010101" pitchFamily="2" charset="-122"/>
              </a:rPr>
              <a:t>”。 </a:t>
            </a:r>
            <a:endParaRPr lang="en-US" altLang="zh-CN" sz="2400" dirty="0">
              <a:latin typeface="华文仿宋" panose="02010600040101010101" pitchFamily="2" charset="-122"/>
              <a:ea typeface="华文仿宋" panose="02010600040101010101" pitchFamily="2"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2</a:t>
            </a:r>
            <a:r>
              <a:rPr lang="zh-CN" altLang="en-US" sz="2400" dirty="0">
                <a:latin typeface="华文仿宋" panose="02010600040101010101" pitchFamily="2" charset="-122"/>
                <a:ea typeface="华文仿宋" panose="02010600040101010101" pitchFamily="2" charset="-122"/>
              </a:rPr>
              <a:t>）但他也写人、叙事，有裨官、说部的旧意思，说是“</a:t>
            </a:r>
            <a:r>
              <a:rPr lang="zh-CN" altLang="en-US" sz="2400" dirty="0">
                <a:solidFill>
                  <a:srgbClr val="FF0000"/>
                </a:solidFill>
                <a:latin typeface="华文仿宋" panose="02010600040101010101" pitchFamily="2" charset="-122"/>
                <a:ea typeface="华文仿宋" panose="02010600040101010101" pitchFamily="2" charset="-122"/>
              </a:rPr>
              <a:t>不是小说的小说</a:t>
            </a:r>
            <a:r>
              <a:rPr lang="zh-CN" altLang="en-US" sz="2400" dirty="0">
                <a:latin typeface="华文仿宋" panose="02010600040101010101" pitchFamily="2" charset="-122"/>
                <a:ea typeface="华文仿宋" panose="02010600040101010101" pitchFamily="2" charset="-122"/>
              </a:rPr>
              <a:t>”，可以承认，而且正别具一格。 </a:t>
            </a:r>
          </a:p>
        </p:txBody>
      </p:sp>
      <p:sp>
        <p:nvSpPr>
          <p:cNvPr id="4" name="灯片编号占位符 3">
            <a:extLst>
              <a:ext uri="{FF2B5EF4-FFF2-40B4-BE49-F238E27FC236}">
                <a16:creationId xmlns:a16="http://schemas.microsoft.com/office/drawing/2014/main" id="{47FDBB22-E201-4411-8A4F-E9D054D56C73}"/>
              </a:ext>
            </a:extLst>
          </p:cNvPr>
          <p:cNvSpPr>
            <a:spLocks noGrp="1"/>
          </p:cNvSpPr>
          <p:nvPr>
            <p:ph type="sldNum" sz="quarter" idx="12"/>
          </p:nvPr>
        </p:nvSpPr>
        <p:spPr/>
        <p:txBody>
          <a:bodyPr/>
          <a:lstStyle/>
          <a:p>
            <a:pPr algn="r"/>
            <a:fld id="{0C913308-F349-4B6D-A68A-DD1791B4A57B}" type="slidenum">
              <a:rPr lang="zh-CN" altLang="en-US" smtClean="0"/>
              <a:pPr algn="r"/>
              <a:t>5</a:t>
            </a:fld>
            <a:endParaRPr lang="zh-CN" altLang="en-US" dirty="0"/>
          </a:p>
        </p:txBody>
      </p:sp>
    </p:spTree>
    <p:extLst>
      <p:ext uri="{BB962C8B-B14F-4D97-AF65-F5344CB8AC3E}">
        <p14:creationId xmlns:p14="http://schemas.microsoft.com/office/powerpoint/2010/main" val="148275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hidden="1">
            <a:extLst>
              <a:ext uri="{FF2B5EF4-FFF2-40B4-BE49-F238E27FC236}">
                <a16:creationId xmlns:a16="http://schemas.microsoft.com/office/drawing/2014/main" id="{72241564-1906-4FE5-B1E0-633325D387E7}"/>
              </a:ext>
            </a:extLst>
          </p:cNvPr>
          <p:cNvGrpSpPr/>
          <p:nvPr/>
        </p:nvGrpSpPr>
        <p:grpSpPr>
          <a:xfrm>
            <a:off x="6807775" y="-387424"/>
            <a:ext cx="7676002" cy="7632848"/>
            <a:chOff x="8112224" y="260648"/>
            <a:chExt cx="6372530" cy="6336704"/>
          </a:xfrm>
        </p:grpSpPr>
        <p:sp>
          <p:nvSpPr>
            <p:cNvPr id="8" name="Freeform 5">
              <a:extLst>
                <a:ext uri="{FF2B5EF4-FFF2-40B4-BE49-F238E27FC236}">
                  <a16:creationId xmlns:a16="http://schemas.microsoft.com/office/drawing/2014/main" id="{7A156D4F-4C92-475E-AAE2-2A0695213B66}"/>
                </a:ext>
              </a:extLst>
            </p:cNvPr>
            <p:cNvSpPr>
              <a:spLocks noEditPoints="1"/>
            </p:cNvSpPr>
            <p:nvPr/>
          </p:nvSpPr>
          <p:spPr bwMode="auto">
            <a:xfrm>
              <a:off x="8112224" y="260648"/>
              <a:ext cx="6372530" cy="6336704"/>
            </a:xfrm>
            <a:custGeom>
              <a:avLst/>
              <a:gdLst>
                <a:gd name="T0" fmla="*/ 779 w 1557"/>
                <a:gd name="T1" fmla="*/ 1545 h 1546"/>
                <a:gd name="T2" fmla="*/ 708 w 1557"/>
                <a:gd name="T3" fmla="*/ 1545 h 1546"/>
                <a:gd name="T4" fmla="*/ 626 w 1557"/>
                <a:gd name="T5" fmla="*/ 1534 h 1546"/>
                <a:gd name="T6" fmla="*/ 526 w 1557"/>
                <a:gd name="T7" fmla="*/ 1507 h 1546"/>
                <a:gd name="T8" fmla="*/ 398 w 1557"/>
                <a:gd name="T9" fmla="*/ 1450 h 1546"/>
                <a:gd name="T10" fmla="*/ 219 w 1557"/>
                <a:gd name="T11" fmla="*/ 1313 h 1546"/>
                <a:gd name="T12" fmla="*/ 75 w 1557"/>
                <a:gd name="T13" fmla="*/ 1105 h 1546"/>
                <a:gd name="T14" fmla="*/ 30 w 1557"/>
                <a:gd name="T15" fmla="*/ 985 h 1546"/>
                <a:gd name="T16" fmla="*/ 7 w 1557"/>
                <a:gd name="T17" fmla="*/ 869 h 1546"/>
                <a:gd name="T18" fmla="*/ 2 w 1557"/>
                <a:gd name="T19" fmla="*/ 740 h 1546"/>
                <a:gd name="T20" fmla="*/ 15 w 1557"/>
                <a:gd name="T21" fmla="*/ 627 h 1546"/>
                <a:gd name="T22" fmla="*/ 57 w 1557"/>
                <a:gd name="T23" fmla="*/ 483 h 1546"/>
                <a:gd name="T24" fmla="*/ 134 w 1557"/>
                <a:gd name="T25" fmla="*/ 340 h 1546"/>
                <a:gd name="T26" fmla="*/ 233 w 1557"/>
                <a:gd name="T27" fmla="*/ 222 h 1546"/>
                <a:gd name="T28" fmla="*/ 378 w 1557"/>
                <a:gd name="T29" fmla="*/ 109 h 1546"/>
                <a:gd name="T30" fmla="*/ 541 w 1557"/>
                <a:gd name="T31" fmla="*/ 36 h 1546"/>
                <a:gd name="T32" fmla="*/ 695 w 1557"/>
                <a:gd name="T33" fmla="*/ 5 h 1546"/>
                <a:gd name="T34" fmla="*/ 779 w 1557"/>
                <a:gd name="T35" fmla="*/ 0 h 1546"/>
                <a:gd name="T36" fmla="*/ 1014 w 1557"/>
                <a:gd name="T37" fmla="*/ 35 h 1546"/>
                <a:gd name="T38" fmla="*/ 1253 w 1557"/>
                <a:gd name="T39" fmla="*/ 159 h 1546"/>
                <a:gd name="T40" fmla="*/ 1336 w 1557"/>
                <a:gd name="T41" fmla="*/ 233 h 1546"/>
                <a:gd name="T42" fmla="*/ 1432 w 1557"/>
                <a:gd name="T43" fmla="*/ 353 h 1546"/>
                <a:gd name="T44" fmla="*/ 1527 w 1557"/>
                <a:gd name="T45" fmla="*/ 560 h 1546"/>
                <a:gd name="T46" fmla="*/ 1552 w 1557"/>
                <a:gd name="T47" fmla="*/ 688 h 1546"/>
                <a:gd name="T48" fmla="*/ 1556 w 1557"/>
                <a:gd name="T49" fmla="*/ 803 h 1546"/>
                <a:gd name="T50" fmla="*/ 1543 w 1557"/>
                <a:gd name="T51" fmla="*/ 922 h 1546"/>
                <a:gd name="T52" fmla="*/ 1457 w 1557"/>
                <a:gd name="T53" fmla="*/ 1155 h 1546"/>
                <a:gd name="T54" fmla="*/ 1355 w 1557"/>
                <a:gd name="T55" fmla="*/ 1295 h 1546"/>
                <a:gd name="T56" fmla="*/ 1213 w 1557"/>
                <a:gd name="T57" fmla="*/ 1417 h 1546"/>
                <a:gd name="T58" fmla="*/ 1105 w 1557"/>
                <a:gd name="T59" fmla="*/ 1478 h 1546"/>
                <a:gd name="T60" fmla="*/ 977 w 1557"/>
                <a:gd name="T61" fmla="*/ 1524 h 1546"/>
                <a:gd name="T62" fmla="*/ 844 w 1557"/>
                <a:gd name="T63" fmla="*/ 1545 h 1546"/>
                <a:gd name="T64" fmla="*/ 779 w 1557"/>
                <a:gd name="T65" fmla="*/ 1545 h 1546"/>
                <a:gd name="T66" fmla="*/ 779 w 1557"/>
                <a:gd name="T67" fmla="*/ 1545 h 1546"/>
                <a:gd name="T68" fmla="*/ 779 w 1557"/>
                <a:gd name="T69" fmla="*/ 1517 h 1546"/>
                <a:gd name="T70" fmla="*/ 787 w 1557"/>
                <a:gd name="T71" fmla="*/ 1517 h 1546"/>
                <a:gd name="T72" fmla="*/ 898 w 1557"/>
                <a:gd name="T73" fmla="*/ 1507 h 1546"/>
                <a:gd name="T74" fmla="*/ 1092 w 1557"/>
                <a:gd name="T75" fmla="*/ 1448 h 1546"/>
                <a:gd name="T76" fmla="*/ 1300 w 1557"/>
                <a:gd name="T77" fmla="*/ 1305 h 1546"/>
                <a:gd name="T78" fmla="*/ 1404 w 1557"/>
                <a:gd name="T79" fmla="*/ 1178 h 1546"/>
                <a:gd name="T80" fmla="*/ 1484 w 1557"/>
                <a:gd name="T81" fmla="*/ 1014 h 1546"/>
                <a:gd name="T82" fmla="*/ 1523 w 1557"/>
                <a:gd name="T83" fmla="*/ 820 h 1546"/>
                <a:gd name="T84" fmla="*/ 1513 w 1557"/>
                <a:gd name="T85" fmla="*/ 644 h 1546"/>
                <a:gd name="T86" fmla="*/ 1439 w 1557"/>
                <a:gd name="T87" fmla="*/ 429 h 1546"/>
                <a:gd name="T88" fmla="*/ 1288 w 1557"/>
                <a:gd name="T89" fmla="*/ 232 h 1546"/>
                <a:gd name="T90" fmla="*/ 1125 w 1557"/>
                <a:gd name="T91" fmla="*/ 117 h 1546"/>
                <a:gd name="T92" fmla="*/ 961 w 1557"/>
                <a:gd name="T93" fmla="*/ 54 h 1546"/>
                <a:gd name="T94" fmla="*/ 816 w 1557"/>
                <a:gd name="T95" fmla="*/ 32 h 1546"/>
                <a:gd name="T96" fmla="*/ 663 w 1557"/>
                <a:gd name="T97" fmla="*/ 40 h 1546"/>
                <a:gd name="T98" fmla="*/ 414 w 1557"/>
                <a:gd name="T99" fmla="*/ 127 h 1546"/>
                <a:gd name="T100" fmla="*/ 230 w 1557"/>
                <a:gd name="T101" fmla="*/ 272 h 1546"/>
                <a:gd name="T102" fmla="*/ 107 w 1557"/>
                <a:gd name="T103" fmla="*/ 451 h 1546"/>
                <a:gd name="T104" fmla="*/ 40 w 1557"/>
                <a:gd name="T105" fmla="*/ 674 h 1546"/>
                <a:gd name="T106" fmla="*/ 38 w 1557"/>
                <a:gd name="T107" fmla="*/ 861 h 1546"/>
                <a:gd name="T108" fmla="*/ 73 w 1557"/>
                <a:gd name="T109" fmla="*/ 1015 h 1546"/>
                <a:gd name="T110" fmla="*/ 183 w 1557"/>
                <a:gd name="T111" fmla="*/ 1221 h 1546"/>
                <a:gd name="T112" fmla="*/ 318 w 1557"/>
                <a:gd name="T113" fmla="*/ 1358 h 1546"/>
                <a:gd name="T114" fmla="*/ 481 w 1557"/>
                <a:gd name="T115" fmla="*/ 1455 h 1546"/>
                <a:gd name="T116" fmla="*/ 656 w 1557"/>
                <a:gd name="T117" fmla="*/ 1507 h 1546"/>
                <a:gd name="T118" fmla="*/ 779 w 1557"/>
                <a:gd name="T119" fmla="*/ 1517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57" h="1546">
                  <a:moveTo>
                    <a:pt x="779" y="1545"/>
                  </a:moveTo>
                  <a:cubicBezTo>
                    <a:pt x="755" y="1545"/>
                    <a:pt x="731" y="1546"/>
                    <a:pt x="708" y="1545"/>
                  </a:cubicBezTo>
                  <a:cubicBezTo>
                    <a:pt x="680" y="1543"/>
                    <a:pt x="653" y="1539"/>
                    <a:pt x="626" y="1534"/>
                  </a:cubicBezTo>
                  <a:cubicBezTo>
                    <a:pt x="592" y="1526"/>
                    <a:pt x="559" y="1517"/>
                    <a:pt x="526" y="1507"/>
                  </a:cubicBezTo>
                  <a:cubicBezTo>
                    <a:pt x="481" y="1493"/>
                    <a:pt x="439" y="1473"/>
                    <a:pt x="398" y="1450"/>
                  </a:cubicBezTo>
                  <a:cubicBezTo>
                    <a:pt x="332" y="1413"/>
                    <a:pt x="272" y="1367"/>
                    <a:pt x="219" y="1313"/>
                  </a:cubicBezTo>
                  <a:cubicBezTo>
                    <a:pt x="159" y="1252"/>
                    <a:pt x="111" y="1182"/>
                    <a:pt x="75" y="1105"/>
                  </a:cubicBezTo>
                  <a:cubicBezTo>
                    <a:pt x="56" y="1066"/>
                    <a:pt x="41" y="1026"/>
                    <a:pt x="30" y="985"/>
                  </a:cubicBezTo>
                  <a:cubicBezTo>
                    <a:pt x="19" y="947"/>
                    <a:pt x="11" y="908"/>
                    <a:pt x="7" y="869"/>
                  </a:cubicBezTo>
                  <a:cubicBezTo>
                    <a:pt x="2" y="826"/>
                    <a:pt x="0" y="783"/>
                    <a:pt x="2" y="740"/>
                  </a:cubicBezTo>
                  <a:cubicBezTo>
                    <a:pt x="4" y="702"/>
                    <a:pt x="7" y="664"/>
                    <a:pt x="15" y="627"/>
                  </a:cubicBezTo>
                  <a:cubicBezTo>
                    <a:pt x="24" y="578"/>
                    <a:pt x="38" y="530"/>
                    <a:pt x="57" y="483"/>
                  </a:cubicBezTo>
                  <a:cubicBezTo>
                    <a:pt x="78" y="433"/>
                    <a:pt x="103" y="385"/>
                    <a:pt x="134" y="340"/>
                  </a:cubicBezTo>
                  <a:cubicBezTo>
                    <a:pt x="163" y="297"/>
                    <a:pt x="196" y="258"/>
                    <a:pt x="233" y="222"/>
                  </a:cubicBezTo>
                  <a:cubicBezTo>
                    <a:pt x="277" y="179"/>
                    <a:pt x="325" y="141"/>
                    <a:pt x="378" y="109"/>
                  </a:cubicBezTo>
                  <a:cubicBezTo>
                    <a:pt x="430" y="79"/>
                    <a:pt x="484" y="54"/>
                    <a:pt x="541" y="36"/>
                  </a:cubicBezTo>
                  <a:cubicBezTo>
                    <a:pt x="591" y="20"/>
                    <a:pt x="643" y="9"/>
                    <a:pt x="695" y="5"/>
                  </a:cubicBezTo>
                  <a:cubicBezTo>
                    <a:pt x="723" y="2"/>
                    <a:pt x="751" y="1"/>
                    <a:pt x="779" y="0"/>
                  </a:cubicBezTo>
                  <a:cubicBezTo>
                    <a:pt x="859" y="0"/>
                    <a:pt x="937" y="11"/>
                    <a:pt x="1014" y="35"/>
                  </a:cubicBezTo>
                  <a:cubicBezTo>
                    <a:pt x="1100" y="63"/>
                    <a:pt x="1180" y="104"/>
                    <a:pt x="1253" y="159"/>
                  </a:cubicBezTo>
                  <a:cubicBezTo>
                    <a:pt x="1282" y="182"/>
                    <a:pt x="1310" y="206"/>
                    <a:pt x="1336" y="233"/>
                  </a:cubicBezTo>
                  <a:cubicBezTo>
                    <a:pt x="1372" y="270"/>
                    <a:pt x="1404" y="310"/>
                    <a:pt x="1432" y="353"/>
                  </a:cubicBezTo>
                  <a:cubicBezTo>
                    <a:pt x="1474" y="417"/>
                    <a:pt x="1506" y="486"/>
                    <a:pt x="1527" y="560"/>
                  </a:cubicBezTo>
                  <a:cubicBezTo>
                    <a:pt x="1539" y="602"/>
                    <a:pt x="1547" y="645"/>
                    <a:pt x="1552" y="688"/>
                  </a:cubicBezTo>
                  <a:cubicBezTo>
                    <a:pt x="1556" y="726"/>
                    <a:pt x="1557" y="765"/>
                    <a:pt x="1556" y="803"/>
                  </a:cubicBezTo>
                  <a:cubicBezTo>
                    <a:pt x="1554" y="843"/>
                    <a:pt x="1550" y="883"/>
                    <a:pt x="1543" y="922"/>
                  </a:cubicBezTo>
                  <a:cubicBezTo>
                    <a:pt x="1527" y="1004"/>
                    <a:pt x="1498" y="1082"/>
                    <a:pt x="1457" y="1155"/>
                  </a:cubicBezTo>
                  <a:cubicBezTo>
                    <a:pt x="1428" y="1206"/>
                    <a:pt x="1394" y="1252"/>
                    <a:pt x="1355" y="1295"/>
                  </a:cubicBezTo>
                  <a:cubicBezTo>
                    <a:pt x="1313" y="1341"/>
                    <a:pt x="1265" y="1382"/>
                    <a:pt x="1213" y="1417"/>
                  </a:cubicBezTo>
                  <a:cubicBezTo>
                    <a:pt x="1179" y="1441"/>
                    <a:pt x="1143" y="1461"/>
                    <a:pt x="1105" y="1478"/>
                  </a:cubicBezTo>
                  <a:cubicBezTo>
                    <a:pt x="1064" y="1497"/>
                    <a:pt x="1021" y="1513"/>
                    <a:pt x="977" y="1524"/>
                  </a:cubicBezTo>
                  <a:cubicBezTo>
                    <a:pt x="933" y="1535"/>
                    <a:pt x="889" y="1543"/>
                    <a:pt x="844" y="1545"/>
                  </a:cubicBezTo>
                  <a:cubicBezTo>
                    <a:pt x="822" y="1546"/>
                    <a:pt x="800" y="1545"/>
                    <a:pt x="779" y="1545"/>
                  </a:cubicBezTo>
                  <a:cubicBezTo>
                    <a:pt x="779" y="1545"/>
                    <a:pt x="779" y="1545"/>
                    <a:pt x="779" y="1545"/>
                  </a:cubicBezTo>
                  <a:close/>
                  <a:moveTo>
                    <a:pt x="779" y="1517"/>
                  </a:moveTo>
                  <a:cubicBezTo>
                    <a:pt x="781" y="1517"/>
                    <a:pt x="784" y="1517"/>
                    <a:pt x="787" y="1517"/>
                  </a:cubicBezTo>
                  <a:cubicBezTo>
                    <a:pt x="824" y="1517"/>
                    <a:pt x="861" y="1513"/>
                    <a:pt x="898" y="1507"/>
                  </a:cubicBezTo>
                  <a:cubicBezTo>
                    <a:pt x="966" y="1496"/>
                    <a:pt x="1030" y="1477"/>
                    <a:pt x="1092" y="1448"/>
                  </a:cubicBezTo>
                  <a:cubicBezTo>
                    <a:pt x="1169" y="1412"/>
                    <a:pt x="1239" y="1365"/>
                    <a:pt x="1300" y="1305"/>
                  </a:cubicBezTo>
                  <a:cubicBezTo>
                    <a:pt x="1339" y="1267"/>
                    <a:pt x="1374" y="1224"/>
                    <a:pt x="1404" y="1178"/>
                  </a:cubicBezTo>
                  <a:cubicBezTo>
                    <a:pt x="1438" y="1127"/>
                    <a:pt x="1464" y="1072"/>
                    <a:pt x="1484" y="1014"/>
                  </a:cubicBezTo>
                  <a:cubicBezTo>
                    <a:pt x="1506" y="951"/>
                    <a:pt x="1519" y="886"/>
                    <a:pt x="1523" y="820"/>
                  </a:cubicBezTo>
                  <a:cubicBezTo>
                    <a:pt x="1527" y="761"/>
                    <a:pt x="1523" y="702"/>
                    <a:pt x="1513" y="644"/>
                  </a:cubicBezTo>
                  <a:cubicBezTo>
                    <a:pt x="1499" y="568"/>
                    <a:pt x="1474" y="496"/>
                    <a:pt x="1439" y="429"/>
                  </a:cubicBezTo>
                  <a:cubicBezTo>
                    <a:pt x="1399" y="354"/>
                    <a:pt x="1349" y="289"/>
                    <a:pt x="1288" y="232"/>
                  </a:cubicBezTo>
                  <a:cubicBezTo>
                    <a:pt x="1239" y="186"/>
                    <a:pt x="1184" y="148"/>
                    <a:pt x="1125" y="117"/>
                  </a:cubicBezTo>
                  <a:cubicBezTo>
                    <a:pt x="1073" y="90"/>
                    <a:pt x="1018" y="69"/>
                    <a:pt x="961" y="54"/>
                  </a:cubicBezTo>
                  <a:cubicBezTo>
                    <a:pt x="914" y="42"/>
                    <a:pt x="865" y="34"/>
                    <a:pt x="816" y="32"/>
                  </a:cubicBezTo>
                  <a:cubicBezTo>
                    <a:pt x="765" y="30"/>
                    <a:pt x="714" y="32"/>
                    <a:pt x="663" y="40"/>
                  </a:cubicBezTo>
                  <a:cubicBezTo>
                    <a:pt x="575" y="55"/>
                    <a:pt x="492" y="83"/>
                    <a:pt x="414" y="127"/>
                  </a:cubicBezTo>
                  <a:cubicBezTo>
                    <a:pt x="345" y="166"/>
                    <a:pt x="283" y="214"/>
                    <a:pt x="230" y="272"/>
                  </a:cubicBezTo>
                  <a:cubicBezTo>
                    <a:pt x="180" y="326"/>
                    <a:pt x="139" y="386"/>
                    <a:pt x="107" y="451"/>
                  </a:cubicBezTo>
                  <a:cubicBezTo>
                    <a:pt x="73" y="522"/>
                    <a:pt x="50" y="596"/>
                    <a:pt x="40" y="674"/>
                  </a:cubicBezTo>
                  <a:cubicBezTo>
                    <a:pt x="31" y="737"/>
                    <a:pt x="30" y="799"/>
                    <a:pt x="38" y="861"/>
                  </a:cubicBezTo>
                  <a:cubicBezTo>
                    <a:pt x="44" y="914"/>
                    <a:pt x="56" y="965"/>
                    <a:pt x="73" y="1015"/>
                  </a:cubicBezTo>
                  <a:cubicBezTo>
                    <a:pt x="99" y="1090"/>
                    <a:pt x="136" y="1158"/>
                    <a:pt x="183" y="1221"/>
                  </a:cubicBezTo>
                  <a:cubicBezTo>
                    <a:pt x="222" y="1272"/>
                    <a:pt x="267" y="1318"/>
                    <a:pt x="318" y="1358"/>
                  </a:cubicBezTo>
                  <a:cubicBezTo>
                    <a:pt x="368" y="1397"/>
                    <a:pt x="423" y="1430"/>
                    <a:pt x="481" y="1455"/>
                  </a:cubicBezTo>
                  <a:cubicBezTo>
                    <a:pt x="537" y="1479"/>
                    <a:pt x="596" y="1497"/>
                    <a:pt x="656" y="1507"/>
                  </a:cubicBezTo>
                  <a:cubicBezTo>
                    <a:pt x="697" y="1514"/>
                    <a:pt x="738" y="1517"/>
                    <a:pt x="779" y="151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9" name="Freeform 6">
              <a:extLst>
                <a:ext uri="{FF2B5EF4-FFF2-40B4-BE49-F238E27FC236}">
                  <a16:creationId xmlns:a16="http://schemas.microsoft.com/office/drawing/2014/main" id="{797BCE24-5B72-40BD-84C4-B4C306D83388}"/>
                </a:ext>
              </a:extLst>
            </p:cNvPr>
            <p:cNvSpPr>
              <a:spLocks noEditPoints="1"/>
            </p:cNvSpPr>
            <p:nvPr/>
          </p:nvSpPr>
          <p:spPr bwMode="auto">
            <a:xfrm>
              <a:off x="8234038" y="384850"/>
              <a:ext cx="6128902" cy="6093076"/>
            </a:xfrm>
            <a:custGeom>
              <a:avLst/>
              <a:gdLst>
                <a:gd name="T0" fmla="*/ 384 w 1497"/>
                <a:gd name="T1" fmla="*/ 97 h 1487"/>
                <a:gd name="T2" fmla="*/ 1270 w 1497"/>
                <a:gd name="T3" fmla="*/ 1275 h 1487"/>
                <a:gd name="T4" fmla="*/ 1308 w 1497"/>
                <a:gd name="T5" fmla="*/ 1036 h 1487"/>
                <a:gd name="T6" fmla="*/ 1285 w 1497"/>
                <a:gd name="T7" fmla="*/ 1026 h 1487"/>
                <a:gd name="T8" fmla="*/ 1199 w 1497"/>
                <a:gd name="T9" fmla="*/ 1188 h 1487"/>
                <a:gd name="T10" fmla="*/ 1195 w 1497"/>
                <a:gd name="T11" fmla="*/ 1139 h 1487"/>
                <a:gd name="T12" fmla="*/ 1233 w 1497"/>
                <a:gd name="T13" fmla="*/ 1093 h 1487"/>
                <a:gd name="T14" fmla="*/ 864 w 1497"/>
                <a:gd name="T15" fmla="*/ 152 h 1487"/>
                <a:gd name="T16" fmla="*/ 904 w 1497"/>
                <a:gd name="T17" fmla="*/ 203 h 1487"/>
                <a:gd name="T18" fmla="*/ 973 w 1497"/>
                <a:gd name="T19" fmla="*/ 164 h 1487"/>
                <a:gd name="T20" fmla="*/ 936 w 1497"/>
                <a:gd name="T21" fmla="*/ 123 h 1487"/>
                <a:gd name="T22" fmla="*/ 923 w 1497"/>
                <a:gd name="T23" fmla="*/ 162 h 1487"/>
                <a:gd name="T24" fmla="*/ 924 w 1497"/>
                <a:gd name="T25" fmla="*/ 116 h 1487"/>
                <a:gd name="T26" fmla="*/ 634 w 1497"/>
                <a:gd name="T27" fmla="*/ 145 h 1487"/>
                <a:gd name="T28" fmla="*/ 582 w 1497"/>
                <a:gd name="T29" fmla="*/ 98 h 1487"/>
                <a:gd name="T30" fmla="*/ 547 w 1497"/>
                <a:gd name="T31" fmla="*/ 107 h 1487"/>
                <a:gd name="T32" fmla="*/ 597 w 1497"/>
                <a:gd name="T33" fmla="*/ 195 h 1487"/>
                <a:gd name="T34" fmla="*/ 624 w 1497"/>
                <a:gd name="T35" fmla="*/ 127 h 1487"/>
                <a:gd name="T36" fmla="*/ 197 w 1497"/>
                <a:gd name="T37" fmla="*/ 1136 h 1487"/>
                <a:gd name="T38" fmla="*/ 195 w 1497"/>
                <a:gd name="T39" fmla="*/ 947 h 1487"/>
                <a:gd name="T40" fmla="*/ 134 w 1497"/>
                <a:gd name="T41" fmla="*/ 1028 h 1487"/>
                <a:gd name="T42" fmla="*/ 153 w 1497"/>
                <a:gd name="T43" fmla="*/ 488 h 1487"/>
                <a:gd name="T44" fmla="*/ 105 w 1497"/>
                <a:gd name="T45" fmla="*/ 535 h 1487"/>
                <a:gd name="T46" fmla="*/ 133 w 1497"/>
                <a:gd name="T47" fmla="*/ 612 h 1487"/>
                <a:gd name="T48" fmla="*/ 173 w 1497"/>
                <a:gd name="T49" fmla="*/ 588 h 1487"/>
                <a:gd name="T50" fmla="*/ 1362 w 1497"/>
                <a:gd name="T51" fmla="*/ 492 h 1487"/>
                <a:gd name="T52" fmla="*/ 1337 w 1497"/>
                <a:gd name="T53" fmla="*/ 534 h 1487"/>
                <a:gd name="T54" fmla="*/ 1321 w 1497"/>
                <a:gd name="T55" fmla="*/ 593 h 1487"/>
                <a:gd name="T56" fmla="*/ 1370 w 1497"/>
                <a:gd name="T57" fmla="*/ 595 h 1487"/>
                <a:gd name="T58" fmla="*/ 1399 w 1497"/>
                <a:gd name="T59" fmla="*/ 538 h 1487"/>
                <a:gd name="T60" fmla="*/ 924 w 1497"/>
                <a:gd name="T61" fmla="*/ 1318 h 1487"/>
                <a:gd name="T62" fmla="*/ 809 w 1497"/>
                <a:gd name="T63" fmla="*/ 1406 h 1487"/>
                <a:gd name="T64" fmla="*/ 809 w 1497"/>
                <a:gd name="T65" fmla="*/ 1348 h 1487"/>
                <a:gd name="T66" fmla="*/ 877 w 1497"/>
                <a:gd name="T67" fmla="*/ 1353 h 1487"/>
                <a:gd name="T68" fmla="*/ 291 w 1497"/>
                <a:gd name="T69" fmla="*/ 295 h 1487"/>
                <a:gd name="T70" fmla="*/ 286 w 1497"/>
                <a:gd name="T71" fmla="*/ 322 h 1487"/>
                <a:gd name="T72" fmla="*/ 339 w 1497"/>
                <a:gd name="T73" fmla="*/ 318 h 1487"/>
                <a:gd name="T74" fmla="*/ 312 w 1497"/>
                <a:gd name="T75" fmla="*/ 218 h 1487"/>
                <a:gd name="T76" fmla="*/ 1173 w 1497"/>
                <a:gd name="T77" fmla="*/ 278 h 1487"/>
                <a:gd name="T78" fmla="*/ 1238 w 1497"/>
                <a:gd name="T79" fmla="*/ 330 h 1487"/>
                <a:gd name="T80" fmla="*/ 1188 w 1497"/>
                <a:gd name="T81" fmla="*/ 285 h 1487"/>
                <a:gd name="T82" fmla="*/ 693 w 1497"/>
                <a:gd name="T83" fmla="*/ 1382 h 1487"/>
                <a:gd name="T84" fmla="*/ 724 w 1497"/>
                <a:gd name="T85" fmla="*/ 1363 h 1487"/>
                <a:gd name="T86" fmla="*/ 665 w 1497"/>
                <a:gd name="T87" fmla="*/ 1400 h 1487"/>
                <a:gd name="T88" fmla="*/ 1405 w 1497"/>
                <a:gd name="T89" fmla="*/ 889 h 1487"/>
                <a:gd name="T90" fmla="*/ 1299 w 1497"/>
                <a:gd name="T91" fmla="*/ 947 h 1487"/>
                <a:gd name="T92" fmla="*/ 471 w 1497"/>
                <a:gd name="T93" fmla="*/ 1275 h 1487"/>
                <a:gd name="T94" fmla="*/ 526 w 1497"/>
                <a:gd name="T95" fmla="*/ 1339 h 1487"/>
                <a:gd name="T96" fmla="*/ 1081 w 1497"/>
                <a:gd name="T97" fmla="*/ 1228 h 1487"/>
                <a:gd name="T98" fmla="*/ 1143 w 1497"/>
                <a:gd name="T99" fmla="*/ 1256 h 1487"/>
                <a:gd name="T100" fmla="*/ 364 w 1497"/>
                <a:gd name="T101" fmla="*/ 1191 h 1487"/>
                <a:gd name="T102" fmla="*/ 302 w 1497"/>
                <a:gd name="T103" fmla="*/ 1252 h 1487"/>
                <a:gd name="T104" fmla="*/ 1019 w 1497"/>
                <a:gd name="T105" fmla="*/ 1265 h 1487"/>
                <a:gd name="T106" fmla="*/ 1138 w 1497"/>
                <a:gd name="T107" fmla="*/ 326 h 1487"/>
                <a:gd name="T108" fmla="*/ 1178 w 1497"/>
                <a:gd name="T109" fmla="*/ 373 h 1487"/>
                <a:gd name="T110" fmla="*/ 1160 w 1497"/>
                <a:gd name="T111" fmla="*/ 330 h 1487"/>
                <a:gd name="T112" fmla="*/ 577 w 1497"/>
                <a:gd name="T113" fmla="*/ 1376 h 1487"/>
                <a:gd name="T114" fmla="*/ 108 w 1497"/>
                <a:gd name="T115" fmla="*/ 859 h 1487"/>
                <a:gd name="T116" fmla="*/ 186 w 1497"/>
                <a:gd name="T117" fmla="*/ 923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7" h="1487">
                  <a:moveTo>
                    <a:pt x="749" y="1487"/>
                  </a:moveTo>
                  <a:cubicBezTo>
                    <a:pt x="708" y="1487"/>
                    <a:pt x="667" y="1484"/>
                    <a:pt x="626" y="1477"/>
                  </a:cubicBezTo>
                  <a:cubicBezTo>
                    <a:pt x="566" y="1467"/>
                    <a:pt x="507" y="1449"/>
                    <a:pt x="451" y="1425"/>
                  </a:cubicBezTo>
                  <a:cubicBezTo>
                    <a:pt x="393" y="1400"/>
                    <a:pt x="338" y="1367"/>
                    <a:pt x="288" y="1328"/>
                  </a:cubicBezTo>
                  <a:cubicBezTo>
                    <a:pt x="237" y="1288"/>
                    <a:pt x="192" y="1242"/>
                    <a:pt x="153" y="1191"/>
                  </a:cubicBezTo>
                  <a:cubicBezTo>
                    <a:pt x="106" y="1128"/>
                    <a:pt x="69" y="1060"/>
                    <a:pt x="43" y="985"/>
                  </a:cubicBezTo>
                  <a:cubicBezTo>
                    <a:pt x="26" y="935"/>
                    <a:pt x="14" y="884"/>
                    <a:pt x="8" y="831"/>
                  </a:cubicBezTo>
                  <a:cubicBezTo>
                    <a:pt x="0" y="769"/>
                    <a:pt x="1" y="707"/>
                    <a:pt x="10" y="644"/>
                  </a:cubicBezTo>
                  <a:cubicBezTo>
                    <a:pt x="20" y="566"/>
                    <a:pt x="43" y="492"/>
                    <a:pt x="77" y="421"/>
                  </a:cubicBezTo>
                  <a:cubicBezTo>
                    <a:pt x="109" y="356"/>
                    <a:pt x="150" y="296"/>
                    <a:pt x="200" y="242"/>
                  </a:cubicBezTo>
                  <a:cubicBezTo>
                    <a:pt x="253" y="184"/>
                    <a:pt x="315" y="136"/>
                    <a:pt x="384" y="97"/>
                  </a:cubicBezTo>
                  <a:cubicBezTo>
                    <a:pt x="462" y="53"/>
                    <a:pt x="545" y="25"/>
                    <a:pt x="633" y="10"/>
                  </a:cubicBezTo>
                  <a:cubicBezTo>
                    <a:pt x="684" y="2"/>
                    <a:pt x="735" y="0"/>
                    <a:pt x="786" y="2"/>
                  </a:cubicBezTo>
                  <a:cubicBezTo>
                    <a:pt x="835" y="4"/>
                    <a:pt x="884" y="12"/>
                    <a:pt x="931" y="24"/>
                  </a:cubicBezTo>
                  <a:cubicBezTo>
                    <a:pt x="988" y="39"/>
                    <a:pt x="1043" y="60"/>
                    <a:pt x="1095" y="87"/>
                  </a:cubicBezTo>
                  <a:cubicBezTo>
                    <a:pt x="1154" y="118"/>
                    <a:pt x="1209" y="156"/>
                    <a:pt x="1258" y="202"/>
                  </a:cubicBezTo>
                  <a:cubicBezTo>
                    <a:pt x="1319" y="259"/>
                    <a:pt x="1369" y="324"/>
                    <a:pt x="1409" y="399"/>
                  </a:cubicBezTo>
                  <a:cubicBezTo>
                    <a:pt x="1444" y="466"/>
                    <a:pt x="1469" y="538"/>
                    <a:pt x="1483" y="614"/>
                  </a:cubicBezTo>
                  <a:cubicBezTo>
                    <a:pt x="1493" y="672"/>
                    <a:pt x="1497" y="731"/>
                    <a:pt x="1493" y="790"/>
                  </a:cubicBezTo>
                  <a:cubicBezTo>
                    <a:pt x="1489" y="856"/>
                    <a:pt x="1476" y="921"/>
                    <a:pt x="1454" y="984"/>
                  </a:cubicBezTo>
                  <a:cubicBezTo>
                    <a:pt x="1434" y="1042"/>
                    <a:pt x="1408" y="1097"/>
                    <a:pt x="1374" y="1148"/>
                  </a:cubicBezTo>
                  <a:cubicBezTo>
                    <a:pt x="1344" y="1194"/>
                    <a:pt x="1309" y="1237"/>
                    <a:pt x="1270" y="1275"/>
                  </a:cubicBezTo>
                  <a:cubicBezTo>
                    <a:pt x="1209" y="1335"/>
                    <a:pt x="1139" y="1382"/>
                    <a:pt x="1062" y="1418"/>
                  </a:cubicBezTo>
                  <a:cubicBezTo>
                    <a:pt x="1000" y="1447"/>
                    <a:pt x="936" y="1466"/>
                    <a:pt x="868" y="1477"/>
                  </a:cubicBezTo>
                  <a:cubicBezTo>
                    <a:pt x="831" y="1483"/>
                    <a:pt x="794" y="1487"/>
                    <a:pt x="757" y="1487"/>
                  </a:cubicBezTo>
                  <a:cubicBezTo>
                    <a:pt x="754" y="1487"/>
                    <a:pt x="751" y="1487"/>
                    <a:pt x="749" y="1487"/>
                  </a:cubicBezTo>
                  <a:close/>
                  <a:moveTo>
                    <a:pt x="739" y="1275"/>
                  </a:moveTo>
                  <a:cubicBezTo>
                    <a:pt x="1027" y="1283"/>
                    <a:pt x="1257" y="1049"/>
                    <a:pt x="1264" y="772"/>
                  </a:cubicBezTo>
                  <a:cubicBezTo>
                    <a:pt x="1272" y="473"/>
                    <a:pt x="1028" y="234"/>
                    <a:pt x="737" y="240"/>
                  </a:cubicBezTo>
                  <a:cubicBezTo>
                    <a:pt x="462" y="245"/>
                    <a:pt x="237" y="469"/>
                    <a:pt x="230" y="745"/>
                  </a:cubicBezTo>
                  <a:cubicBezTo>
                    <a:pt x="224" y="1043"/>
                    <a:pt x="464" y="1275"/>
                    <a:pt x="739" y="1275"/>
                  </a:cubicBezTo>
                  <a:close/>
                  <a:moveTo>
                    <a:pt x="1289" y="1051"/>
                  </a:moveTo>
                  <a:cubicBezTo>
                    <a:pt x="1296" y="1045"/>
                    <a:pt x="1302" y="1041"/>
                    <a:pt x="1308" y="1036"/>
                  </a:cubicBezTo>
                  <a:cubicBezTo>
                    <a:pt x="1311" y="1032"/>
                    <a:pt x="1314" y="1028"/>
                    <a:pt x="1318" y="1024"/>
                  </a:cubicBezTo>
                  <a:cubicBezTo>
                    <a:pt x="1324" y="1019"/>
                    <a:pt x="1329" y="1019"/>
                    <a:pt x="1336" y="1023"/>
                  </a:cubicBezTo>
                  <a:cubicBezTo>
                    <a:pt x="1342" y="1027"/>
                    <a:pt x="1344" y="1032"/>
                    <a:pt x="1341" y="1039"/>
                  </a:cubicBezTo>
                  <a:cubicBezTo>
                    <a:pt x="1339" y="1045"/>
                    <a:pt x="1335" y="1051"/>
                    <a:pt x="1331" y="1056"/>
                  </a:cubicBezTo>
                  <a:cubicBezTo>
                    <a:pt x="1329" y="1060"/>
                    <a:pt x="1326" y="1062"/>
                    <a:pt x="1323" y="1066"/>
                  </a:cubicBezTo>
                  <a:cubicBezTo>
                    <a:pt x="1328" y="1067"/>
                    <a:pt x="1333" y="1070"/>
                    <a:pt x="1337" y="1065"/>
                  </a:cubicBezTo>
                  <a:cubicBezTo>
                    <a:pt x="1346" y="1055"/>
                    <a:pt x="1352" y="1045"/>
                    <a:pt x="1355" y="1032"/>
                  </a:cubicBezTo>
                  <a:cubicBezTo>
                    <a:pt x="1357" y="1024"/>
                    <a:pt x="1356" y="1016"/>
                    <a:pt x="1349" y="1009"/>
                  </a:cubicBezTo>
                  <a:cubicBezTo>
                    <a:pt x="1335" y="995"/>
                    <a:pt x="1321" y="996"/>
                    <a:pt x="1308" y="1011"/>
                  </a:cubicBezTo>
                  <a:cubicBezTo>
                    <a:pt x="1304" y="1015"/>
                    <a:pt x="1300" y="1020"/>
                    <a:pt x="1295" y="1024"/>
                  </a:cubicBezTo>
                  <a:cubicBezTo>
                    <a:pt x="1293" y="1026"/>
                    <a:pt x="1288" y="1027"/>
                    <a:pt x="1285" y="1026"/>
                  </a:cubicBezTo>
                  <a:cubicBezTo>
                    <a:pt x="1283" y="1024"/>
                    <a:pt x="1282" y="1020"/>
                    <a:pt x="1281" y="1016"/>
                  </a:cubicBezTo>
                  <a:cubicBezTo>
                    <a:pt x="1281" y="1014"/>
                    <a:pt x="1282" y="1011"/>
                    <a:pt x="1284" y="1008"/>
                  </a:cubicBezTo>
                  <a:cubicBezTo>
                    <a:pt x="1288" y="1001"/>
                    <a:pt x="1293" y="994"/>
                    <a:pt x="1299" y="985"/>
                  </a:cubicBezTo>
                  <a:cubicBezTo>
                    <a:pt x="1294" y="985"/>
                    <a:pt x="1288" y="984"/>
                    <a:pt x="1286" y="986"/>
                  </a:cubicBezTo>
                  <a:cubicBezTo>
                    <a:pt x="1274" y="1001"/>
                    <a:pt x="1262" y="1016"/>
                    <a:pt x="1269" y="1039"/>
                  </a:cubicBezTo>
                  <a:cubicBezTo>
                    <a:pt x="1256" y="1039"/>
                    <a:pt x="1249" y="1049"/>
                    <a:pt x="1244" y="1059"/>
                  </a:cubicBezTo>
                  <a:cubicBezTo>
                    <a:pt x="1227" y="1087"/>
                    <a:pt x="1206" y="1112"/>
                    <a:pt x="1185" y="1137"/>
                  </a:cubicBezTo>
                  <a:cubicBezTo>
                    <a:pt x="1182" y="1140"/>
                    <a:pt x="1182" y="1142"/>
                    <a:pt x="1184" y="1146"/>
                  </a:cubicBezTo>
                  <a:cubicBezTo>
                    <a:pt x="1190" y="1158"/>
                    <a:pt x="1195" y="1170"/>
                    <a:pt x="1201" y="1183"/>
                  </a:cubicBezTo>
                  <a:cubicBezTo>
                    <a:pt x="1202" y="1185"/>
                    <a:pt x="1202" y="1187"/>
                    <a:pt x="1203" y="1190"/>
                  </a:cubicBezTo>
                  <a:cubicBezTo>
                    <a:pt x="1201" y="1189"/>
                    <a:pt x="1200" y="1189"/>
                    <a:pt x="1199" y="1188"/>
                  </a:cubicBezTo>
                  <a:cubicBezTo>
                    <a:pt x="1185" y="1183"/>
                    <a:pt x="1171" y="1179"/>
                    <a:pt x="1157" y="1173"/>
                  </a:cubicBezTo>
                  <a:cubicBezTo>
                    <a:pt x="1153" y="1172"/>
                    <a:pt x="1150" y="1172"/>
                    <a:pt x="1147" y="1175"/>
                  </a:cubicBezTo>
                  <a:cubicBezTo>
                    <a:pt x="1143" y="1179"/>
                    <a:pt x="1139" y="1182"/>
                    <a:pt x="1135" y="1186"/>
                  </a:cubicBezTo>
                  <a:cubicBezTo>
                    <a:pt x="1131" y="1189"/>
                    <a:pt x="1127" y="1193"/>
                    <a:pt x="1123" y="1196"/>
                  </a:cubicBezTo>
                  <a:cubicBezTo>
                    <a:pt x="1141" y="1219"/>
                    <a:pt x="1160" y="1240"/>
                    <a:pt x="1178" y="1262"/>
                  </a:cubicBezTo>
                  <a:cubicBezTo>
                    <a:pt x="1184" y="1257"/>
                    <a:pt x="1188" y="1253"/>
                    <a:pt x="1193" y="1249"/>
                  </a:cubicBezTo>
                  <a:cubicBezTo>
                    <a:pt x="1175" y="1229"/>
                    <a:pt x="1158" y="1209"/>
                    <a:pt x="1141" y="1189"/>
                  </a:cubicBezTo>
                  <a:cubicBezTo>
                    <a:pt x="1141" y="1188"/>
                    <a:pt x="1142" y="1188"/>
                    <a:pt x="1142" y="1187"/>
                  </a:cubicBezTo>
                  <a:cubicBezTo>
                    <a:pt x="1170" y="1197"/>
                    <a:pt x="1197" y="1207"/>
                    <a:pt x="1227" y="1217"/>
                  </a:cubicBezTo>
                  <a:cubicBezTo>
                    <a:pt x="1215" y="1190"/>
                    <a:pt x="1204" y="1165"/>
                    <a:pt x="1193" y="1140"/>
                  </a:cubicBezTo>
                  <a:cubicBezTo>
                    <a:pt x="1194" y="1139"/>
                    <a:pt x="1194" y="1139"/>
                    <a:pt x="1195" y="1139"/>
                  </a:cubicBezTo>
                  <a:cubicBezTo>
                    <a:pt x="1215" y="1155"/>
                    <a:pt x="1235" y="1171"/>
                    <a:pt x="1255" y="1187"/>
                  </a:cubicBezTo>
                  <a:cubicBezTo>
                    <a:pt x="1268" y="1172"/>
                    <a:pt x="1280" y="1157"/>
                    <a:pt x="1292" y="1141"/>
                  </a:cubicBezTo>
                  <a:cubicBezTo>
                    <a:pt x="1289" y="1139"/>
                    <a:pt x="1287" y="1137"/>
                    <a:pt x="1284" y="1135"/>
                  </a:cubicBezTo>
                  <a:cubicBezTo>
                    <a:pt x="1276" y="1146"/>
                    <a:pt x="1268" y="1156"/>
                    <a:pt x="1259" y="1166"/>
                  </a:cubicBezTo>
                  <a:cubicBezTo>
                    <a:pt x="1252" y="1161"/>
                    <a:pt x="1247" y="1156"/>
                    <a:pt x="1241" y="1152"/>
                  </a:cubicBezTo>
                  <a:cubicBezTo>
                    <a:pt x="1236" y="1148"/>
                    <a:pt x="1237" y="1146"/>
                    <a:pt x="1240" y="1142"/>
                  </a:cubicBezTo>
                  <a:cubicBezTo>
                    <a:pt x="1246" y="1136"/>
                    <a:pt x="1251" y="1129"/>
                    <a:pt x="1256" y="1122"/>
                  </a:cubicBezTo>
                  <a:cubicBezTo>
                    <a:pt x="1254" y="1120"/>
                    <a:pt x="1251" y="1118"/>
                    <a:pt x="1249" y="1116"/>
                  </a:cubicBezTo>
                  <a:cubicBezTo>
                    <a:pt x="1242" y="1124"/>
                    <a:pt x="1235" y="1132"/>
                    <a:pt x="1228" y="1141"/>
                  </a:cubicBezTo>
                  <a:cubicBezTo>
                    <a:pt x="1221" y="1135"/>
                    <a:pt x="1215" y="1130"/>
                    <a:pt x="1208" y="1125"/>
                  </a:cubicBezTo>
                  <a:cubicBezTo>
                    <a:pt x="1216" y="1114"/>
                    <a:pt x="1225" y="1104"/>
                    <a:pt x="1233" y="1093"/>
                  </a:cubicBezTo>
                  <a:cubicBezTo>
                    <a:pt x="1255" y="1107"/>
                    <a:pt x="1276" y="1121"/>
                    <a:pt x="1297" y="1134"/>
                  </a:cubicBezTo>
                  <a:cubicBezTo>
                    <a:pt x="1301" y="1129"/>
                    <a:pt x="1304" y="1124"/>
                    <a:pt x="1307" y="1119"/>
                  </a:cubicBezTo>
                  <a:cubicBezTo>
                    <a:pt x="1294" y="1110"/>
                    <a:pt x="1282" y="1103"/>
                    <a:pt x="1271" y="1095"/>
                  </a:cubicBezTo>
                  <a:cubicBezTo>
                    <a:pt x="1273" y="1093"/>
                    <a:pt x="1275" y="1093"/>
                    <a:pt x="1278" y="1093"/>
                  </a:cubicBezTo>
                  <a:cubicBezTo>
                    <a:pt x="1290" y="1094"/>
                    <a:pt x="1302" y="1095"/>
                    <a:pt x="1315" y="1095"/>
                  </a:cubicBezTo>
                  <a:cubicBezTo>
                    <a:pt x="1317" y="1096"/>
                    <a:pt x="1321" y="1095"/>
                    <a:pt x="1322" y="1094"/>
                  </a:cubicBezTo>
                  <a:cubicBezTo>
                    <a:pt x="1326" y="1089"/>
                    <a:pt x="1329" y="1084"/>
                    <a:pt x="1334" y="1077"/>
                  </a:cubicBezTo>
                  <a:cubicBezTo>
                    <a:pt x="1318" y="1077"/>
                    <a:pt x="1304" y="1077"/>
                    <a:pt x="1289" y="1077"/>
                  </a:cubicBezTo>
                  <a:cubicBezTo>
                    <a:pt x="1292" y="1067"/>
                    <a:pt x="1294" y="1058"/>
                    <a:pt x="1289" y="1051"/>
                  </a:cubicBezTo>
                  <a:close/>
                  <a:moveTo>
                    <a:pt x="882" y="126"/>
                  </a:moveTo>
                  <a:cubicBezTo>
                    <a:pt x="876" y="135"/>
                    <a:pt x="869" y="143"/>
                    <a:pt x="864" y="152"/>
                  </a:cubicBezTo>
                  <a:cubicBezTo>
                    <a:pt x="857" y="167"/>
                    <a:pt x="859" y="174"/>
                    <a:pt x="873" y="184"/>
                  </a:cubicBezTo>
                  <a:cubicBezTo>
                    <a:pt x="874" y="185"/>
                    <a:pt x="875" y="186"/>
                    <a:pt x="877" y="189"/>
                  </a:cubicBezTo>
                  <a:cubicBezTo>
                    <a:pt x="874" y="189"/>
                    <a:pt x="872" y="189"/>
                    <a:pt x="870" y="189"/>
                  </a:cubicBezTo>
                  <a:cubicBezTo>
                    <a:pt x="867" y="190"/>
                    <a:pt x="864" y="191"/>
                    <a:pt x="860" y="193"/>
                  </a:cubicBezTo>
                  <a:cubicBezTo>
                    <a:pt x="862" y="196"/>
                    <a:pt x="863" y="199"/>
                    <a:pt x="864" y="202"/>
                  </a:cubicBezTo>
                  <a:cubicBezTo>
                    <a:pt x="865" y="203"/>
                    <a:pt x="867" y="204"/>
                    <a:pt x="868" y="205"/>
                  </a:cubicBezTo>
                  <a:cubicBezTo>
                    <a:pt x="869" y="206"/>
                    <a:pt x="870" y="208"/>
                    <a:pt x="872" y="209"/>
                  </a:cubicBezTo>
                  <a:cubicBezTo>
                    <a:pt x="874" y="211"/>
                    <a:pt x="876" y="213"/>
                    <a:pt x="878" y="214"/>
                  </a:cubicBezTo>
                  <a:cubicBezTo>
                    <a:pt x="881" y="215"/>
                    <a:pt x="884" y="213"/>
                    <a:pt x="884" y="210"/>
                  </a:cubicBezTo>
                  <a:cubicBezTo>
                    <a:pt x="885" y="206"/>
                    <a:pt x="887" y="205"/>
                    <a:pt x="891" y="206"/>
                  </a:cubicBezTo>
                  <a:cubicBezTo>
                    <a:pt x="896" y="206"/>
                    <a:pt x="902" y="208"/>
                    <a:pt x="904" y="203"/>
                  </a:cubicBezTo>
                  <a:cubicBezTo>
                    <a:pt x="909" y="209"/>
                    <a:pt x="912" y="216"/>
                    <a:pt x="917" y="221"/>
                  </a:cubicBezTo>
                  <a:cubicBezTo>
                    <a:pt x="925" y="228"/>
                    <a:pt x="935" y="231"/>
                    <a:pt x="946" y="232"/>
                  </a:cubicBezTo>
                  <a:cubicBezTo>
                    <a:pt x="952" y="233"/>
                    <a:pt x="960" y="233"/>
                    <a:pt x="962" y="226"/>
                  </a:cubicBezTo>
                  <a:cubicBezTo>
                    <a:pt x="965" y="219"/>
                    <a:pt x="959" y="215"/>
                    <a:pt x="955" y="210"/>
                  </a:cubicBezTo>
                  <a:cubicBezTo>
                    <a:pt x="955" y="210"/>
                    <a:pt x="955" y="210"/>
                    <a:pt x="955" y="210"/>
                  </a:cubicBezTo>
                  <a:cubicBezTo>
                    <a:pt x="950" y="205"/>
                    <a:pt x="946" y="203"/>
                    <a:pt x="940" y="208"/>
                  </a:cubicBezTo>
                  <a:cubicBezTo>
                    <a:pt x="934" y="212"/>
                    <a:pt x="928" y="208"/>
                    <a:pt x="928" y="201"/>
                  </a:cubicBezTo>
                  <a:cubicBezTo>
                    <a:pt x="928" y="198"/>
                    <a:pt x="928" y="195"/>
                    <a:pt x="929" y="192"/>
                  </a:cubicBezTo>
                  <a:cubicBezTo>
                    <a:pt x="930" y="187"/>
                    <a:pt x="933" y="184"/>
                    <a:pt x="940" y="186"/>
                  </a:cubicBezTo>
                  <a:cubicBezTo>
                    <a:pt x="944" y="188"/>
                    <a:pt x="951" y="190"/>
                    <a:pt x="955" y="188"/>
                  </a:cubicBezTo>
                  <a:cubicBezTo>
                    <a:pt x="963" y="182"/>
                    <a:pt x="970" y="174"/>
                    <a:pt x="973" y="164"/>
                  </a:cubicBezTo>
                  <a:cubicBezTo>
                    <a:pt x="976" y="156"/>
                    <a:pt x="972" y="151"/>
                    <a:pt x="968" y="145"/>
                  </a:cubicBezTo>
                  <a:cubicBezTo>
                    <a:pt x="972" y="141"/>
                    <a:pt x="974" y="137"/>
                    <a:pt x="969" y="132"/>
                  </a:cubicBezTo>
                  <a:cubicBezTo>
                    <a:pt x="966" y="129"/>
                    <a:pt x="968" y="125"/>
                    <a:pt x="971" y="123"/>
                  </a:cubicBezTo>
                  <a:cubicBezTo>
                    <a:pt x="974" y="122"/>
                    <a:pt x="978" y="122"/>
                    <a:pt x="981" y="120"/>
                  </a:cubicBezTo>
                  <a:cubicBezTo>
                    <a:pt x="983" y="118"/>
                    <a:pt x="985" y="116"/>
                    <a:pt x="986" y="113"/>
                  </a:cubicBezTo>
                  <a:cubicBezTo>
                    <a:pt x="986" y="111"/>
                    <a:pt x="984" y="108"/>
                    <a:pt x="982" y="107"/>
                  </a:cubicBezTo>
                  <a:cubicBezTo>
                    <a:pt x="979" y="104"/>
                    <a:pt x="977" y="102"/>
                    <a:pt x="978" y="98"/>
                  </a:cubicBezTo>
                  <a:cubicBezTo>
                    <a:pt x="980" y="92"/>
                    <a:pt x="975" y="87"/>
                    <a:pt x="970" y="89"/>
                  </a:cubicBezTo>
                  <a:cubicBezTo>
                    <a:pt x="964" y="90"/>
                    <a:pt x="958" y="92"/>
                    <a:pt x="954" y="95"/>
                  </a:cubicBezTo>
                  <a:cubicBezTo>
                    <a:pt x="947" y="99"/>
                    <a:pt x="942" y="106"/>
                    <a:pt x="936" y="111"/>
                  </a:cubicBezTo>
                  <a:cubicBezTo>
                    <a:pt x="931" y="115"/>
                    <a:pt x="931" y="118"/>
                    <a:pt x="936" y="123"/>
                  </a:cubicBezTo>
                  <a:cubicBezTo>
                    <a:pt x="941" y="128"/>
                    <a:pt x="944" y="128"/>
                    <a:pt x="950" y="123"/>
                  </a:cubicBezTo>
                  <a:cubicBezTo>
                    <a:pt x="951" y="122"/>
                    <a:pt x="953" y="122"/>
                    <a:pt x="953" y="122"/>
                  </a:cubicBezTo>
                  <a:cubicBezTo>
                    <a:pt x="954" y="128"/>
                    <a:pt x="956" y="134"/>
                    <a:pt x="957" y="140"/>
                  </a:cubicBezTo>
                  <a:cubicBezTo>
                    <a:pt x="956" y="140"/>
                    <a:pt x="955" y="140"/>
                    <a:pt x="954" y="140"/>
                  </a:cubicBezTo>
                  <a:cubicBezTo>
                    <a:pt x="943" y="139"/>
                    <a:pt x="933" y="141"/>
                    <a:pt x="924" y="147"/>
                  </a:cubicBezTo>
                  <a:cubicBezTo>
                    <a:pt x="921" y="149"/>
                    <a:pt x="921" y="151"/>
                    <a:pt x="923" y="154"/>
                  </a:cubicBezTo>
                  <a:cubicBezTo>
                    <a:pt x="926" y="160"/>
                    <a:pt x="931" y="162"/>
                    <a:pt x="938" y="161"/>
                  </a:cubicBezTo>
                  <a:cubicBezTo>
                    <a:pt x="942" y="160"/>
                    <a:pt x="946" y="160"/>
                    <a:pt x="951" y="160"/>
                  </a:cubicBezTo>
                  <a:cubicBezTo>
                    <a:pt x="949" y="165"/>
                    <a:pt x="948" y="169"/>
                    <a:pt x="946" y="173"/>
                  </a:cubicBezTo>
                  <a:cubicBezTo>
                    <a:pt x="943" y="178"/>
                    <a:pt x="937" y="178"/>
                    <a:pt x="934" y="172"/>
                  </a:cubicBezTo>
                  <a:cubicBezTo>
                    <a:pt x="931" y="167"/>
                    <a:pt x="929" y="162"/>
                    <a:pt x="923" y="162"/>
                  </a:cubicBezTo>
                  <a:cubicBezTo>
                    <a:pt x="920" y="157"/>
                    <a:pt x="917" y="153"/>
                    <a:pt x="914" y="148"/>
                  </a:cubicBezTo>
                  <a:cubicBezTo>
                    <a:pt x="913" y="146"/>
                    <a:pt x="913" y="143"/>
                    <a:pt x="913" y="141"/>
                  </a:cubicBezTo>
                  <a:cubicBezTo>
                    <a:pt x="913" y="137"/>
                    <a:pt x="915" y="132"/>
                    <a:pt x="913" y="129"/>
                  </a:cubicBezTo>
                  <a:cubicBezTo>
                    <a:pt x="910" y="126"/>
                    <a:pt x="905" y="124"/>
                    <a:pt x="899" y="126"/>
                  </a:cubicBezTo>
                  <a:cubicBezTo>
                    <a:pt x="895" y="128"/>
                    <a:pt x="891" y="127"/>
                    <a:pt x="886" y="128"/>
                  </a:cubicBezTo>
                  <a:cubicBezTo>
                    <a:pt x="890" y="124"/>
                    <a:pt x="893" y="121"/>
                    <a:pt x="896" y="118"/>
                  </a:cubicBezTo>
                  <a:cubicBezTo>
                    <a:pt x="899" y="115"/>
                    <a:pt x="902" y="113"/>
                    <a:pt x="905" y="110"/>
                  </a:cubicBezTo>
                  <a:cubicBezTo>
                    <a:pt x="908" y="116"/>
                    <a:pt x="911" y="121"/>
                    <a:pt x="914" y="125"/>
                  </a:cubicBezTo>
                  <a:cubicBezTo>
                    <a:pt x="915" y="127"/>
                    <a:pt x="919" y="128"/>
                    <a:pt x="920" y="127"/>
                  </a:cubicBezTo>
                  <a:cubicBezTo>
                    <a:pt x="922" y="126"/>
                    <a:pt x="923" y="124"/>
                    <a:pt x="924" y="121"/>
                  </a:cubicBezTo>
                  <a:cubicBezTo>
                    <a:pt x="925" y="120"/>
                    <a:pt x="924" y="118"/>
                    <a:pt x="924" y="116"/>
                  </a:cubicBezTo>
                  <a:cubicBezTo>
                    <a:pt x="923" y="106"/>
                    <a:pt x="924" y="106"/>
                    <a:pt x="933" y="105"/>
                  </a:cubicBezTo>
                  <a:cubicBezTo>
                    <a:pt x="937" y="105"/>
                    <a:pt x="941" y="102"/>
                    <a:pt x="944" y="101"/>
                  </a:cubicBezTo>
                  <a:cubicBezTo>
                    <a:pt x="942" y="97"/>
                    <a:pt x="941" y="92"/>
                    <a:pt x="938" y="91"/>
                  </a:cubicBezTo>
                  <a:cubicBezTo>
                    <a:pt x="934" y="88"/>
                    <a:pt x="933" y="85"/>
                    <a:pt x="932" y="81"/>
                  </a:cubicBezTo>
                  <a:cubicBezTo>
                    <a:pt x="930" y="73"/>
                    <a:pt x="922" y="71"/>
                    <a:pt x="915" y="76"/>
                  </a:cubicBezTo>
                  <a:cubicBezTo>
                    <a:pt x="903" y="85"/>
                    <a:pt x="890" y="95"/>
                    <a:pt x="878" y="105"/>
                  </a:cubicBezTo>
                  <a:cubicBezTo>
                    <a:pt x="869" y="112"/>
                    <a:pt x="869" y="117"/>
                    <a:pt x="878" y="124"/>
                  </a:cubicBezTo>
                  <a:cubicBezTo>
                    <a:pt x="879" y="125"/>
                    <a:pt x="881" y="126"/>
                    <a:pt x="882" y="126"/>
                  </a:cubicBezTo>
                  <a:close/>
                  <a:moveTo>
                    <a:pt x="624" y="127"/>
                  </a:moveTo>
                  <a:cubicBezTo>
                    <a:pt x="632" y="126"/>
                    <a:pt x="635" y="128"/>
                    <a:pt x="635" y="134"/>
                  </a:cubicBezTo>
                  <a:cubicBezTo>
                    <a:pt x="634" y="138"/>
                    <a:pt x="634" y="142"/>
                    <a:pt x="634" y="145"/>
                  </a:cubicBezTo>
                  <a:cubicBezTo>
                    <a:pt x="633" y="152"/>
                    <a:pt x="637" y="155"/>
                    <a:pt x="644" y="156"/>
                  </a:cubicBezTo>
                  <a:cubicBezTo>
                    <a:pt x="651" y="158"/>
                    <a:pt x="652" y="153"/>
                    <a:pt x="653" y="148"/>
                  </a:cubicBezTo>
                  <a:cubicBezTo>
                    <a:pt x="653" y="146"/>
                    <a:pt x="654" y="144"/>
                    <a:pt x="655" y="142"/>
                  </a:cubicBezTo>
                  <a:cubicBezTo>
                    <a:pt x="660" y="125"/>
                    <a:pt x="649" y="106"/>
                    <a:pt x="630" y="109"/>
                  </a:cubicBezTo>
                  <a:cubicBezTo>
                    <a:pt x="625" y="109"/>
                    <a:pt x="619" y="105"/>
                    <a:pt x="614" y="103"/>
                  </a:cubicBezTo>
                  <a:cubicBezTo>
                    <a:pt x="614" y="103"/>
                    <a:pt x="614" y="102"/>
                    <a:pt x="614" y="101"/>
                  </a:cubicBezTo>
                  <a:cubicBezTo>
                    <a:pt x="617" y="99"/>
                    <a:pt x="619" y="97"/>
                    <a:pt x="621" y="95"/>
                  </a:cubicBezTo>
                  <a:cubicBezTo>
                    <a:pt x="622" y="94"/>
                    <a:pt x="624" y="92"/>
                    <a:pt x="624" y="92"/>
                  </a:cubicBezTo>
                  <a:cubicBezTo>
                    <a:pt x="622" y="86"/>
                    <a:pt x="620" y="81"/>
                    <a:pt x="617" y="75"/>
                  </a:cubicBezTo>
                  <a:cubicBezTo>
                    <a:pt x="616" y="74"/>
                    <a:pt x="612" y="74"/>
                    <a:pt x="611" y="75"/>
                  </a:cubicBezTo>
                  <a:cubicBezTo>
                    <a:pt x="601" y="82"/>
                    <a:pt x="590" y="89"/>
                    <a:pt x="582" y="98"/>
                  </a:cubicBezTo>
                  <a:cubicBezTo>
                    <a:pt x="573" y="106"/>
                    <a:pt x="574" y="108"/>
                    <a:pt x="585" y="112"/>
                  </a:cubicBezTo>
                  <a:cubicBezTo>
                    <a:pt x="586" y="112"/>
                    <a:pt x="586" y="112"/>
                    <a:pt x="587" y="112"/>
                  </a:cubicBezTo>
                  <a:cubicBezTo>
                    <a:pt x="592" y="113"/>
                    <a:pt x="593" y="116"/>
                    <a:pt x="592" y="121"/>
                  </a:cubicBezTo>
                  <a:cubicBezTo>
                    <a:pt x="589" y="134"/>
                    <a:pt x="585" y="147"/>
                    <a:pt x="593" y="160"/>
                  </a:cubicBezTo>
                  <a:cubicBezTo>
                    <a:pt x="581" y="156"/>
                    <a:pt x="576" y="166"/>
                    <a:pt x="567" y="170"/>
                  </a:cubicBezTo>
                  <a:cubicBezTo>
                    <a:pt x="566" y="166"/>
                    <a:pt x="565" y="163"/>
                    <a:pt x="564" y="160"/>
                  </a:cubicBezTo>
                  <a:cubicBezTo>
                    <a:pt x="569" y="155"/>
                    <a:pt x="574" y="151"/>
                    <a:pt x="578" y="147"/>
                  </a:cubicBezTo>
                  <a:cubicBezTo>
                    <a:pt x="587" y="139"/>
                    <a:pt x="585" y="125"/>
                    <a:pt x="578" y="117"/>
                  </a:cubicBezTo>
                  <a:cubicBezTo>
                    <a:pt x="572" y="109"/>
                    <a:pt x="563" y="108"/>
                    <a:pt x="552" y="114"/>
                  </a:cubicBezTo>
                  <a:cubicBezTo>
                    <a:pt x="550" y="115"/>
                    <a:pt x="548" y="114"/>
                    <a:pt x="546" y="114"/>
                  </a:cubicBezTo>
                  <a:cubicBezTo>
                    <a:pt x="546" y="112"/>
                    <a:pt x="546" y="109"/>
                    <a:pt x="547" y="107"/>
                  </a:cubicBezTo>
                  <a:cubicBezTo>
                    <a:pt x="551" y="104"/>
                    <a:pt x="555" y="101"/>
                    <a:pt x="559" y="97"/>
                  </a:cubicBezTo>
                  <a:cubicBezTo>
                    <a:pt x="561" y="96"/>
                    <a:pt x="562" y="93"/>
                    <a:pt x="562" y="91"/>
                  </a:cubicBezTo>
                  <a:cubicBezTo>
                    <a:pt x="562" y="87"/>
                    <a:pt x="552" y="80"/>
                    <a:pt x="548" y="80"/>
                  </a:cubicBezTo>
                  <a:cubicBezTo>
                    <a:pt x="538" y="79"/>
                    <a:pt x="533" y="86"/>
                    <a:pt x="528" y="92"/>
                  </a:cubicBezTo>
                  <a:cubicBezTo>
                    <a:pt x="515" y="109"/>
                    <a:pt x="514" y="106"/>
                    <a:pt x="524" y="124"/>
                  </a:cubicBezTo>
                  <a:cubicBezTo>
                    <a:pt x="525" y="126"/>
                    <a:pt x="526" y="128"/>
                    <a:pt x="527" y="129"/>
                  </a:cubicBezTo>
                  <a:cubicBezTo>
                    <a:pt x="539" y="151"/>
                    <a:pt x="550" y="174"/>
                    <a:pt x="553" y="200"/>
                  </a:cubicBezTo>
                  <a:cubicBezTo>
                    <a:pt x="554" y="207"/>
                    <a:pt x="558" y="212"/>
                    <a:pt x="565" y="212"/>
                  </a:cubicBezTo>
                  <a:cubicBezTo>
                    <a:pt x="575" y="213"/>
                    <a:pt x="575" y="213"/>
                    <a:pt x="579" y="203"/>
                  </a:cubicBezTo>
                  <a:cubicBezTo>
                    <a:pt x="582" y="203"/>
                    <a:pt x="585" y="203"/>
                    <a:pt x="588" y="203"/>
                  </a:cubicBezTo>
                  <a:cubicBezTo>
                    <a:pt x="594" y="204"/>
                    <a:pt x="596" y="200"/>
                    <a:pt x="597" y="195"/>
                  </a:cubicBezTo>
                  <a:cubicBezTo>
                    <a:pt x="598" y="192"/>
                    <a:pt x="598" y="188"/>
                    <a:pt x="599" y="184"/>
                  </a:cubicBezTo>
                  <a:cubicBezTo>
                    <a:pt x="602" y="177"/>
                    <a:pt x="605" y="170"/>
                    <a:pt x="598" y="163"/>
                  </a:cubicBezTo>
                  <a:cubicBezTo>
                    <a:pt x="609" y="159"/>
                    <a:pt x="605" y="152"/>
                    <a:pt x="605" y="146"/>
                  </a:cubicBezTo>
                  <a:cubicBezTo>
                    <a:pt x="605" y="142"/>
                    <a:pt x="606" y="137"/>
                    <a:pt x="606" y="133"/>
                  </a:cubicBezTo>
                  <a:cubicBezTo>
                    <a:pt x="607" y="133"/>
                    <a:pt x="607" y="133"/>
                    <a:pt x="608" y="133"/>
                  </a:cubicBezTo>
                  <a:cubicBezTo>
                    <a:pt x="609" y="135"/>
                    <a:pt x="610" y="138"/>
                    <a:pt x="610" y="140"/>
                  </a:cubicBezTo>
                  <a:cubicBezTo>
                    <a:pt x="617" y="163"/>
                    <a:pt x="624" y="186"/>
                    <a:pt x="631" y="208"/>
                  </a:cubicBezTo>
                  <a:cubicBezTo>
                    <a:pt x="632" y="213"/>
                    <a:pt x="636" y="215"/>
                    <a:pt x="640" y="214"/>
                  </a:cubicBezTo>
                  <a:cubicBezTo>
                    <a:pt x="644" y="213"/>
                    <a:pt x="646" y="210"/>
                    <a:pt x="644" y="205"/>
                  </a:cubicBezTo>
                  <a:cubicBezTo>
                    <a:pt x="639" y="188"/>
                    <a:pt x="634" y="170"/>
                    <a:pt x="629" y="152"/>
                  </a:cubicBezTo>
                  <a:cubicBezTo>
                    <a:pt x="627" y="144"/>
                    <a:pt x="626" y="135"/>
                    <a:pt x="624" y="127"/>
                  </a:cubicBezTo>
                  <a:close/>
                  <a:moveTo>
                    <a:pt x="134" y="1028"/>
                  </a:moveTo>
                  <a:cubicBezTo>
                    <a:pt x="145" y="1048"/>
                    <a:pt x="154" y="1066"/>
                    <a:pt x="164" y="1085"/>
                  </a:cubicBezTo>
                  <a:cubicBezTo>
                    <a:pt x="167" y="1083"/>
                    <a:pt x="170" y="1082"/>
                    <a:pt x="173" y="1080"/>
                  </a:cubicBezTo>
                  <a:cubicBezTo>
                    <a:pt x="167" y="1069"/>
                    <a:pt x="161" y="1058"/>
                    <a:pt x="155" y="1046"/>
                  </a:cubicBezTo>
                  <a:cubicBezTo>
                    <a:pt x="183" y="1047"/>
                    <a:pt x="209" y="1047"/>
                    <a:pt x="236" y="1048"/>
                  </a:cubicBezTo>
                  <a:cubicBezTo>
                    <a:pt x="236" y="1049"/>
                    <a:pt x="236" y="1049"/>
                    <a:pt x="236" y="1050"/>
                  </a:cubicBezTo>
                  <a:cubicBezTo>
                    <a:pt x="214" y="1065"/>
                    <a:pt x="192" y="1080"/>
                    <a:pt x="170" y="1095"/>
                  </a:cubicBezTo>
                  <a:cubicBezTo>
                    <a:pt x="174" y="1101"/>
                    <a:pt x="177" y="1106"/>
                    <a:pt x="181" y="1110"/>
                  </a:cubicBezTo>
                  <a:cubicBezTo>
                    <a:pt x="192" y="1103"/>
                    <a:pt x="202" y="1096"/>
                    <a:pt x="214" y="1088"/>
                  </a:cubicBezTo>
                  <a:cubicBezTo>
                    <a:pt x="219" y="1097"/>
                    <a:pt x="225" y="1105"/>
                    <a:pt x="230" y="1113"/>
                  </a:cubicBezTo>
                  <a:cubicBezTo>
                    <a:pt x="219" y="1121"/>
                    <a:pt x="208" y="1128"/>
                    <a:pt x="197" y="1136"/>
                  </a:cubicBezTo>
                  <a:cubicBezTo>
                    <a:pt x="201" y="1141"/>
                    <a:pt x="204" y="1146"/>
                    <a:pt x="208" y="1151"/>
                  </a:cubicBezTo>
                  <a:cubicBezTo>
                    <a:pt x="232" y="1135"/>
                    <a:pt x="255" y="1119"/>
                    <a:pt x="279" y="1103"/>
                  </a:cubicBezTo>
                  <a:cubicBezTo>
                    <a:pt x="275" y="1097"/>
                    <a:pt x="272" y="1093"/>
                    <a:pt x="268" y="1088"/>
                  </a:cubicBezTo>
                  <a:cubicBezTo>
                    <a:pt x="258" y="1094"/>
                    <a:pt x="249" y="1101"/>
                    <a:pt x="239" y="1108"/>
                  </a:cubicBezTo>
                  <a:cubicBezTo>
                    <a:pt x="233" y="1099"/>
                    <a:pt x="227" y="1091"/>
                    <a:pt x="222" y="1083"/>
                  </a:cubicBezTo>
                  <a:cubicBezTo>
                    <a:pt x="232" y="1076"/>
                    <a:pt x="242" y="1069"/>
                    <a:pt x="250" y="1063"/>
                  </a:cubicBezTo>
                  <a:cubicBezTo>
                    <a:pt x="235" y="1035"/>
                    <a:pt x="220" y="1007"/>
                    <a:pt x="206" y="979"/>
                  </a:cubicBezTo>
                  <a:cubicBezTo>
                    <a:pt x="188" y="986"/>
                    <a:pt x="170" y="993"/>
                    <a:pt x="151" y="1000"/>
                  </a:cubicBezTo>
                  <a:cubicBezTo>
                    <a:pt x="153" y="996"/>
                    <a:pt x="155" y="994"/>
                    <a:pt x="157" y="992"/>
                  </a:cubicBezTo>
                  <a:cubicBezTo>
                    <a:pt x="169" y="979"/>
                    <a:pt x="181" y="966"/>
                    <a:pt x="193" y="953"/>
                  </a:cubicBezTo>
                  <a:cubicBezTo>
                    <a:pt x="194" y="951"/>
                    <a:pt x="195" y="949"/>
                    <a:pt x="195" y="947"/>
                  </a:cubicBezTo>
                  <a:cubicBezTo>
                    <a:pt x="193" y="941"/>
                    <a:pt x="190" y="935"/>
                    <a:pt x="187" y="928"/>
                  </a:cubicBezTo>
                  <a:cubicBezTo>
                    <a:pt x="160" y="938"/>
                    <a:pt x="134" y="948"/>
                    <a:pt x="107" y="959"/>
                  </a:cubicBezTo>
                  <a:cubicBezTo>
                    <a:pt x="109" y="963"/>
                    <a:pt x="110" y="967"/>
                    <a:pt x="112" y="971"/>
                  </a:cubicBezTo>
                  <a:cubicBezTo>
                    <a:pt x="132" y="963"/>
                    <a:pt x="151" y="956"/>
                    <a:pt x="170" y="948"/>
                  </a:cubicBezTo>
                  <a:cubicBezTo>
                    <a:pt x="169" y="951"/>
                    <a:pt x="168" y="953"/>
                    <a:pt x="166" y="955"/>
                  </a:cubicBezTo>
                  <a:cubicBezTo>
                    <a:pt x="153" y="969"/>
                    <a:pt x="140" y="983"/>
                    <a:pt x="127" y="997"/>
                  </a:cubicBezTo>
                  <a:cubicBezTo>
                    <a:pt x="125" y="999"/>
                    <a:pt x="124" y="1002"/>
                    <a:pt x="124" y="1003"/>
                  </a:cubicBezTo>
                  <a:cubicBezTo>
                    <a:pt x="126" y="1009"/>
                    <a:pt x="129" y="1015"/>
                    <a:pt x="131" y="1022"/>
                  </a:cubicBezTo>
                  <a:cubicBezTo>
                    <a:pt x="155" y="1013"/>
                    <a:pt x="179" y="1004"/>
                    <a:pt x="203" y="994"/>
                  </a:cubicBezTo>
                  <a:cubicBezTo>
                    <a:pt x="209" y="1007"/>
                    <a:pt x="215" y="1018"/>
                    <a:pt x="221" y="1031"/>
                  </a:cubicBezTo>
                  <a:cubicBezTo>
                    <a:pt x="192" y="1030"/>
                    <a:pt x="164" y="1029"/>
                    <a:pt x="134" y="1028"/>
                  </a:cubicBezTo>
                  <a:close/>
                  <a:moveTo>
                    <a:pt x="149" y="535"/>
                  </a:moveTo>
                  <a:cubicBezTo>
                    <a:pt x="152" y="536"/>
                    <a:pt x="153" y="536"/>
                    <a:pt x="154" y="537"/>
                  </a:cubicBezTo>
                  <a:cubicBezTo>
                    <a:pt x="166" y="543"/>
                    <a:pt x="178" y="550"/>
                    <a:pt x="190" y="557"/>
                  </a:cubicBezTo>
                  <a:cubicBezTo>
                    <a:pt x="199" y="562"/>
                    <a:pt x="208" y="567"/>
                    <a:pt x="217" y="571"/>
                  </a:cubicBezTo>
                  <a:cubicBezTo>
                    <a:pt x="223" y="574"/>
                    <a:pt x="225" y="569"/>
                    <a:pt x="227" y="565"/>
                  </a:cubicBezTo>
                  <a:cubicBezTo>
                    <a:pt x="230" y="561"/>
                    <a:pt x="229" y="558"/>
                    <a:pt x="225" y="556"/>
                  </a:cubicBezTo>
                  <a:cubicBezTo>
                    <a:pt x="218" y="552"/>
                    <a:pt x="212" y="549"/>
                    <a:pt x="206" y="546"/>
                  </a:cubicBezTo>
                  <a:cubicBezTo>
                    <a:pt x="191" y="536"/>
                    <a:pt x="177" y="527"/>
                    <a:pt x="163" y="517"/>
                  </a:cubicBezTo>
                  <a:cubicBezTo>
                    <a:pt x="158" y="514"/>
                    <a:pt x="156" y="509"/>
                    <a:pt x="159" y="503"/>
                  </a:cubicBezTo>
                  <a:cubicBezTo>
                    <a:pt x="159" y="501"/>
                    <a:pt x="159" y="499"/>
                    <a:pt x="159" y="497"/>
                  </a:cubicBezTo>
                  <a:cubicBezTo>
                    <a:pt x="160" y="492"/>
                    <a:pt x="158" y="488"/>
                    <a:pt x="153" y="488"/>
                  </a:cubicBezTo>
                  <a:cubicBezTo>
                    <a:pt x="149" y="488"/>
                    <a:pt x="142" y="487"/>
                    <a:pt x="140" y="493"/>
                  </a:cubicBezTo>
                  <a:cubicBezTo>
                    <a:pt x="137" y="499"/>
                    <a:pt x="135" y="505"/>
                    <a:pt x="133" y="511"/>
                  </a:cubicBezTo>
                  <a:cubicBezTo>
                    <a:pt x="131" y="517"/>
                    <a:pt x="130" y="524"/>
                    <a:pt x="128" y="530"/>
                  </a:cubicBezTo>
                  <a:cubicBezTo>
                    <a:pt x="128" y="530"/>
                    <a:pt x="127" y="530"/>
                    <a:pt x="126" y="530"/>
                  </a:cubicBezTo>
                  <a:cubicBezTo>
                    <a:pt x="125" y="527"/>
                    <a:pt x="123" y="524"/>
                    <a:pt x="123" y="521"/>
                  </a:cubicBezTo>
                  <a:cubicBezTo>
                    <a:pt x="122" y="516"/>
                    <a:pt x="122" y="510"/>
                    <a:pt x="121" y="505"/>
                  </a:cubicBezTo>
                  <a:cubicBezTo>
                    <a:pt x="120" y="501"/>
                    <a:pt x="119" y="496"/>
                    <a:pt x="117" y="493"/>
                  </a:cubicBezTo>
                  <a:cubicBezTo>
                    <a:pt x="114" y="490"/>
                    <a:pt x="109" y="487"/>
                    <a:pt x="106" y="488"/>
                  </a:cubicBezTo>
                  <a:cubicBezTo>
                    <a:pt x="97" y="490"/>
                    <a:pt x="93" y="497"/>
                    <a:pt x="96" y="506"/>
                  </a:cubicBezTo>
                  <a:cubicBezTo>
                    <a:pt x="96" y="509"/>
                    <a:pt x="98" y="512"/>
                    <a:pt x="99" y="514"/>
                  </a:cubicBezTo>
                  <a:cubicBezTo>
                    <a:pt x="101" y="521"/>
                    <a:pt x="103" y="528"/>
                    <a:pt x="105" y="535"/>
                  </a:cubicBezTo>
                  <a:cubicBezTo>
                    <a:pt x="105" y="537"/>
                    <a:pt x="104" y="540"/>
                    <a:pt x="103" y="540"/>
                  </a:cubicBezTo>
                  <a:cubicBezTo>
                    <a:pt x="97" y="542"/>
                    <a:pt x="92" y="549"/>
                    <a:pt x="85" y="542"/>
                  </a:cubicBezTo>
                  <a:cubicBezTo>
                    <a:pt x="81" y="538"/>
                    <a:pt x="74" y="540"/>
                    <a:pt x="71" y="546"/>
                  </a:cubicBezTo>
                  <a:cubicBezTo>
                    <a:pt x="67" y="550"/>
                    <a:pt x="71" y="553"/>
                    <a:pt x="74" y="556"/>
                  </a:cubicBezTo>
                  <a:cubicBezTo>
                    <a:pt x="76" y="558"/>
                    <a:pt x="79" y="559"/>
                    <a:pt x="81" y="561"/>
                  </a:cubicBezTo>
                  <a:cubicBezTo>
                    <a:pt x="86" y="565"/>
                    <a:pt x="92" y="569"/>
                    <a:pt x="97" y="573"/>
                  </a:cubicBezTo>
                  <a:cubicBezTo>
                    <a:pt x="95" y="575"/>
                    <a:pt x="94" y="576"/>
                    <a:pt x="92" y="578"/>
                  </a:cubicBezTo>
                  <a:cubicBezTo>
                    <a:pt x="85" y="586"/>
                    <a:pt x="84" y="593"/>
                    <a:pt x="91" y="601"/>
                  </a:cubicBezTo>
                  <a:cubicBezTo>
                    <a:pt x="98" y="608"/>
                    <a:pt x="107" y="614"/>
                    <a:pt x="115" y="620"/>
                  </a:cubicBezTo>
                  <a:cubicBezTo>
                    <a:pt x="116" y="621"/>
                    <a:pt x="119" y="621"/>
                    <a:pt x="120" y="620"/>
                  </a:cubicBezTo>
                  <a:cubicBezTo>
                    <a:pt x="124" y="618"/>
                    <a:pt x="129" y="615"/>
                    <a:pt x="133" y="612"/>
                  </a:cubicBezTo>
                  <a:cubicBezTo>
                    <a:pt x="136" y="609"/>
                    <a:pt x="136" y="606"/>
                    <a:pt x="133" y="602"/>
                  </a:cubicBezTo>
                  <a:cubicBezTo>
                    <a:pt x="130" y="598"/>
                    <a:pt x="127" y="595"/>
                    <a:pt x="123" y="590"/>
                  </a:cubicBezTo>
                  <a:cubicBezTo>
                    <a:pt x="125" y="591"/>
                    <a:pt x="126" y="591"/>
                    <a:pt x="127" y="591"/>
                  </a:cubicBezTo>
                  <a:cubicBezTo>
                    <a:pt x="143" y="599"/>
                    <a:pt x="159" y="606"/>
                    <a:pt x="174" y="614"/>
                  </a:cubicBezTo>
                  <a:cubicBezTo>
                    <a:pt x="181" y="618"/>
                    <a:pt x="185" y="616"/>
                    <a:pt x="190" y="612"/>
                  </a:cubicBezTo>
                  <a:cubicBezTo>
                    <a:pt x="195" y="608"/>
                    <a:pt x="195" y="605"/>
                    <a:pt x="189" y="603"/>
                  </a:cubicBezTo>
                  <a:cubicBezTo>
                    <a:pt x="176" y="596"/>
                    <a:pt x="163" y="590"/>
                    <a:pt x="150" y="583"/>
                  </a:cubicBezTo>
                  <a:cubicBezTo>
                    <a:pt x="139" y="577"/>
                    <a:pt x="128" y="570"/>
                    <a:pt x="117" y="563"/>
                  </a:cubicBezTo>
                  <a:cubicBezTo>
                    <a:pt x="120" y="556"/>
                    <a:pt x="123" y="554"/>
                    <a:pt x="128" y="557"/>
                  </a:cubicBezTo>
                  <a:cubicBezTo>
                    <a:pt x="131" y="559"/>
                    <a:pt x="134" y="560"/>
                    <a:pt x="136" y="561"/>
                  </a:cubicBezTo>
                  <a:cubicBezTo>
                    <a:pt x="149" y="570"/>
                    <a:pt x="161" y="579"/>
                    <a:pt x="173" y="588"/>
                  </a:cubicBezTo>
                  <a:cubicBezTo>
                    <a:pt x="178" y="592"/>
                    <a:pt x="182" y="592"/>
                    <a:pt x="186" y="588"/>
                  </a:cubicBezTo>
                  <a:cubicBezTo>
                    <a:pt x="190" y="582"/>
                    <a:pt x="190" y="580"/>
                    <a:pt x="183" y="575"/>
                  </a:cubicBezTo>
                  <a:cubicBezTo>
                    <a:pt x="172" y="567"/>
                    <a:pt x="161" y="558"/>
                    <a:pt x="153" y="547"/>
                  </a:cubicBezTo>
                  <a:cubicBezTo>
                    <a:pt x="151" y="544"/>
                    <a:pt x="151" y="540"/>
                    <a:pt x="149" y="535"/>
                  </a:cubicBezTo>
                  <a:close/>
                  <a:moveTo>
                    <a:pt x="1370" y="536"/>
                  </a:moveTo>
                  <a:cubicBezTo>
                    <a:pt x="1369" y="535"/>
                    <a:pt x="1369" y="534"/>
                    <a:pt x="1368" y="533"/>
                  </a:cubicBezTo>
                  <a:cubicBezTo>
                    <a:pt x="1371" y="532"/>
                    <a:pt x="1373" y="531"/>
                    <a:pt x="1376" y="530"/>
                  </a:cubicBezTo>
                  <a:cubicBezTo>
                    <a:pt x="1381" y="530"/>
                    <a:pt x="1386" y="530"/>
                    <a:pt x="1390" y="529"/>
                  </a:cubicBezTo>
                  <a:cubicBezTo>
                    <a:pt x="1401" y="527"/>
                    <a:pt x="1409" y="514"/>
                    <a:pt x="1402" y="507"/>
                  </a:cubicBezTo>
                  <a:cubicBezTo>
                    <a:pt x="1394" y="499"/>
                    <a:pt x="1385" y="491"/>
                    <a:pt x="1373" y="488"/>
                  </a:cubicBezTo>
                  <a:cubicBezTo>
                    <a:pt x="1369" y="487"/>
                    <a:pt x="1364" y="487"/>
                    <a:pt x="1362" y="492"/>
                  </a:cubicBezTo>
                  <a:cubicBezTo>
                    <a:pt x="1360" y="497"/>
                    <a:pt x="1362" y="501"/>
                    <a:pt x="1366" y="504"/>
                  </a:cubicBezTo>
                  <a:cubicBezTo>
                    <a:pt x="1370" y="506"/>
                    <a:pt x="1373" y="509"/>
                    <a:pt x="1377" y="513"/>
                  </a:cubicBezTo>
                  <a:cubicBezTo>
                    <a:pt x="1373" y="514"/>
                    <a:pt x="1370" y="515"/>
                    <a:pt x="1368" y="516"/>
                  </a:cubicBezTo>
                  <a:cubicBezTo>
                    <a:pt x="1362" y="501"/>
                    <a:pt x="1356" y="499"/>
                    <a:pt x="1344" y="509"/>
                  </a:cubicBezTo>
                  <a:cubicBezTo>
                    <a:pt x="1342" y="512"/>
                    <a:pt x="1339" y="514"/>
                    <a:pt x="1336" y="515"/>
                  </a:cubicBezTo>
                  <a:cubicBezTo>
                    <a:pt x="1318" y="527"/>
                    <a:pt x="1300" y="538"/>
                    <a:pt x="1282" y="549"/>
                  </a:cubicBezTo>
                  <a:cubicBezTo>
                    <a:pt x="1278" y="552"/>
                    <a:pt x="1274" y="556"/>
                    <a:pt x="1275" y="561"/>
                  </a:cubicBezTo>
                  <a:cubicBezTo>
                    <a:pt x="1275" y="564"/>
                    <a:pt x="1278" y="568"/>
                    <a:pt x="1281" y="570"/>
                  </a:cubicBezTo>
                  <a:cubicBezTo>
                    <a:pt x="1282" y="571"/>
                    <a:pt x="1286" y="570"/>
                    <a:pt x="1288" y="568"/>
                  </a:cubicBezTo>
                  <a:cubicBezTo>
                    <a:pt x="1298" y="562"/>
                    <a:pt x="1307" y="554"/>
                    <a:pt x="1317" y="547"/>
                  </a:cubicBezTo>
                  <a:cubicBezTo>
                    <a:pt x="1324" y="543"/>
                    <a:pt x="1331" y="538"/>
                    <a:pt x="1337" y="534"/>
                  </a:cubicBezTo>
                  <a:cubicBezTo>
                    <a:pt x="1343" y="539"/>
                    <a:pt x="1346" y="546"/>
                    <a:pt x="1351" y="548"/>
                  </a:cubicBezTo>
                  <a:cubicBezTo>
                    <a:pt x="1358" y="550"/>
                    <a:pt x="1361" y="554"/>
                    <a:pt x="1364" y="558"/>
                  </a:cubicBezTo>
                  <a:cubicBezTo>
                    <a:pt x="1361" y="561"/>
                    <a:pt x="1358" y="565"/>
                    <a:pt x="1356" y="568"/>
                  </a:cubicBezTo>
                  <a:cubicBezTo>
                    <a:pt x="1352" y="566"/>
                    <a:pt x="1350" y="558"/>
                    <a:pt x="1343" y="560"/>
                  </a:cubicBezTo>
                  <a:cubicBezTo>
                    <a:pt x="1335" y="563"/>
                    <a:pt x="1336" y="570"/>
                    <a:pt x="1337" y="577"/>
                  </a:cubicBezTo>
                  <a:cubicBezTo>
                    <a:pt x="1334" y="576"/>
                    <a:pt x="1333" y="576"/>
                    <a:pt x="1331" y="576"/>
                  </a:cubicBezTo>
                  <a:cubicBezTo>
                    <a:pt x="1323" y="574"/>
                    <a:pt x="1314" y="572"/>
                    <a:pt x="1305" y="571"/>
                  </a:cubicBezTo>
                  <a:cubicBezTo>
                    <a:pt x="1303" y="571"/>
                    <a:pt x="1299" y="572"/>
                    <a:pt x="1299" y="573"/>
                  </a:cubicBezTo>
                  <a:cubicBezTo>
                    <a:pt x="1298" y="577"/>
                    <a:pt x="1298" y="581"/>
                    <a:pt x="1299" y="585"/>
                  </a:cubicBezTo>
                  <a:cubicBezTo>
                    <a:pt x="1300" y="587"/>
                    <a:pt x="1303" y="590"/>
                    <a:pt x="1306" y="591"/>
                  </a:cubicBezTo>
                  <a:cubicBezTo>
                    <a:pt x="1311" y="592"/>
                    <a:pt x="1316" y="592"/>
                    <a:pt x="1321" y="593"/>
                  </a:cubicBezTo>
                  <a:cubicBezTo>
                    <a:pt x="1319" y="597"/>
                    <a:pt x="1318" y="600"/>
                    <a:pt x="1317" y="603"/>
                  </a:cubicBezTo>
                  <a:cubicBezTo>
                    <a:pt x="1313" y="619"/>
                    <a:pt x="1321" y="630"/>
                    <a:pt x="1331" y="641"/>
                  </a:cubicBezTo>
                  <a:cubicBezTo>
                    <a:pt x="1335" y="645"/>
                    <a:pt x="1339" y="648"/>
                    <a:pt x="1344" y="646"/>
                  </a:cubicBezTo>
                  <a:cubicBezTo>
                    <a:pt x="1350" y="644"/>
                    <a:pt x="1351" y="639"/>
                    <a:pt x="1352" y="634"/>
                  </a:cubicBezTo>
                  <a:cubicBezTo>
                    <a:pt x="1353" y="630"/>
                    <a:pt x="1352" y="628"/>
                    <a:pt x="1347" y="628"/>
                  </a:cubicBezTo>
                  <a:cubicBezTo>
                    <a:pt x="1344" y="627"/>
                    <a:pt x="1341" y="625"/>
                    <a:pt x="1338" y="623"/>
                  </a:cubicBezTo>
                  <a:cubicBezTo>
                    <a:pt x="1329" y="616"/>
                    <a:pt x="1329" y="608"/>
                    <a:pt x="1339" y="603"/>
                  </a:cubicBezTo>
                  <a:cubicBezTo>
                    <a:pt x="1343" y="600"/>
                    <a:pt x="1347" y="598"/>
                    <a:pt x="1351" y="596"/>
                  </a:cubicBezTo>
                  <a:cubicBezTo>
                    <a:pt x="1355" y="598"/>
                    <a:pt x="1358" y="601"/>
                    <a:pt x="1362" y="602"/>
                  </a:cubicBezTo>
                  <a:cubicBezTo>
                    <a:pt x="1364" y="603"/>
                    <a:pt x="1368" y="603"/>
                    <a:pt x="1369" y="602"/>
                  </a:cubicBezTo>
                  <a:cubicBezTo>
                    <a:pt x="1370" y="600"/>
                    <a:pt x="1371" y="597"/>
                    <a:pt x="1370" y="595"/>
                  </a:cubicBezTo>
                  <a:cubicBezTo>
                    <a:pt x="1370" y="592"/>
                    <a:pt x="1369" y="590"/>
                    <a:pt x="1367" y="586"/>
                  </a:cubicBezTo>
                  <a:cubicBezTo>
                    <a:pt x="1372" y="588"/>
                    <a:pt x="1375" y="590"/>
                    <a:pt x="1379" y="591"/>
                  </a:cubicBezTo>
                  <a:cubicBezTo>
                    <a:pt x="1381" y="591"/>
                    <a:pt x="1384" y="592"/>
                    <a:pt x="1385" y="591"/>
                  </a:cubicBezTo>
                  <a:cubicBezTo>
                    <a:pt x="1390" y="587"/>
                    <a:pt x="1394" y="589"/>
                    <a:pt x="1398" y="591"/>
                  </a:cubicBezTo>
                  <a:cubicBezTo>
                    <a:pt x="1401" y="593"/>
                    <a:pt x="1404" y="594"/>
                    <a:pt x="1407" y="596"/>
                  </a:cubicBezTo>
                  <a:cubicBezTo>
                    <a:pt x="1416" y="600"/>
                    <a:pt x="1424" y="596"/>
                    <a:pt x="1423" y="585"/>
                  </a:cubicBezTo>
                  <a:cubicBezTo>
                    <a:pt x="1423" y="581"/>
                    <a:pt x="1421" y="577"/>
                    <a:pt x="1420" y="573"/>
                  </a:cubicBezTo>
                  <a:cubicBezTo>
                    <a:pt x="1420" y="571"/>
                    <a:pt x="1420" y="568"/>
                    <a:pt x="1421" y="566"/>
                  </a:cubicBezTo>
                  <a:cubicBezTo>
                    <a:pt x="1424" y="558"/>
                    <a:pt x="1424" y="550"/>
                    <a:pt x="1421" y="542"/>
                  </a:cubicBezTo>
                  <a:cubicBezTo>
                    <a:pt x="1417" y="536"/>
                    <a:pt x="1414" y="535"/>
                    <a:pt x="1408" y="539"/>
                  </a:cubicBezTo>
                  <a:cubicBezTo>
                    <a:pt x="1405" y="541"/>
                    <a:pt x="1402" y="541"/>
                    <a:pt x="1399" y="538"/>
                  </a:cubicBezTo>
                  <a:cubicBezTo>
                    <a:pt x="1393" y="533"/>
                    <a:pt x="1386" y="530"/>
                    <a:pt x="1377" y="534"/>
                  </a:cubicBezTo>
                  <a:cubicBezTo>
                    <a:pt x="1375" y="535"/>
                    <a:pt x="1372" y="535"/>
                    <a:pt x="1370" y="536"/>
                  </a:cubicBezTo>
                  <a:close/>
                  <a:moveTo>
                    <a:pt x="886" y="1390"/>
                  </a:moveTo>
                  <a:cubicBezTo>
                    <a:pt x="890" y="1393"/>
                    <a:pt x="894" y="1398"/>
                    <a:pt x="897" y="1398"/>
                  </a:cubicBezTo>
                  <a:cubicBezTo>
                    <a:pt x="911" y="1399"/>
                    <a:pt x="924" y="1396"/>
                    <a:pt x="935" y="1390"/>
                  </a:cubicBezTo>
                  <a:cubicBezTo>
                    <a:pt x="946" y="1384"/>
                    <a:pt x="949" y="1374"/>
                    <a:pt x="947" y="1361"/>
                  </a:cubicBezTo>
                  <a:cubicBezTo>
                    <a:pt x="944" y="1348"/>
                    <a:pt x="938" y="1342"/>
                    <a:pt x="925" y="1341"/>
                  </a:cubicBezTo>
                  <a:cubicBezTo>
                    <a:pt x="917" y="1340"/>
                    <a:pt x="909" y="1341"/>
                    <a:pt x="901" y="1340"/>
                  </a:cubicBezTo>
                  <a:cubicBezTo>
                    <a:pt x="898" y="1339"/>
                    <a:pt x="894" y="1337"/>
                    <a:pt x="893" y="1334"/>
                  </a:cubicBezTo>
                  <a:cubicBezTo>
                    <a:pt x="891" y="1330"/>
                    <a:pt x="893" y="1325"/>
                    <a:pt x="898" y="1324"/>
                  </a:cubicBezTo>
                  <a:cubicBezTo>
                    <a:pt x="906" y="1322"/>
                    <a:pt x="915" y="1320"/>
                    <a:pt x="924" y="1318"/>
                  </a:cubicBezTo>
                  <a:cubicBezTo>
                    <a:pt x="926" y="1318"/>
                    <a:pt x="929" y="1318"/>
                    <a:pt x="931" y="1318"/>
                  </a:cubicBezTo>
                  <a:cubicBezTo>
                    <a:pt x="931" y="1318"/>
                    <a:pt x="932" y="1317"/>
                    <a:pt x="932" y="1316"/>
                  </a:cubicBezTo>
                  <a:cubicBezTo>
                    <a:pt x="929" y="1313"/>
                    <a:pt x="925" y="1308"/>
                    <a:pt x="922" y="1308"/>
                  </a:cubicBezTo>
                  <a:cubicBezTo>
                    <a:pt x="903" y="1309"/>
                    <a:pt x="883" y="1310"/>
                    <a:pt x="872" y="1331"/>
                  </a:cubicBezTo>
                  <a:cubicBezTo>
                    <a:pt x="865" y="1323"/>
                    <a:pt x="856" y="1322"/>
                    <a:pt x="846" y="1323"/>
                  </a:cubicBezTo>
                  <a:cubicBezTo>
                    <a:pt x="816" y="1329"/>
                    <a:pt x="785" y="1331"/>
                    <a:pt x="753" y="1332"/>
                  </a:cubicBezTo>
                  <a:cubicBezTo>
                    <a:pt x="749" y="1332"/>
                    <a:pt x="747" y="1333"/>
                    <a:pt x="748" y="1338"/>
                  </a:cubicBezTo>
                  <a:cubicBezTo>
                    <a:pt x="749" y="1354"/>
                    <a:pt x="749" y="1370"/>
                    <a:pt x="750" y="1387"/>
                  </a:cubicBezTo>
                  <a:cubicBezTo>
                    <a:pt x="751" y="1397"/>
                    <a:pt x="751" y="1407"/>
                    <a:pt x="752" y="1418"/>
                  </a:cubicBezTo>
                  <a:cubicBezTo>
                    <a:pt x="769" y="1418"/>
                    <a:pt x="786" y="1417"/>
                    <a:pt x="803" y="1416"/>
                  </a:cubicBezTo>
                  <a:cubicBezTo>
                    <a:pt x="812" y="1415"/>
                    <a:pt x="812" y="1415"/>
                    <a:pt x="809" y="1406"/>
                  </a:cubicBezTo>
                  <a:cubicBezTo>
                    <a:pt x="796" y="1406"/>
                    <a:pt x="784" y="1407"/>
                    <a:pt x="770" y="1407"/>
                  </a:cubicBezTo>
                  <a:cubicBezTo>
                    <a:pt x="770" y="1399"/>
                    <a:pt x="770" y="1391"/>
                    <a:pt x="769" y="1384"/>
                  </a:cubicBezTo>
                  <a:cubicBezTo>
                    <a:pt x="769" y="1379"/>
                    <a:pt x="771" y="1377"/>
                    <a:pt x="775" y="1377"/>
                  </a:cubicBezTo>
                  <a:cubicBezTo>
                    <a:pt x="784" y="1377"/>
                    <a:pt x="793" y="1376"/>
                    <a:pt x="802" y="1376"/>
                  </a:cubicBezTo>
                  <a:cubicBezTo>
                    <a:pt x="801" y="1372"/>
                    <a:pt x="801" y="1370"/>
                    <a:pt x="801" y="1366"/>
                  </a:cubicBezTo>
                  <a:cubicBezTo>
                    <a:pt x="792" y="1367"/>
                    <a:pt x="784" y="1367"/>
                    <a:pt x="776" y="1367"/>
                  </a:cubicBezTo>
                  <a:cubicBezTo>
                    <a:pt x="770" y="1368"/>
                    <a:pt x="767" y="1366"/>
                    <a:pt x="768" y="1360"/>
                  </a:cubicBezTo>
                  <a:cubicBezTo>
                    <a:pt x="768" y="1356"/>
                    <a:pt x="768" y="1353"/>
                    <a:pt x="767" y="1349"/>
                  </a:cubicBezTo>
                  <a:cubicBezTo>
                    <a:pt x="766" y="1343"/>
                    <a:pt x="769" y="1341"/>
                    <a:pt x="775" y="1341"/>
                  </a:cubicBezTo>
                  <a:cubicBezTo>
                    <a:pt x="783" y="1341"/>
                    <a:pt x="791" y="1340"/>
                    <a:pt x="798" y="1340"/>
                  </a:cubicBezTo>
                  <a:cubicBezTo>
                    <a:pt x="807" y="1339"/>
                    <a:pt x="807" y="1339"/>
                    <a:pt x="809" y="1348"/>
                  </a:cubicBezTo>
                  <a:cubicBezTo>
                    <a:pt x="812" y="1368"/>
                    <a:pt x="815" y="1387"/>
                    <a:pt x="818" y="1407"/>
                  </a:cubicBezTo>
                  <a:cubicBezTo>
                    <a:pt x="819" y="1413"/>
                    <a:pt x="821" y="1415"/>
                    <a:pt x="827" y="1414"/>
                  </a:cubicBezTo>
                  <a:cubicBezTo>
                    <a:pt x="837" y="1411"/>
                    <a:pt x="837" y="1411"/>
                    <a:pt x="836" y="1401"/>
                  </a:cubicBezTo>
                  <a:cubicBezTo>
                    <a:pt x="836" y="1399"/>
                    <a:pt x="835" y="1397"/>
                    <a:pt x="835" y="1396"/>
                  </a:cubicBezTo>
                  <a:cubicBezTo>
                    <a:pt x="834" y="1387"/>
                    <a:pt x="832" y="1377"/>
                    <a:pt x="831" y="1368"/>
                  </a:cubicBezTo>
                  <a:cubicBezTo>
                    <a:pt x="834" y="1370"/>
                    <a:pt x="836" y="1372"/>
                    <a:pt x="838" y="1374"/>
                  </a:cubicBezTo>
                  <a:cubicBezTo>
                    <a:pt x="846" y="1384"/>
                    <a:pt x="853" y="1394"/>
                    <a:pt x="861" y="1404"/>
                  </a:cubicBezTo>
                  <a:cubicBezTo>
                    <a:pt x="863" y="1405"/>
                    <a:pt x="865" y="1407"/>
                    <a:pt x="867" y="1407"/>
                  </a:cubicBezTo>
                  <a:cubicBezTo>
                    <a:pt x="873" y="1407"/>
                    <a:pt x="878" y="1405"/>
                    <a:pt x="886" y="1404"/>
                  </a:cubicBezTo>
                  <a:cubicBezTo>
                    <a:pt x="876" y="1392"/>
                    <a:pt x="866" y="1382"/>
                    <a:pt x="856" y="1370"/>
                  </a:cubicBezTo>
                  <a:cubicBezTo>
                    <a:pt x="867" y="1367"/>
                    <a:pt x="875" y="1361"/>
                    <a:pt x="877" y="1353"/>
                  </a:cubicBezTo>
                  <a:cubicBezTo>
                    <a:pt x="885" y="1355"/>
                    <a:pt x="893" y="1356"/>
                    <a:pt x="900" y="1357"/>
                  </a:cubicBezTo>
                  <a:cubicBezTo>
                    <a:pt x="906" y="1358"/>
                    <a:pt x="912" y="1357"/>
                    <a:pt x="917" y="1358"/>
                  </a:cubicBezTo>
                  <a:cubicBezTo>
                    <a:pt x="921" y="1359"/>
                    <a:pt x="925" y="1362"/>
                    <a:pt x="926" y="1365"/>
                  </a:cubicBezTo>
                  <a:cubicBezTo>
                    <a:pt x="931" y="1374"/>
                    <a:pt x="928" y="1382"/>
                    <a:pt x="918" y="1385"/>
                  </a:cubicBezTo>
                  <a:cubicBezTo>
                    <a:pt x="908" y="1388"/>
                    <a:pt x="898" y="1388"/>
                    <a:pt x="886" y="1390"/>
                  </a:cubicBezTo>
                  <a:close/>
                  <a:moveTo>
                    <a:pt x="304" y="273"/>
                  </a:moveTo>
                  <a:cubicBezTo>
                    <a:pt x="299" y="266"/>
                    <a:pt x="294" y="260"/>
                    <a:pt x="288" y="254"/>
                  </a:cubicBezTo>
                  <a:cubicBezTo>
                    <a:pt x="283" y="249"/>
                    <a:pt x="279" y="250"/>
                    <a:pt x="278" y="257"/>
                  </a:cubicBezTo>
                  <a:cubicBezTo>
                    <a:pt x="276" y="265"/>
                    <a:pt x="279" y="271"/>
                    <a:pt x="283" y="278"/>
                  </a:cubicBezTo>
                  <a:cubicBezTo>
                    <a:pt x="286" y="283"/>
                    <a:pt x="290" y="288"/>
                    <a:pt x="293" y="294"/>
                  </a:cubicBezTo>
                  <a:cubicBezTo>
                    <a:pt x="292" y="294"/>
                    <a:pt x="292" y="294"/>
                    <a:pt x="291" y="295"/>
                  </a:cubicBezTo>
                  <a:cubicBezTo>
                    <a:pt x="289" y="292"/>
                    <a:pt x="287" y="289"/>
                    <a:pt x="285" y="287"/>
                  </a:cubicBezTo>
                  <a:cubicBezTo>
                    <a:pt x="279" y="279"/>
                    <a:pt x="273" y="272"/>
                    <a:pt x="267" y="264"/>
                  </a:cubicBezTo>
                  <a:cubicBezTo>
                    <a:pt x="263" y="260"/>
                    <a:pt x="260" y="262"/>
                    <a:pt x="257" y="264"/>
                  </a:cubicBezTo>
                  <a:cubicBezTo>
                    <a:pt x="255" y="265"/>
                    <a:pt x="254" y="269"/>
                    <a:pt x="254" y="271"/>
                  </a:cubicBezTo>
                  <a:cubicBezTo>
                    <a:pt x="256" y="277"/>
                    <a:pt x="258" y="284"/>
                    <a:pt x="262" y="289"/>
                  </a:cubicBezTo>
                  <a:cubicBezTo>
                    <a:pt x="267" y="298"/>
                    <a:pt x="267" y="302"/>
                    <a:pt x="259" y="308"/>
                  </a:cubicBezTo>
                  <a:cubicBezTo>
                    <a:pt x="258" y="308"/>
                    <a:pt x="257" y="309"/>
                    <a:pt x="257" y="310"/>
                  </a:cubicBezTo>
                  <a:cubicBezTo>
                    <a:pt x="249" y="317"/>
                    <a:pt x="257" y="322"/>
                    <a:pt x="259" y="327"/>
                  </a:cubicBezTo>
                  <a:cubicBezTo>
                    <a:pt x="260" y="331"/>
                    <a:pt x="263" y="337"/>
                    <a:pt x="269" y="336"/>
                  </a:cubicBezTo>
                  <a:cubicBezTo>
                    <a:pt x="276" y="336"/>
                    <a:pt x="284" y="327"/>
                    <a:pt x="283" y="319"/>
                  </a:cubicBezTo>
                  <a:cubicBezTo>
                    <a:pt x="285" y="320"/>
                    <a:pt x="286" y="321"/>
                    <a:pt x="286" y="322"/>
                  </a:cubicBezTo>
                  <a:cubicBezTo>
                    <a:pt x="296" y="334"/>
                    <a:pt x="303" y="346"/>
                    <a:pt x="307" y="361"/>
                  </a:cubicBezTo>
                  <a:cubicBezTo>
                    <a:pt x="308" y="366"/>
                    <a:pt x="311" y="368"/>
                    <a:pt x="317" y="366"/>
                  </a:cubicBezTo>
                  <a:cubicBezTo>
                    <a:pt x="324" y="363"/>
                    <a:pt x="325" y="361"/>
                    <a:pt x="322" y="354"/>
                  </a:cubicBezTo>
                  <a:cubicBezTo>
                    <a:pt x="321" y="353"/>
                    <a:pt x="321" y="351"/>
                    <a:pt x="321" y="350"/>
                  </a:cubicBezTo>
                  <a:cubicBezTo>
                    <a:pt x="317" y="341"/>
                    <a:pt x="313" y="331"/>
                    <a:pt x="309" y="322"/>
                  </a:cubicBezTo>
                  <a:cubicBezTo>
                    <a:pt x="307" y="319"/>
                    <a:pt x="306" y="315"/>
                    <a:pt x="305" y="311"/>
                  </a:cubicBezTo>
                  <a:cubicBezTo>
                    <a:pt x="306" y="311"/>
                    <a:pt x="307" y="311"/>
                    <a:pt x="307" y="310"/>
                  </a:cubicBezTo>
                  <a:cubicBezTo>
                    <a:pt x="309" y="312"/>
                    <a:pt x="311" y="313"/>
                    <a:pt x="313" y="315"/>
                  </a:cubicBezTo>
                  <a:cubicBezTo>
                    <a:pt x="319" y="321"/>
                    <a:pt x="324" y="327"/>
                    <a:pt x="330" y="331"/>
                  </a:cubicBezTo>
                  <a:cubicBezTo>
                    <a:pt x="336" y="336"/>
                    <a:pt x="339" y="334"/>
                    <a:pt x="343" y="329"/>
                  </a:cubicBezTo>
                  <a:cubicBezTo>
                    <a:pt x="347" y="323"/>
                    <a:pt x="343" y="321"/>
                    <a:pt x="339" y="318"/>
                  </a:cubicBezTo>
                  <a:cubicBezTo>
                    <a:pt x="327" y="309"/>
                    <a:pt x="319" y="296"/>
                    <a:pt x="310" y="281"/>
                  </a:cubicBezTo>
                  <a:cubicBezTo>
                    <a:pt x="321" y="285"/>
                    <a:pt x="328" y="283"/>
                    <a:pt x="332" y="272"/>
                  </a:cubicBezTo>
                  <a:cubicBezTo>
                    <a:pt x="339" y="282"/>
                    <a:pt x="345" y="290"/>
                    <a:pt x="351" y="299"/>
                  </a:cubicBezTo>
                  <a:cubicBezTo>
                    <a:pt x="360" y="311"/>
                    <a:pt x="369" y="323"/>
                    <a:pt x="378" y="336"/>
                  </a:cubicBezTo>
                  <a:cubicBezTo>
                    <a:pt x="381" y="339"/>
                    <a:pt x="384" y="339"/>
                    <a:pt x="387" y="337"/>
                  </a:cubicBezTo>
                  <a:cubicBezTo>
                    <a:pt x="392" y="333"/>
                    <a:pt x="392" y="326"/>
                    <a:pt x="388" y="322"/>
                  </a:cubicBezTo>
                  <a:cubicBezTo>
                    <a:pt x="385" y="318"/>
                    <a:pt x="382" y="314"/>
                    <a:pt x="380" y="311"/>
                  </a:cubicBezTo>
                  <a:cubicBezTo>
                    <a:pt x="372" y="299"/>
                    <a:pt x="364" y="286"/>
                    <a:pt x="356" y="274"/>
                  </a:cubicBezTo>
                  <a:cubicBezTo>
                    <a:pt x="349" y="263"/>
                    <a:pt x="342" y="253"/>
                    <a:pt x="335" y="242"/>
                  </a:cubicBezTo>
                  <a:cubicBezTo>
                    <a:pt x="330" y="234"/>
                    <a:pt x="325" y="227"/>
                    <a:pt x="320" y="220"/>
                  </a:cubicBezTo>
                  <a:cubicBezTo>
                    <a:pt x="318" y="216"/>
                    <a:pt x="316" y="216"/>
                    <a:pt x="312" y="218"/>
                  </a:cubicBezTo>
                  <a:cubicBezTo>
                    <a:pt x="304" y="223"/>
                    <a:pt x="301" y="231"/>
                    <a:pt x="304" y="240"/>
                  </a:cubicBezTo>
                  <a:cubicBezTo>
                    <a:pt x="306" y="244"/>
                    <a:pt x="307" y="248"/>
                    <a:pt x="309" y="252"/>
                  </a:cubicBezTo>
                  <a:cubicBezTo>
                    <a:pt x="314" y="264"/>
                    <a:pt x="314" y="264"/>
                    <a:pt x="304" y="273"/>
                  </a:cubicBezTo>
                  <a:close/>
                  <a:moveTo>
                    <a:pt x="1188" y="285"/>
                  </a:moveTo>
                  <a:cubicBezTo>
                    <a:pt x="1188" y="284"/>
                    <a:pt x="1187" y="284"/>
                    <a:pt x="1187" y="283"/>
                  </a:cubicBezTo>
                  <a:cubicBezTo>
                    <a:pt x="1187" y="282"/>
                    <a:pt x="1188" y="281"/>
                    <a:pt x="1188" y="280"/>
                  </a:cubicBezTo>
                  <a:cubicBezTo>
                    <a:pt x="1193" y="274"/>
                    <a:pt x="1199" y="267"/>
                    <a:pt x="1204" y="260"/>
                  </a:cubicBezTo>
                  <a:cubicBezTo>
                    <a:pt x="1208" y="254"/>
                    <a:pt x="1209" y="248"/>
                    <a:pt x="1206" y="241"/>
                  </a:cubicBezTo>
                  <a:cubicBezTo>
                    <a:pt x="1203" y="236"/>
                    <a:pt x="1200" y="235"/>
                    <a:pt x="1197" y="240"/>
                  </a:cubicBezTo>
                  <a:cubicBezTo>
                    <a:pt x="1194" y="245"/>
                    <a:pt x="1192" y="250"/>
                    <a:pt x="1189" y="255"/>
                  </a:cubicBezTo>
                  <a:cubicBezTo>
                    <a:pt x="1184" y="263"/>
                    <a:pt x="1179" y="270"/>
                    <a:pt x="1173" y="278"/>
                  </a:cubicBezTo>
                  <a:cubicBezTo>
                    <a:pt x="1171" y="281"/>
                    <a:pt x="1169" y="281"/>
                    <a:pt x="1166" y="278"/>
                  </a:cubicBezTo>
                  <a:cubicBezTo>
                    <a:pt x="1156" y="269"/>
                    <a:pt x="1142" y="269"/>
                    <a:pt x="1134" y="279"/>
                  </a:cubicBezTo>
                  <a:cubicBezTo>
                    <a:pt x="1131" y="283"/>
                    <a:pt x="1127" y="287"/>
                    <a:pt x="1131" y="291"/>
                  </a:cubicBezTo>
                  <a:cubicBezTo>
                    <a:pt x="1134" y="296"/>
                    <a:pt x="1138" y="302"/>
                    <a:pt x="1146" y="300"/>
                  </a:cubicBezTo>
                  <a:cubicBezTo>
                    <a:pt x="1154" y="298"/>
                    <a:pt x="1162" y="298"/>
                    <a:pt x="1170" y="302"/>
                  </a:cubicBezTo>
                  <a:cubicBezTo>
                    <a:pt x="1185" y="311"/>
                    <a:pt x="1200" y="320"/>
                    <a:pt x="1214" y="329"/>
                  </a:cubicBezTo>
                  <a:cubicBezTo>
                    <a:pt x="1217" y="331"/>
                    <a:pt x="1219" y="335"/>
                    <a:pt x="1222" y="339"/>
                  </a:cubicBezTo>
                  <a:cubicBezTo>
                    <a:pt x="1215" y="340"/>
                    <a:pt x="1211" y="340"/>
                    <a:pt x="1205" y="341"/>
                  </a:cubicBezTo>
                  <a:cubicBezTo>
                    <a:pt x="1206" y="342"/>
                    <a:pt x="1206" y="344"/>
                    <a:pt x="1207" y="344"/>
                  </a:cubicBezTo>
                  <a:cubicBezTo>
                    <a:pt x="1211" y="351"/>
                    <a:pt x="1221" y="354"/>
                    <a:pt x="1231" y="351"/>
                  </a:cubicBezTo>
                  <a:cubicBezTo>
                    <a:pt x="1243" y="348"/>
                    <a:pt x="1245" y="341"/>
                    <a:pt x="1238" y="330"/>
                  </a:cubicBezTo>
                  <a:cubicBezTo>
                    <a:pt x="1237" y="328"/>
                    <a:pt x="1236" y="326"/>
                    <a:pt x="1234" y="324"/>
                  </a:cubicBezTo>
                  <a:cubicBezTo>
                    <a:pt x="1237" y="323"/>
                    <a:pt x="1238" y="323"/>
                    <a:pt x="1240" y="322"/>
                  </a:cubicBezTo>
                  <a:cubicBezTo>
                    <a:pt x="1252" y="319"/>
                    <a:pt x="1258" y="308"/>
                    <a:pt x="1255" y="297"/>
                  </a:cubicBezTo>
                  <a:cubicBezTo>
                    <a:pt x="1253" y="288"/>
                    <a:pt x="1253" y="284"/>
                    <a:pt x="1258" y="275"/>
                  </a:cubicBezTo>
                  <a:cubicBezTo>
                    <a:pt x="1259" y="273"/>
                    <a:pt x="1259" y="271"/>
                    <a:pt x="1258" y="269"/>
                  </a:cubicBezTo>
                  <a:cubicBezTo>
                    <a:pt x="1258" y="268"/>
                    <a:pt x="1254" y="267"/>
                    <a:pt x="1253" y="268"/>
                  </a:cubicBezTo>
                  <a:cubicBezTo>
                    <a:pt x="1244" y="272"/>
                    <a:pt x="1236" y="265"/>
                    <a:pt x="1227" y="266"/>
                  </a:cubicBezTo>
                  <a:cubicBezTo>
                    <a:pt x="1231" y="259"/>
                    <a:pt x="1234" y="255"/>
                    <a:pt x="1236" y="250"/>
                  </a:cubicBezTo>
                  <a:cubicBezTo>
                    <a:pt x="1240" y="243"/>
                    <a:pt x="1238" y="240"/>
                    <a:pt x="1231" y="236"/>
                  </a:cubicBezTo>
                  <a:cubicBezTo>
                    <a:pt x="1225" y="245"/>
                    <a:pt x="1218" y="254"/>
                    <a:pt x="1211" y="262"/>
                  </a:cubicBezTo>
                  <a:cubicBezTo>
                    <a:pt x="1204" y="270"/>
                    <a:pt x="1196" y="277"/>
                    <a:pt x="1188" y="285"/>
                  </a:cubicBezTo>
                  <a:close/>
                  <a:moveTo>
                    <a:pt x="665" y="1400"/>
                  </a:moveTo>
                  <a:cubicBezTo>
                    <a:pt x="658" y="1400"/>
                    <a:pt x="651" y="1401"/>
                    <a:pt x="643" y="1400"/>
                  </a:cubicBezTo>
                  <a:cubicBezTo>
                    <a:pt x="635" y="1400"/>
                    <a:pt x="629" y="1395"/>
                    <a:pt x="628" y="1386"/>
                  </a:cubicBezTo>
                  <a:cubicBezTo>
                    <a:pt x="627" y="1371"/>
                    <a:pt x="628" y="1356"/>
                    <a:pt x="636" y="1343"/>
                  </a:cubicBezTo>
                  <a:cubicBezTo>
                    <a:pt x="639" y="1337"/>
                    <a:pt x="644" y="1334"/>
                    <a:pt x="651" y="1335"/>
                  </a:cubicBezTo>
                  <a:cubicBezTo>
                    <a:pt x="658" y="1336"/>
                    <a:pt x="664" y="1339"/>
                    <a:pt x="671" y="1341"/>
                  </a:cubicBezTo>
                  <a:cubicBezTo>
                    <a:pt x="675" y="1343"/>
                    <a:pt x="676" y="1346"/>
                    <a:pt x="676" y="1351"/>
                  </a:cubicBezTo>
                  <a:cubicBezTo>
                    <a:pt x="675" y="1369"/>
                    <a:pt x="674" y="1386"/>
                    <a:pt x="673" y="1403"/>
                  </a:cubicBezTo>
                  <a:cubicBezTo>
                    <a:pt x="672" y="1417"/>
                    <a:pt x="671" y="1415"/>
                    <a:pt x="685" y="1416"/>
                  </a:cubicBezTo>
                  <a:cubicBezTo>
                    <a:pt x="690" y="1416"/>
                    <a:pt x="692" y="1414"/>
                    <a:pt x="692" y="1409"/>
                  </a:cubicBezTo>
                  <a:cubicBezTo>
                    <a:pt x="692" y="1400"/>
                    <a:pt x="693" y="1391"/>
                    <a:pt x="693" y="1382"/>
                  </a:cubicBezTo>
                  <a:cubicBezTo>
                    <a:pt x="693" y="1377"/>
                    <a:pt x="695" y="1376"/>
                    <a:pt x="700" y="1376"/>
                  </a:cubicBezTo>
                  <a:cubicBezTo>
                    <a:pt x="706" y="1377"/>
                    <a:pt x="712" y="1377"/>
                    <a:pt x="719" y="1377"/>
                  </a:cubicBezTo>
                  <a:cubicBezTo>
                    <a:pt x="722" y="1378"/>
                    <a:pt x="724" y="1379"/>
                    <a:pt x="723" y="1383"/>
                  </a:cubicBezTo>
                  <a:cubicBezTo>
                    <a:pt x="723" y="1391"/>
                    <a:pt x="722" y="1400"/>
                    <a:pt x="722" y="1409"/>
                  </a:cubicBezTo>
                  <a:cubicBezTo>
                    <a:pt x="721" y="1412"/>
                    <a:pt x="722" y="1415"/>
                    <a:pt x="722" y="1418"/>
                  </a:cubicBezTo>
                  <a:cubicBezTo>
                    <a:pt x="727" y="1418"/>
                    <a:pt x="731" y="1418"/>
                    <a:pt x="735" y="1418"/>
                  </a:cubicBezTo>
                  <a:cubicBezTo>
                    <a:pt x="739" y="1419"/>
                    <a:pt x="740" y="1417"/>
                    <a:pt x="740" y="1413"/>
                  </a:cubicBezTo>
                  <a:cubicBezTo>
                    <a:pt x="742" y="1390"/>
                    <a:pt x="743" y="1368"/>
                    <a:pt x="744" y="1345"/>
                  </a:cubicBezTo>
                  <a:cubicBezTo>
                    <a:pt x="745" y="1332"/>
                    <a:pt x="745" y="1332"/>
                    <a:pt x="732" y="1332"/>
                  </a:cubicBezTo>
                  <a:cubicBezTo>
                    <a:pt x="728" y="1332"/>
                    <a:pt x="726" y="1333"/>
                    <a:pt x="726" y="1338"/>
                  </a:cubicBezTo>
                  <a:cubicBezTo>
                    <a:pt x="726" y="1346"/>
                    <a:pt x="725" y="1355"/>
                    <a:pt x="724" y="1363"/>
                  </a:cubicBezTo>
                  <a:cubicBezTo>
                    <a:pt x="724" y="1365"/>
                    <a:pt x="721" y="1367"/>
                    <a:pt x="720" y="1367"/>
                  </a:cubicBezTo>
                  <a:cubicBezTo>
                    <a:pt x="712" y="1367"/>
                    <a:pt x="703" y="1367"/>
                    <a:pt x="694" y="1366"/>
                  </a:cubicBezTo>
                  <a:cubicBezTo>
                    <a:pt x="695" y="1355"/>
                    <a:pt x="695" y="1345"/>
                    <a:pt x="696" y="1335"/>
                  </a:cubicBezTo>
                  <a:cubicBezTo>
                    <a:pt x="696" y="1333"/>
                    <a:pt x="695" y="1331"/>
                    <a:pt x="694" y="1330"/>
                  </a:cubicBezTo>
                  <a:cubicBezTo>
                    <a:pt x="691" y="1328"/>
                    <a:pt x="678" y="1330"/>
                    <a:pt x="676" y="1332"/>
                  </a:cubicBezTo>
                  <a:cubicBezTo>
                    <a:pt x="663" y="1326"/>
                    <a:pt x="651" y="1322"/>
                    <a:pt x="637" y="1324"/>
                  </a:cubicBezTo>
                  <a:cubicBezTo>
                    <a:pt x="626" y="1325"/>
                    <a:pt x="618" y="1331"/>
                    <a:pt x="615" y="1341"/>
                  </a:cubicBezTo>
                  <a:cubicBezTo>
                    <a:pt x="611" y="1351"/>
                    <a:pt x="608" y="1362"/>
                    <a:pt x="608" y="1372"/>
                  </a:cubicBezTo>
                  <a:cubicBezTo>
                    <a:pt x="606" y="1394"/>
                    <a:pt x="615" y="1405"/>
                    <a:pt x="636" y="1410"/>
                  </a:cubicBezTo>
                  <a:cubicBezTo>
                    <a:pt x="642" y="1411"/>
                    <a:pt x="648" y="1411"/>
                    <a:pt x="654" y="1411"/>
                  </a:cubicBezTo>
                  <a:cubicBezTo>
                    <a:pt x="664" y="1411"/>
                    <a:pt x="665" y="1410"/>
                    <a:pt x="665" y="1400"/>
                  </a:cubicBezTo>
                  <a:close/>
                  <a:moveTo>
                    <a:pt x="1375" y="988"/>
                  </a:moveTo>
                  <a:cubicBezTo>
                    <a:pt x="1352" y="978"/>
                    <a:pt x="1329" y="969"/>
                    <a:pt x="1306" y="960"/>
                  </a:cubicBezTo>
                  <a:cubicBezTo>
                    <a:pt x="1308" y="951"/>
                    <a:pt x="1311" y="944"/>
                    <a:pt x="1313" y="936"/>
                  </a:cubicBezTo>
                  <a:cubicBezTo>
                    <a:pt x="1338" y="944"/>
                    <a:pt x="1361" y="951"/>
                    <a:pt x="1386" y="959"/>
                  </a:cubicBezTo>
                  <a:cubicBezTo>
                    <a:pt x="1388" y="953"/>
                    <a:pt x="1389" y="947"/>
                    <a:pt x="1391" y="941"/>
                  </a:cubicBezTo>
                  <a:cubicBezTo>
                    <a:pt x="1367" y="933"/>
                    <a:pt x="1343" y="926"/>
                    <a:pt x="1319" y="918"/>
                  </a:cubicBezTo>
                  <a:cubicBezTo>
                    <a:pt x="1322" y="910"/>
                    <a:pt x="1324" y="903"/>
                    <a:pt x="1326" y="897"/>
                  </a:cubicBezTo>
                  <a:cubicBezTo>
                    <a:pt x="1326" y="896"/>
                    <a:pt x="1328" y="894"/>
                    <a:pt x="1329" y="894"/>
                  </a:cubicBezTo>
                  <a:cubicBezTo>
                    <a:pt x="1340" y="890"/>
                    <a:pt x="1351" y="885"/>
                    <a:pt x="1362" y="881"/>
                  </a:cubicBezTo>
                  <a:cubicBezTo>
                    <a:pt x="1364" y="881"/>
                    <a:pt x="1367" y="881"/>
                    <a:pt x="1369" y="882"/>
                  </a:cubicBezTo>
                  <a:cubicBezTo>
                    <a:pt x="1381" y="884"/>
                    <a:pt x="1393" y="887"/>
                    <a:pt x="1405" y="889"/>
                  </a:cubicBezTo>
                  <a:cubicBezTo>
                    <a:pt x="1406" y="884"/>
                    <a:pt x="1407" y="879"/>
                    <a:pt x="1408" y="875"/>
                  </a:cubicBezTo>
                  <a:cubicBezTo>
                    <a:pt x="1408" y="873"/>
                    <a:pt x="1406" y="870"/>
                    <a:pt x="1404" y="870"/>
                  </a:cubicBezTo>
                  <a:cubicBezTo>
                    <a:pt x="1399" y="868"/>
                    <a:pt x="1393" y="867"/>
                    <a:pt x="1387" y="866"/>
                  </a:cubicBezTo>
                  <a:cubicBezTo>
                    <a:pt x="1374" y="865"/>
                    <a:pt x="1364" y="860"/>
                    <a:pt x="1355" y="851"/>
                  </a:cubicBezTo>
                  <a:cubicBezTo>
                    <a:pt x="1348" y="842"/>
                    <a:pt x="1339" y="835"/>
                    <a:pt x="1331" y="827"/>
                  </a:cubicBezTo>
                  <a:cubicBezTo>
                    <a:pt x="1327" y="835"/>
                    <a:pt x="1328" y="840"/>
                    <a:pt x="1335" y="845"/>
                  </a:cubicBezTo>
                  <a:cubicBezTo>
                    <a:pt x="1340" y="849"/>
                    <a:pt x="1346" y="855"/>
                    <a:pt x="1351" y="860"/>
                  </a:cubicBezTo>
                  <a:cubicBezTo>
                    <a:pt x="1353" y="861"/>
                    <a:pt x="1354" y="863"/>
                    <a:pt x="1356" y="865"/>
                  </a:cubicBezTo>
                  <a:cubicBezTo>
                    <a:pt x="1345" y="869"/>
                    <a:pt x="1334" y="872"/>
                    <a:pt x="1324" y="877"/>
                  </a:cubicBezTo>
                  <a:cubicBezTo>
                    <a:pt x="1322" y="877"/>
                    <a:pt x="1319" y="880"/>
                    <a:pt x="1319" y="883"/>
                  </a:cubicBezTo>
                  <a:cubicBezTo>
                    <a:pt x="1312" y="904"/>
                    <a:pt x="1306" y="926"/>
                    <a:pt x="1299" y="947"/>
                  </a:cubicBezTo>
                  <a:cubicBezTo>
                    <a:pt x="1296" y="956"/>
                    <a:pt x="1292" y="964"/>
                    <a:pt x="1289" y="973"/>
                  </a:cubicBezTo>
                  <a:cubicBezTo>
                    <a:pt x="1315" y="984"/>
                    <a:pt x="1342" y="995"/>
                    <a:pt x="1368" y="1005"/>
                  </a:cubicBezTo>
                  <a:cubicBezTo>
                    <a:pt x="1371" y="999"/>
                    <a:pt x="1373" y="994"/>
                    <a:pt x="1375" y="988"/>
                  </a:cubicBezTo>
                  <a:close/>
                  <a:moveTo>
                    <a:pt x="438" y="1247"/>
                  </a:moveTo>
                  <a:cubicBezTo>
                    <a:pt x="433" y="1254"/>
                    <a:pt x="433" y="1254"/>
                    <a:pt x="440" y="1258"/>
                  </a:cubicBezTo>
                  <a:cubicBezTo>
                    <a:pt x="443" y="1260"/>
                    <a:pt x="446" y="1262"/>
                    <a:pt x="448" y="1263"/>
                  </a:cubicBezTo>
                  <a:cubicBezTo>
                    <a:pt x="453" y="1265"/>
                    <a:pt x="454" y="1267"/>
                    <a:pt x="451" y="1272"/>
                  </a:cubicBezTo>
                  <a:cubicBezTo>
                    <a:pt x="446" y="1280"/>
                    <a:pt x="442" y="1289"/>
                    <a:pt x="437" y="1298"/>
                  </a:cubicBezTo>
                  <a:cubicBezTo>
                    <a:pt x="431" y="1309"/>
                    <a:pt x="425" y="1321"/>
                    <a:pt x="418" y="1333"/>
                  </a:cubicBezTo>
                  <a:cubicBezTo>
                    <a:pt x="424" y="1336"/>
                    <a:pt x="429" y="1339"/>
                    <a:pt x="435" y="1342"/>
                  </a:cubicBezTo>
                  <a:cubicBezTo>
                    <a:pt x="447" y="1319"/>
                    <a:pt x="459" y="1297"/>
                    <a:pt x="471" y="1275"/>
                  </a:cubicBezTo>
                  <a:cubicBezTo>
                    <a:pt x="477" y="1278"/>
                    <a:pt x="482" y="1281"/>
                    <a:pt x="487" y="1284"/>
                  </a:cubicBezTo>
                  <a:cubicBezTo>
                    <a:pt x="491" y="1285"/>
                    <a:pt x="491" y="1288"/>
                    <a:pt x="490" y="1291"/>
                  </a:cubicBezTo>
                  <a:cubicBezTo>
                    <a:pt x="486" y="1299"/>
                    <a:pt x="483" y="1308"/>
                    <a:pt x="480" y="1316"/>
                  </a:cubicBezTo>
                  <a:cubicBezTo>
                    <a:pt x="474" y="1329"/>
                    <a:pt x="469" y="1342"/>
                    <a:pt x="463" y="1356"/>
                  </a:cubicBezTo>
                  <a:cubicBezTo>
                    <a:pt x="481" y="1364"/>
                    <a:pt x="499" y="1371"/>
                    <a:pt x="517" y="1379"/>
                  </a:cubicBezTo>
                  <a:cubicBezTo>
                    <a:pt x="519" y="1375"/>
                    <a:pt x="520" y="1373"/>
                    <a:pt x="521" y="1370"/>
                  </a:cubicBezTo>
                  <a:cubicBezTo>
                    <a:pt x="510" y="1365"/>
                    <a:pt x="500" y="1360"/>
                    <a:pt x="489" y="1356"/>
                  </a:cubicBezTo>
                  <a:cubicBezTo>
                    <a:pt x="485" y="1355"/>
                    <a:pt x="484" y="1353"/>
                    <a:pt x="486" y="1349"/>
                  </a:cubicBezTo>
                  <a:cubicBezTo>
                    <a:pt x="489" y="1344"/>
                    <a:pt x="491" y="1337"/>
                    <a:pt x="494" y="1331"/>
                  </a:cubicBezTo>
                  <a:cubicBezTo>
                    <a:pt x="495" y="1327"/>
                    <a:pt x="497" y="1327"/>
                    <a:pt x="500" y="1329"/>
                  </a:cubicBezTo>
                  <a:cubicBezTo>
                    <a:pt x="509" y="1332"/>
                    <a:pt x="517" y="1335"/>
                    <a:pt x="526" y="1339"/>
                  </a:cubicBezTo>
                  <a:cubicBezTo>
                    <a:pt x="527" y="1336"/>
                    <a:pt x="528" y="1333"/>
                    <a:pt x="530" y="1330"/>
                  </a:cubicBezTo>
                  <a:cubicBezTo>
                    <a:pt x="519" y="1326"/>
                    <a:pt x="510" y="1322"/>
                    <a:pt x="500" y="1317"/>
                  </a:cubicBezTo>
                  <a:cubicBezTo>
                    <a:pt x="503" y="1309"/>
                    <a:pt x="506" y="1302"/>
                    <a:pt x="509" y="1293"/>
                  </a:cubicBezTo>
                  <a:cubicBezTo>
                    <a:pt x="522" y="1298"/>
                    <a:pt x="534" y="1303"/>
                    <a:pt x="546" y="1308"/>
                  </a:cubicBezTo>
                  <a:cubicBezTo>
                    <a:pt x="547" y="1305"/>
                    <a:pt x="548" y="1302"/>
                    <a:pt x="549" y="1301"/>
                  </a:cubicBezTo>
                  <a:cubicBezTo>
                    <a:pt x="512" y="1283"/>
                    <a:pt x="475" y="1265"/>
                    <a:pt x="438" y="1247"/>
                  </a:cubicBezTo>
                  <a:close/>
                  <a:moveTo>
                    <a:pt x="1143" y="1256"/>
                  </a:moveTo>
                  <a:cubicBezTo>
                    <a:pt x="1142" y="1257"/>
                    <a:pt x="1142" y="1257"/>
                    <a:pt x="1142" y="1257"/>
                  </a:cubicBezTo>
                  <a:cubicBezTo>
                    <a:pt x="1139" y="1256"/>
                    <a:pt x="1137" y="1255"/>
                    <a:pt x="1134" y="1254"/>
                  </a:cubicBezTo>
                  <a:cubicBezTo>
                    <a:pt x="1119" y="1246"/>
                    <a:pt x="1103" y="1237"/>
                    <a:pt x="1088" y="1229"/>
                  </a:cubicBezTo>
                  <a:cubicBezTo>
                    <a:pt x="1086" y="1228"/>
                    <a:pt x="1083" y="1227"/>
                    <a:pt x="1081" y="1228"/>
                  </a:cubicBezTo>
                  <a:cubicBezTo>
                    <a:pt x="1075" y="1232"/>
                    <a:pt x="1070" y="1236"/>
                    <a:pt x="1064" y="1240"/>
                  </a:cubicBezTo>
                  <a:cubicBezTo>
                    <a:pt x="1081" y="1264"/>
                    <a:pt x="1097" y="1287"/>
                    <a:pt x="1114" y="1310"/>
                  </a:cubicBezTo>
                  <a:cubicBezTo>
                    <a:pt x="1118" y="1307"/>
                    <a:pt x="1121" y="1305"/>
                    <a:pt x="1125" y="1302"/>
                  </a:cubicBezTo>
                  <a:cubicBezTo>
                    <a:pt x="1112" y="1285"/>
                    <a:pt x="1100" y="1268"/>
                    <a:pt x="1089" y="1252"/>
                  </a:cubicBezTo>
                  <a:cubicBezTo>
                    <a:pt x="1092" y="1251"/>
                    <a:pt x="1093" y="1252"/>
                    <a:pt x="1095" y="1253"/>
                  </a:cubicBezTo>
                  <a:cubicBezTo>
                    <a:pt x="1112" y="1262"/>
                    <a:pt x="1129" y="1271"/>
                    <a:pt x="1146" y="1281"/>
                  </a:cubicBezTo>
                  <a:cubicBezTo>
                    <a:pt x="1148" y="1282"/>
                    <a:pt x="1152" y="1283"/>
                    <a:pt x="1153" y="1282"/>
                  </a:cubicBezTo>
                  <a:cubicBezTo>
                    <a:pt x="1159" y="1278"/>
                    <a:pt x="1164" y="1274"/>
                    <a:pt x="1169" y="1270"/>
                  </a:cubicBezTo>
                  <a:cubicBezTo>
                    <a:pt x="1152" y="1247"/>
                    <a:pt x="1136" y="1224"/>
                    <a:pt x="1119" y="1201"/>
                  </a:cubicBezTo>
                  <a:cubicBezTo>
                    <a:pt x="1115" y="1204"/>
                    <a:pt x="1112" y="1206"/>
                    <a:pt x="1108" y="1209"/>
                  </a:cubicBezTo>
                  <a:cubicBezTo>
                    <a:pt x="1120" y="1225"/>
                    <a:pt x="1131" y="1240"/>
                    <a:pt x="1143" y="1256"/>
                  </a:cubicBezTo>
                  <a:close/>
                  <a:moveTo>
                    <a:pt x="262" y="1201"/>
                  </a:moveTo>
                  <a:cubicBezTo>
                    <a:pt x="265" y="1201"/>
                    <a:pt x="266" y="1201"/>
                    <a:pt x="268" y="1201"/>
                  </a:cubicBezTo>
                  <a:cubicBezTo>
                    <a:pt x="269" y="1200"/>
                    <a:pt x="270" y="1200"/>
                    <a:pt x="271" y="1200"/>
                  </a:cubicBezTo>
                  <a:cubicBezTo>
                    <a:pt x="289" y="1193"/>
                    <a:pt x="302" y="1182"/>
                    <a:pt x="311" y="1166"/>
                  </a:cubicBezTo>
                  <a:cubicBezTo>
                    <a:pt x="312" y="1165"/>
                    <a:pt x="312" y="1163"/>
                    <a:pt x="312" y="1162"/>
                  </a:cubicBezTo>
                  <a:cubicBezTo>
                    <a:pt x="317" y="1147"/>
                    <a:pt x="306" y="1126"/>
                    <a:pt x="289" y="1119"/>
                  </a:cubicBezTo>
                  <a:cubicBezTo>
                    <a:pt x="283" y="1117"/>
                    <a:pt x="276" y="1116"/>
                    <a:pt x="270" y="1117"/>
                  </a:cubicBezTo>
                  <a:cubicBezTo>
                    <a:pt x="255" y="1121"/>
                    <a:pt x="244" y="1131"/>
                    <a:pt x="234" y="1143"/>
                  </a:cubicBezTo>
                  <a:cubicBezTo>
                    <a:pt x="226" y="1153"/>
                    <a:pt x="223" y="1164"/>
                    <a:pt x="230" y="1176"/>
                  </a:cubicBezTo>
                  <a:cubicBezTo>
                    <a:pt x="237" y="1189"/>
                    <a:pt x="247" y="1200"/>
                    <a:pt x="262" y="1201"/>
                  </a:cubicBezTo>
                  <a:close/>
                  <a:moveTo>
                    <a:pt x="364" y="1191"/>
                  </a:moveTo>
                  <a:cubicBezTo>
                    <a:pt x="363" y="1193"/>
                    <a:pt x="362" y="1195"/>
                    <a:pt x="360" y="1197"/>
                  </a:cubicBezTo>
                  <a:cubicBezTo>
                    <a:pt x="348" y="1210"/>
                    <a:pt x="336" y="1223"/>
                    <a:pt x="324" y="1237"/>
                  </a:cubicBezTo>
                  <a:cubicBezTo>
                    <a:pt x="317" y="1245"/>
                    <a:pt x="309" y="1245"/>
                    <a:pt x="301" y="1238"/>
                  </a:cubicBezTo>
                  <a:cubicBezTo>
                    <a:pt x="293" y="1230"/>
                    <a:pt x="292" y="1222"/>
                    <a:pt x="300" y="1214"/>
                  </a:cubicBezTo>
                  <a:cubicBezTo>
                    <a:pt x="308" y="1204"/>
                    <a:pt x="318" y="1195"/>
                    <a:pt x="326" y="1185"/>
                  </a:cubicBezTo>
                  <a:cubicBezTo>
                    <a:pt x="331" y="1180"/>
                    <a:pt x="335" y="1175"/>
                    <a:pt x="340" y="1170"/>
                  </a:cubicBezTo>
                  <a:cubicBezTo>
                    <a:pt x="335" y="1165"/>
                    <a:pt x="331" y="1161"/>
                    <a:pt x="326" y="1157"/>
                  </a:cubicBezTo>
                  <a:cubicBezTo>
                    <a:pt x="323" y="1160"/>
                    <a:pt x="320" y="1163"/>
                    <a:pt x="318" y="1166"/>
                  </a:cubicBezTo>
                  <a:cubicBezTo>
                    <a:pt x="306" y="1179"/>
                    <a:pt x="294" y="1191"/>
                    <a:pt x="283" y="1205"/>
                  </a:cubicBezTo>
                  <a:cubicBezTo>
                    <a:pt x="276" y="1214"/>
                    <a:pt x="275" y="1224"/>
                    <a:pt x="283" y="1233"/>
                  </a:cubicBezTo>
                  <a:cubicBezTo>
                    <a:pt x="289" y="1240"/>
                    <a:pt x="295" y="1247"/>
                    <a:pt x="302" y="1252"/>
                  </a:cubicBezTo>
                  <a:cubicBezTo>
                    <a:pt x="315" y="1260"/>
                    <a:pt x="326" y="1258"/>
                    <a:pt x="336" y="1247"/>
                  </a:cubicBezTo>
                  <a:cubicBezTo>
                    <a:pt x="346" y="1236"/>
                    <a:pt x="355" y="1226"/>
                    <a:pt x="364" y="1216"/>
                  </a:cubicBezTo>
                  <a:cubicBezTo>
                    <a:pt x="368" y="1211"/>
                    <a:pt x="372" y="1207"/>
                    <a:pt x="376" y="1202"/>
                  </a:cubicBezTo>
                  <a:cubicBezTo>
                    <a:pt x="372" y="1199"/>
                    <a:pt x="369" y="1195"/>
                    <a:pt x="364" y="1191"/>
                  </a:cubicBezTo>
                  <a:close/>
                  <a:moveTo>
                    <a:pt x="1048" y="1249"/>
                  </a:moveTo>
                  <a:cubicBezTo>
                    <a:pt x="1050" y="1252"/>
                    <a:pt x="1050" y="1254"/>
                    <a:pt x="1051" y="1256"/>
                  </a:cubicBezTo>
                  <a:cubicBezTo>
                    <a:pt x="1060" y="1271"/>
                    <a:pt x="1069" y="1287"/>
                    <a:pt x="1078" y="1303"/>
                  </a:cubicBezTo>
                  <a:cubicBezTo>
                    <a:pt x="1082" y="1311"/>
                    <a:pt x="1080" y="1319"/>
                    <a:pt x="1072" y="1324"/>
                  </a:cubicBezTo>
                  <a:cubicBezTo>
                    <a:pt x="1062" y="1329"/>
                    <a:pt x="1054" y="1328"/>
                    <a:pt x="1049" y="1319"/>
                  </a:cubicBezTo>
                  <a:cubicBezTo>
                    <a:pt x="1046" y="1315"/>
                    <a:pt x="1044" y="1310"/>
                    <a:pt x="1041" y="1306"/>
                  </a:cubicBezTo>
                  <a:cubicBezTo>
                    <a:pt x="1034" y="1292"/>
                    <a:pt x="1026" y="1279"/>
                    <a:pt x="1019" y="1265"/>
                  </a:cubicBezTo>
                  <a:cubicBezTo>
                    <a:pt x="1013" y="1269"/>
                    <a:pt x="1008" y="1272"/>
                    <a:pt x="1002" y="1275"/>
                  </a:cubicBezTo>
                  <a:cubicBezTo>
                    <a:pt x="1013" y="1294"/>
                    <a:pt x="1022" y="1312"/>
                    <a:pt x="1033" y="1330"/>
                  </a:cubicBezTo>
                  <a:cubicBezTo>
                    <a:pt x="1040" y="1341"/>
                    <a:pt x="1049" y="1344"/>
                    <a:pt x="1062" y="1340"/>
                  </a:cubicBezTo>
                  <a:cubicBezTo>
                    <a:pt x="1069" y="1337"/>
                    <a:pt x="1076" y="1334"/>
                    <a:pt x="1082" y="1329"/>
                  </a:cubicBezTo>
                  <a:cubicBezTo>
                    <a:pt x="1096" y="1319"/>
                    <a:pt x="1098" y="1308"/>
                    <a:pt x="1090" y="1293"/>
                  </a:cubicBezTo>
                  <a:cubicBezTo>
                    <a:pt x="1082" y="1277"/>
                    <a:pt x="1073" y="1262"/>
                    <a:pt x="1064" y="1246"/>
                  </a:cubicBezTo>
                  <a:cubicBezTo>
                    <a:pt x="1063" y="1244"/>
                    <a:pt x="1062" y="1243"/>
                    <a:pt x="1061" y="1242"/>
                  </a:cubicBezTo>
                  <a:cubicBezTo>
                    <a:pt x="1057" y="1244"/>
                    <a:pt x="1053" y="1247"/>
                    <a:pt x="1048" y="1249"/>
                  </a:cubicBezTo>
                  <a:close/>
                  <a:moveTo>
                    <a:pt x="1175" y="336"/>
                  </a:moveTo>
                  <a:cubicBezTo>
                    <a:pt x="1167" y="340"/>
                    <a:pt x="1161" y="338"/>
                    <a:pt x="1156" y="335"/>
                  </a:cubicBezTo>
                  <a:cubicBezTo>
                    <a:pt x="1150" y="332"/>
                    <a:pt x="1144" y="329"/>
                    <a:pt x="1138" y="326"/>
                  </a:cubicBezTo>
                  <a:cubicBezTo>
                    <a:pt x="1135" y="324"/>
                    <a:pt x="1131" y="322"/>
                    <a:pt x="1128" y="327"/>
                  </a:cubicBezTo>
                  <a:cubicBezTo>
                    <a:pt x="1125" y="332"/>
                    <a:pt x="1127" y="336"/>
                    <a:pt x="1130" y="339"/>
                  </a:cubicBezTo>
                  <a:cubicBezTo>
                    <a:pt x="1136" y="342"/>
                    <a:pt x="1142" y="346"/>
                    <a:pt x="1148" y="349"/>
                  </a:cubicBezTo>
                  <a:cubicBezTo>
                    <a:pt x="1151" y="350"/>
                    <a:pt x="1153" y="352"/>
                    <a:pt x="1151" y="356"/>
                  </a:cubicBezTo>
                  <a:cubicBezTo>
                    <a:pt x="1149" y="359"/>
                    <a:pt x="1146" y="359"/>
                    <a:pt x="1144" y="356"/>
                  </a:cubicBezTo>
                  <a:cubicBezTo>
                    <a:pt x="1139" y="353"/>
                    <a:pt x="1138" y="356"/>
                    <a:pt x="1138" y="360"/>
                  </a:cubicBezTo>
                  <a:cubicBezTo>
                    <a:pt x="1137" y="368"/>
                    <a:pt x="1142" y="374"/>
                    <a:pt x="1147" y="379"/>
                  </a:cubicBezTo>
                  <a:cubicBezTo>
                    <a:pt x="1148" y="380"/>
                    <a:pt x="1153" y="380"/>
                    <a:pt x="1154" y="379"/>
                  </a:cubicBezTo>
                  <a:cubicBezTo>
                    <a:pt x="1157" y="377"/>
                    <a:pt x="1160" y="373"/>
                    <a:pt x="1162" y="371"/>
                  </a:cubicBezTo>
                  <a:cubicBezTo>
                    <a:pt x="1164" y="368"/>
                    <a:pt x="1165" y="366"/>
                    <a:pt x="1167" y="363"/>
                  </a:cubicBezTo>
                  <a:cubicBezTo>
                    <a:pt x="1171" y="367"/>
                    <a:pt x="1175" y="370"/>
                    <a:pt x="1178" y="373"/>
                  </a:cubicBezTo>
                  <a:cubicBezTo>
                    <a:pt x="1182" y="376"/>
                    <a:pt x="1186" y="380"/>
                    <a:pt x="1191" y="376"/>
                  </a:cubicBezTo>
                  <a:cubicBezTo>
                    <a:pt x="1194" y="373"/>
                    <a:pt x="1194" y="367"/>
                    <a:pt x="1189" y="362"/>
                  </a:cubicBezTo>
                  <a:cubicBezTo>
                    <a:pt x="1187" y="360"/>
                    <a:pt x="1184" y="358"/>
                    <a:pt x="1182" y="355"/>
                  </a:cubicBezTo>
                  <a:cubicBezTo>
                    <a:pt x="1180" y="354"/>
                    <a:pt x="1178" y="352"/>
                    <a:pt x="1177" y="350"/>
                  </a:cubicBezTo>
                  <a:cubicBezTo>
                    <a:pt x="1177" y="349"/>
                    <a:pt x="1177" y="349"/>
                    <a:pt x="1178" y="348"/>
                  </a:cubicBezTo>
                  <a:cubicBezTo>
                    <a:pt x="1182" y="349"/>
                    <a:pt x="1186" y="350"/>
                    <a:pt x="1190" y="352"/>
                  </a:cubicBezTo>
                  <a:cubicBezTo>
                    <a:pt x="1197" y="355"/>
                    <a:pt x="1203" y="352"/>
                    <a:pt x="1203" y="344"/>
                  </a:cubicBezTo>
                  <a:cubicBezTo>
                    <a:pt x="1203" y="337"/>
                    <a:pt x="1201" y="331"/>
                    <a:pt x="1195" y="326"/>
                  </a:cubicBezTo>
                  <a:cubicBezTo>
                    <a:pt x="1186" y="319"/>
                    <a:pt x="1178" y="311"/>
                    <a:pt x="1167" y="309"/>
                  </a:cubicBezTo>
                  <a:cubicBezTo>
                    <a:pt x="1160" y="307"/>
                    <a:pt x="1153" y="311"/>
                    <a:pt x="1151" y="318"/>
                  </a:cubicBezTo>
                  <a:cubicBezTo>
                    <a:pt x="1150" y="323"/>
                    <a:pt x="1153" y="328"/>
                    <a:pt x="1160" y="330"/>
                  </a:cubicBezTo>
                  <a:cubicBezTo>
                    <a:pt x="1164" y="332"/>
                    <a:pt x="1169" y="334"/>
                    <a:pt x="1175" y="336"/>
                  </a:cubicBezTo>
                  <a:close/>
                  <a:moveTo>
                    <a:pt x="598" y="1403"/>
                  </a:moveTo>
                  <a:cubicBezTo>
                    <a:pt x="598" y="1399"/>
                    <a:pt x="598" y="1396"/>
                    <a:pt x="598" y="1393"/>
                  </a:cubicBezTo>
                  <a:cubicBezTo>
                    <a:pt x="596" y="1371"/>
                    <a:pt x="595" y="1350"/>
                    <a:pt x="594" y="1328"/>
                  </a:cubicBezTo>
                  <a:cubicBezTo>
                    <a:pt x="593" y="1311"/>
                    <a:pt x="593" y="1311"/>
                    <a:pt x="577" y="1307"/>
                  </a:cubicBezTo>
                  <a:cubicBezTo>
                    <a:pt x="573" y="1306"/>
                    <a:pt x="571" y="1307"/>
                    <a:pt x="569" y="1310"/>
                  </a:cubicBezTo>
                  <a:cubicBezTo>
                    <a:pt x="559" y="1325"/>
                    <a:pt x="548" y="1341"/>
                    <a:pt x="537" y="1356"/>
                  </a:cubicBezTo>
                  <a:cubicBezTo>
                    <a:pt x="531" y="1364"/>
                    <a:pt x="526" y="1372"/>
                    <a:pt x="521" y="1379"/>
                  </a:cubicBezTo>
                  <a:cubicBezTo>
                    <a:pt x="529" y="1384"/>
                    <a:pt x="532" y="1384"/>
                    <a:pt x="536" y="1378"/>
                  </a:cubicBezTo>
                  <a:cubicBezTo>
                    <a:pt x="545" y="1366"/>
                    <a:pt x="545" y="1366"/>
                    <a:pt x="560" y="1370"/>
                  </a:cubicBezTo>
                  <a:cubicBezTo>
                    <a:pt x="566" y="1372"/>
                    <a:pt x="573" y="1372"/>
                    <a:pt x="577" y="1376"/>
                  </a:cubicBezTo>
                  <a:cubicBezTo>
                    <a:pt x="580" y="1380"/>
                    <a:pt x="579" y="1388"/>
                    <a:pt x="580" y="1394"/>
                  </a:cubicBezTo>
                  <a:cubicBezTo>
                    <a:pt x="580" y="1395"/>
                    <a:pt x="582" y="1398"/>
                    <a:pt x="583" y="1398"/>
                  </a:cubicBezTo>
                  <a:cubicBezTo>
                    <a:pt x="587" y="1400"/>
                    <a:pt x="592" y="1401"/>
                    <a:pt x="598" y="1403"/>
                  </a:cubicBezTo>
                  <a:close/>
                  <a:moveTo>
                    <a:pt x="179" y="900"/>
                  </a:moveTo>
                  <a:cubicBezTo>
                    <a:pt x="177" y="886"/>
                    <a:pt x="177" y="886"/>
                    <a:pt x="165" y="882"/>
                  </a:cubicBezTo>
                  <a:cubicBezTo>
                    <a:pt x="159" y="880"/>
                    <a:pt x="154" y="878"/>
                    <a:pt x="147" y="875"/>
                  </a:cubicBezTo>
                  <a:cubicBezTo>
                    <a:pt x="154" y="868"/>
                    <a:pt x="160" y="863"/>
                    <a:pt x="166" y="857"/>
                  </a:cubicBezTo>
                  <a:cubicBezTo>
                    <a:pt x="167" y="856"/>
                    <a:pt x="169" y="853"/>
                    <a:pt x="169" y="852"/>
                  </a:cubicBezTo>
                  <a:cubicBezTo>
                    <a:pt x="168" y="845"/>
                    <a:pt x="166" y="839"/>
                    <a:pt x="165" y="832"/>
                  </a:cubicBezTo>
                  <a:cubicBezTo>
                    <a:pt x="156" y="840"/>
                    <a:pt x="147" y="846"/>
                    <a:pt x="141" y="854"/>
                  </a:cubicBezTo>
                  <a:cubicBezTo>
                    <a:pt x="131" y="866"/>
                    <a:pt x="121" y="866"/>
                    <a:pt x="108" y="859"/>
                  </a:cubicBezTo>
                  <a:cubicBezTo>
                    <a:pt x="100" y="855"/>
                    <a:pt x="91" y="852"/>
                    <a:pt x="81" y="849"/>
                  </a:cubicBezTo>
                  <a:cubicBezTo>
                    <a:pt x="81" y="857"/>
                    <a:pt x="83" y="863"/>
                    <a:pt x="91" y="865"/>
                  </a:cubicBezTo>
                  <a:cubicBezTo>
                    <a:pt x="99" y="868"/>
                    <a:pt x="107" y="872"/>
                    <a:pt x="116" y="876"/>
                  </a:cubicBezTo>
                  <a:cubicBezTo>
                    <a:pt x="108" y="883"/>
                    <a:pt x="102" y="889"/>
                    <a:pt x="95" y="896"/>
                  </a:cubicBezTo>
                  <a:cubicBezTo>
                    <a:pt x="94" y="897"/>
                    <a:pt x="92" y="900"/>
                    <a:pt x="92" y="901"/>
                  </a:cubicBezTo>
                  <a:cubicBezTo>
                    <a:pt x="93" y="908"/>
                    <a:pt x="94" y="914"/>
                    <a:pt x="96" y="922"/>
                  </a:cubicBezTo>
                  <a:cubicBezTo>
                    <a:pt x="109" y="910"/>
                    <a:pt x="121" y="899"/>
                    <a:pt x="132" y="888"/>
                  </a:cubicBezTo>
                  <a:cubicBezTo>
                    <a:pt x="136" y="885"/>
                    <a:pt x="138" y="884"/>
                    <a:pt x="143" y="886"/>
                  </a:cubicBezTo>
                  <a:cubicBezTo>
                    <a:pt x="154" y="891"/>
                    <a:pt x="166" y="895"/>
                    <a:pt x="179" y="900"/>
                  </a:cubicBezTo>
                  <a:close/>
                  <a:moveTo>
                    <a:pt x="105" y="947"/>
                  </a:moveTo>
                  <a:cubicBezTo>
                    <a:pt x="132" y="939"/>
                    <a:pt x="159" y="931"/>
                    <a:pt x="186" y="923"/>
                  </a:cubicBezTo>
                  <a:cubicBezTo>
                    <a:pt x="185" y="918"/>
                    <a:pt x="184" y="914"/>
                    <a:pt x="183" y="910"/>
                  </a:cubicBezTo>
                  <a:cubicBezTo>
                    <a:pt x="182" y="905"/>
                    <a:pt x="180" y="905"/>
                    <a:pt x="175" y="906"/>
                  </a:cubicBezTo>
                  <a:cubicBezTo>
                    <a:pt x="155" y="912"/>
                    <a:pt x="134" y="918"/>
                    <a:pt x="114" y="924"/>
                  </a:cubicBezTo>
                  <a:cubicBezTo>
                    <a:pt x="97" y="929"/>
                    <a:pt x="97" y="929"/>
                    <a:pt x="104" y="946"/>
                  </a:cubicBezTo>
                  <a:cubicBezTo>
                    <a:pt x="104" y="946"/>
                    <a:pt x="104" y="946"/>
                    <a:pt x="105" y="947"/>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a:ea typeface="微软雅黑"/>
              </a:endParaRPr>
            </a:p>
          </p:txBody>
        </p:sp>
        <p:sp>
          <p:nvSpPr>
            <p:cNvPr id="10" name="Freeform 7">
              <a:extLst>
                <a:ext uri="{FF2B5EF4-FFF2-40B4-BE49-F238E27FC236}">
                  <a16:creationId xmlns:a16="http://schemas.microsoft.com/office/drawing/2014/main" id="{5ED64A9D-CAD6-4292-B221-F6A4506CA324}"/>
                </a:ext>
              </a:extLst>
            </p:cNvPr>
            <p:cNvSpPr>
              <a:spLocks noEditPoints="1"/>
            </p:cNvSpPr>
            <p:nvPr/>
          </p:nvSpPr>
          <p:spPr bwMode="auto">
            <a:xfrm>
              <a:off x="9151225" y="1342642"/>
              <a:ext cx="4289754" cy="4299310"/>
            </a:xfrm>
            <a:custGeom>
              <a:avLst/>
              <a:gdLst>
                <a:gd name="T0" fmla="*/ 515 w 1048"/>
                <a:gd name="T1" fmla="*/ 1041 h 1049"/>
                <a:gd name="T2" fmla="*/ 6 w 1048"/>
                <a:gd name="T3" fmla="*/ 511 h 1049"/>
                <a:gd name="T4" fmla="*/ 513 w 1048"/>
                <a:gd name="T5" fmla="*/ 6 h 1049"/>
                <a:gd name="T6" fmla="*/ 1040 w 1048"/>
                <a:gd name="T7" fmla="*/ 538 h 1049"/>
                <a:gd name="T8" fmla="*/ 515 w 1048"/>
                <a:gd name="T9" fmla="*/ 1041 h 1049"/>
                <a:gd name="T10" fmla="*/ 524 w 1048"/>
                <a:gd name="T11" fmla="*/ 1027 h 1049"/>
                <a:gd name="T12" fmla="*/ 1025 w 1048"/>
                <a:gd name="T13" fmla="*/ 527 h 1049"/>
                <a:gd name="T14" fmla="*/ 524 w 1048"/>
                <a:gd name="T15" fmla="*/ 22 h 1049"/>
                <a:gd name="T16" fmla="*/ 22 w 1048"/>
                <a:gd name="T17" fmla="*/ 530 h 1049"/>
                <a:gd name="T18" fmla="*/ 524 w 1048"/>
                <a:gd name="T19" fmla="*/ 1027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8" h="1049">
                  <a:moveTo>
                    <a:pt x="515" y="1041"/>
                  </a:moveTo>
                  <a:cubicBezTo>
                    <a:pt x="240" y="1041"/>
                    <a:pt x="0" y="809"/>
                    <a:pt x="6" y="511"/>
                  </a:cubicBezTo>
                  <a:cubicBezTo>
                    <a:pt x="13" y="235"/>
                    <a:pt x="238" y="11"/>
                    <a:pt x="513" y="6"/>
                  </a:cubicBezTo>
                  <a:cubicBezTo>
                    <a:pt x="804" y="0"/>
                    <a:pt x="1048" y="239"/>
                    <a:pt x="1040" y="538"/>
                  </a:cubicBezTo>
                  <a:cubicBezTo>
                    <a:pt x="1033" y="815"/>
                    <a:pt x="803" y="1049"/>
                    <a:pt x="515" y="1041"/>
                  </a:cubicBezTo>
                  <a:close/>
                  <a:moveTo>
                    <a:pt x="524" y="1027"/>
                  </a:moveTo>
                  <a:cubicBezTo>
                    <a:pt x="805" y="1023"/>
                    <a:pt x="1023" y="801"/>
                    <a:pt x="1025" y="527"/>
                  </a:cubicBezTo>
                  <a:cubicBezTo>
                    <a:pt x="1026" y="249"/>
                    <a:pt x="806" y="22"/>
                    <a:pt x="524" y="22"/>
                  </a:cubicBezTo>
                  <a:cubicBezTo>
                    <a:pt x="242" y="21"/>
                    <a:pt x="19" y="248"/>
                    <a:pt x="22" y="530"/>
                  </a:cubicBezTo>
                  <a:cubicBezTo>
                    <a:pt x="25" y="803"/>
                    <a:pt x="243" y="1023"/>
                    <a:pt x="524" y="102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1" name="Freeform 8">
              <a:extLst>
                <a:ext uri="{FF2B5EF4-FFF2-40B4-BE49-F238E27FC236}">
                  <a16:creationId xmlns:a16="http://schemas.microsoft.com/office/drawing/2014/main" id="{B2F19B13-C0F7-4C1F-A9D9-D78608EF67D1}"/>
                </a:ext>
              </a:extLst>
            </p:cNvPr>
            <p:cNvSpPr>
              <a:spLocks noEditPoints="1"/>
            </p:cNvSpPr>
            <p:nvPr/>
          </p:nvSpPr>
          <p:spPr bwMode="auto">
            <a:xfrm>
              <a:off x="12831909" y="4416646"/>
              <a:ext cx="957791" cy="1139317"/>
            </a:xfrm>
            <a:custGeom>
              <a:avLst/>
              <a:gdLst>
                <a:gd name="T0" fmla="*/ 166 w 234"/>
                <a:gd name="T1" fmla="*/ 67 h 278"/>
                <a:gd name="T2" fmla="*/ 166 w 234"/>
                <a:gd name="T3" fmla="*/ 93 h 278"/>
                <a:gd name="T4" fmla="*/ 211 w 234"/>
                <a:gd name="T5" fmla="*/ 93 h 278"/>
                <a:gd name="T6" fmla="*/ 199 w 234"/>
                <a:gd name="T7" fmla="*/ 110 h 278"/>
                <a:gd name="T8" fmla="*/ 192 w 234"/>
                <a:gd name="T9" fmla="*/ 111 h 278"/>
                <a:gd name="T10" fmla="*/ 155 w 234"/>
                <a:gd name="T11" fmla="*/ 109 h 278"/>
                <a:gd name="T12" fmla="*/ 148 w 234"/>
                <a:gd name="T13" fmla="*/ 111 h 278"/>
                <a:gd name="T14" fmla="*/ 184 w 234"/>
                <a:gd name="T15" fmla="*/ 135 h 278"/>
                <a:gd name="T16" fmla="*/ 174 w 234"/>
                <a:gd name="T17" fmla="*/ 150 h 278"/>
                <a:gd name="T18" fmla="*/ 110 w 234"/>
                <a:gd name="T19" fmla="*/ 109 h 278"/>
                <a:gd name="T20" fmla="*/ 85 w 234"/>
                <a:gd name="T21" fmla="*/ 141 h 278"/>
                <a:gd name="T22" fmla="*/ 105 w 234"/>
                <a:gd name="T23" fmla="*/ 157 h 278"/>
                <a:gd name="T24" fmla="*/ 126 w 234"/>
                <a:gd name="T25" fmla="*/ 132 h 278"/>
                <a:gd name="T26" fmla="*/ 133 w 234"/>
                <a:gd name="T27" fmla="*/ 138 h 278"/>
                <a:gd name="T28" fmla="*/ 117 w 234"/>
                <a:gd name="T29" fmla="*/ 158 h 278"/>
                <a:gd name="T30" fmla="*/ 118 w 234"/>
                <a:gd name="T31" fmla="*/ 168 h 278"/>
                <a:gd name="T32" fmla="*/ 136 w 234"/>
                <a:gd name="T33" fmla="*/ 182 h 278"/>
                <a:gd name="T34" fmla="*/ 161 w 234"/>
                <a:gd name="T35" fmla="*/ 151 h 278"/>
                <a:gd name="T36" fmla="*/ 169 w 234"/>
                <a:gd name="T37" fmla="*/ 157 h 278"/>
                <a:gd name="T38" fmla="*/ 132 w 234"/>
                <a:gd name="T39" fmla="*/ 203 h 278"/>
                <a:gd name="T40" fmla="*/ 72 w 234"/>
                <a:gd name="T41" fmla="*/ 155 h 278"/>
                <a:gd name="T42" fmla="*/ 70 w 234"/>
                <a:gd name="T43" fmla="*/ 156 h 278"/>
                <a:gd name="T44" fmla="*/ 104 w 234"/>
                <a:gd name="T45" fmla="*/ 233 h 278"/>
                <a:gd name="T46" fmla="*/ 19 w 234"/>
                <a:gd name="T47" fmla="*/ 203 h 278"/>
                <a:gd name="T48" fmla="*/ 18 w 234"/>
                <a:gd name="T49" fmla="*/ 205 h 278"/>
                <a:gd name="T50" fmla="*/ 70 w 234"/>
                <a:gd name="T51" fmla="*/ 265 h 278"/>
                <a:gd name="T52" fmla="*/ 55 w 234"/>
                <a:gd name="T53" fmla="*/ 278 h 278"/>
                <a:gd name="T54" fmla="*/ 0 w 234"/>
                <a:gd name="T55" fmla="*/ 212 h 278"/>
                <a:gd name="T56" fmla="*/ 12 w 234"/>
                <a:gd name="T57" fmla="*/ 202 h 278"/>
                <a:gd name="T58" fmla="*/ 24 w 234"/>
                <a:gd name="T59" fmla="*/ 191 h 278"/>
                <a:gd name="T60" fmla="*/ 34 w 234"/>
                <a:gd name="T61" fmla="*/ 189 h 278"/>
                <a:gd name="T62" fmla="*/ 76 w 234"/>
                <a:gd name="T63" fmla="*/ 204 h 278"/>
                <a:gd name="T64" fmla="*/ 80 w 234"/>
                <a:gd name="T65" fmla="*/ 206 h 278"/>
                <a:gd name="T66" fmla="*/ 78 w 234"/>
                <a:gd name="T67" fmla="*/ 199 h 278"/>
                <a:gd name="T68" fmla="*/ 61 w 234"/>
                <a:gd name="T69" fmla="*/ 162 h 278"/>
                <a:gd name="T70" fmla="*/ 62 w 234"/>
                <a:gd name="T71" fmla="*/ 153 h 278"/>
                <a:gd name="T72" fmla="*/ 121 w 234"/>
                <a:gd name="T73" fmla="*/ 75 h 278"/>
                <a:gd name="T74" fmla="*/ 146 w 234"/>
                <a:gd name="T75" fmla="*/ 55 h 278"/>
                <a:gd name="T76" fmla="*/ 163 w 234"/>
                <a:gd name="T77" fmla="*/ 2 h 278"/>
                <a:gd name="T78" fmla="*/ 176 w 234"/>
                <a:gd name="T79" fmla="*/ 1 h 278"/>
                <a:gd name="T80" fmla="*/ 161 w 234"/>
                <a:gd name="T81" fmla="*/ 24 h 278"/>
                <a:gd name="T82" fmla="*/ 158 w 234"/>
                <a:gd name="T83" fmla="*/ 32 h 278"/>
                <a:gd name="T84" fmla="*/ 162 w 234"/>
                <a:gd name="T85" fmla="*/ 42 h 278"/>
                <a:gd name="T86" fmla="*/ 172 w 234"/>
                <a:gd name="T87" fmla="*/ 40 h 278"/>
                <a:gd name="T88" fmla="*/ 185 w 234"/>
                <a:gd name="T89" fmla="*/ 27 h 278"/>
                <a:gd name="T90" fmla="*/ 226 w 234"/>
                <a:gd name="T91" fmla="*/ 25 h 278"/>
                <a:gd name="T92" fmla="*/ 232 w 234"/>
                <a:gd name="T93" fmla="*/ 48 h 278"/>
                <a:gd name="T94" fmla="*/ 214 w 234"/>
                <a:gd name="T95" fmla="*/ 81 h 278"/>
                <a:gd name="T96" fmla="*/ 200 w 234"/>
                <a:gd name="T97" fmla="*/ 82 h 278"/>
                <a:gd name="T98" fmla="*/ 208 w 234"/>
                <a:gd name="T99" fmla="*/ 72 h 278"/>
                <a:gd name="T100" fmla="*/ 218 w 234"/>
                <a:gd name="T101" fmla="*/ 55 h 278"/>
                <a:gd name="T102" fmla="*/ 213 w 234"/>
                <a:gd name="T103" fmla="*/ 39 h 278"/>
                <a:gd name="T104" fmla="*/ 195 w 234"/>
                <a:gd name="T105" fmla="*/ 40 h 278"/>
                <a:gd name="T106" fmla="*/ 185 w 234"/>
                <a:gd name="T107" fmla="*/ 52 h 278"/>
                <a:gd name="T108" fmla="*/ 166 w 234"/>
                <a:gd name="T109" fmla="*/ 67 h 278"/>
                <a:gd name="T110" fmla="*/ 159 w 234"/>
                <a:gd name="T111" fmla="*/ 87 h 278"/>
                <a:gd name="T112" fmla="*/ 147 w 234"/>
                <a:gd name="T113" fmla="*/ 73 h 278"/>
                <a:gd name="T114" fmla="*/ 131 w 234"/>
                <a:gd name="T115" fmla="*/ 77 h 278"/>
                <a:gd name="T116" fmla="*/ 123 w 234"/>
                <a:gd name="T117" fmla="*/ 90 h 278"/>
                <a:gd name="T118" fmla="*/ 124 w 234"/>
                <a:gd name="T119" fmla="*/ 95 h 278"/>
                <a:gd name="T120" fmla="*/ 142 w 234"/>
                <a:gd name="T121" fmla="*/ 108 h 278"/>
                <a:gd name="T122" fmla="*/ 146 w 234"/>
                <a:gd name="T123" fmla="*/ 108 h 278"/>
                <a:gd name="T124" fmla="*/ 159 w 234"/>
                <a:gd name="T125" fmla="*/ 8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 h="278">
                  <a:moveTo>
                    <a:pt x="166" y="67"/>
                  </a:moveTo>
                  <a:cubicBezTo>
                    <a:pt x="171" y="74"/>
                    <a:pt x="169" y="83"/>
                    <a:pt x="166" y="93"/>
                  </a:cubicBezTo>
                  <a:cubicBezTo>
                    <a:pt x="181" y="93"/>
                    <a:pt x="195" y="93"/>
                    <a:pt x="211" y="93"/>
                  </a:cubicBezTo>
                  <a:cubicBezTo>
                    <a:pt x="206" y="100"/>
                    <a:pt x="203" y="105"/>
                    <a:pt x="199" y="110"/>
                  </a:cubicBezTo>
                  <a:cubicBezTo>
                    <a:pt x="198" y="111"/>
                    <a:pt x="194" y="112"/>
                    <a:pt x="192" y="111"/>
                  </a:cubicBezTo>
                  <a:cubicBezTo>
                    <a:pt x="179" y="111"/>
                    <a:pt x="167" y="110"/>
                    <a:pt x="155" y="109"/>
                  </a:cubicBezTo>
                  <a:cubicBezTo>
                    <a:pt x="152" y="109"/>
                    <a:pt x="150" y="109"/>
                    <a:pt x="148" y="111"/>
                  </a:cubicBezTo>
                  <a:cubicBezTo>
                    <a:pt x="159" y="119"/>
                    <a:pt x="171" y="126"/>
                    <a:pt x="184" y="135"/>
                  </a:cubicBezTo>
                  <a:cubicBezTo>
                    <a:pt x="181" y="140"/>
                    <a:pt x="178" y="145"/>
                    <a:pt x="174" y="150"/>
                  </a:cubicBezTo>
                  <a:cubicBezTo>
                    <a:pt x="153" y="137"/>
                    <a:pt x="132" y="123"/>
                    <a:pt x="110" y="109"/>
                  </a:cubicBezTo>
                  <a:cubicBezTo>
                    <a:pt x="102" y="120"/>
                    <a:pt x="93" y="130"/>
                    <a:pt x="85" y="141"/>
                  </a:cubicBezTo>
                  <a:cubicBezTo>
                    <a:pt x="92" y="146"/>
                    <a:pt x="98" y="151"/>
                    <a:pt x="105" y="157"/>
                  </a:cubicBezTo>
                  <a:cubicBezTo>
                    <a:pt x="112" y="148"/>
                    <a:pt x="119" y="140"/>
                    <a:pt x="126" y="132"/>
                  </a:cubicBezTo>
                  <a:cubicBezTo>
                    <a:pt x="128" y="134"/>
                    <a:pt x="131" y="136"/>
                    <a:pt x="133" y="138"/>
                  </a:cubicBezTo>
                  <a:cubicBezTo>
                    <a:pt x="128" y="145"/>
                    <a:pt x="123" y="152"/>
                    <a:pt x="117" y="158"/>
                  </a:cubicBezTo>
                  <a:cubicBezTo>
                    <a:pt x="114" y="162"/>
                    <a:pt x="113" y="164"/>
                    <a:pt x="118" y="168"/>
                  </a:cubicBezTo>
                  <a:cubicBezTo>
                    <a:pt x="124" y="172"/>
                    <a:pt x="129" y="177"/>
                    <a:pt x="136" y="182"/>
                  </a:cubicBezTo>
                  <a:cubicBezTo>
                    <a:pt x="145" y="172"/>
                    <a:pt x="153" y="162"/>
                    <a:pt x="161" y="151"/>
                  </a:cubicBezTo>
                  <a:cubicBezTo>
                    <a:pt x="164" y="153"/>
                    <a:pt x="166" y="155"/>
                    <a:pt x="169" y="157"/>
                  </a:cubicBezTo>
                  <a:cubicBezTo>
                    <a:pt x="157" y="173"/>
                    <a:pt x="145" y="188"/>
                    <a:pt x="132" y="203"/>
                  </a:cubicBezTo>
                  <a:cubicBezTo>
                    <a:pt x="112" y="187"/>
                    <a:pt x="92" y="171"/>
                    <a:pt x="72" y="155"/>
                  </a:cubicBezTo>
                  <a:cubicBezTo>
                    <a:pt x="71" y="155"/>
                    <a:pt x="71" y="155"/>
                    <a:pt x="70" y="156"/>
                  </a:cubicBezTo>
                  <a:cubicBezTo>
                    <a:pt x="81" y="181"/>
                    <a:pt x="92" y="206"/>
                    <a:pt x="104" y="233"/>
                  </a:cubicBezTo>
                  <a:cubicBezTo>
                    <a:pt x="74" y="223"/>
                    <a:pt x="47" y="213"/>
                    <a:pt x="19" y="203"/>
                  </a:cubicBezTo>
                  <a:cubicBezTo>
                    <a:pt x="19" y="204"/>
                    <a:pt x="18" y="204"/>
                    <a:pt x="18" y="205"/>
                  </a:cubicBezTo>
                  <a:cubicBezTo>
                    <a:pt x="35" y="225"/>
                    <a:pt x="52" y="245"/>
                    <a:pt x="70" y="265"/>
                  </a:cubicBezTo>
                  <a:cubicBezTo>
                    <a:pt x="65" y="269"/>
                    <a:pt x="61" y="273"/>
                    <a:pt x="55" y="278"/>
                  </a:cubicBezTo>
                  <a:cubicBezTo>
                    <a:pt x="37" y="256"/>
                    <a:pt x="18" y="235"/>
                    <a:pt x="0" y="212"/>
                  </a:cubicBezTo>
                  <a:cubicBezTo>
                    <a:pt x="4" y="209"/>
                    <a:pt x="8" y="205"/>
                    <a:pt x="12" y="202"/>
                  </a:cubicBezTo>
                  <a:cubicBezTo>
                    <a:pt x="16" y="198"/>
                    <a:pt x="20" y="195"/>
                    <a:pt x="24" y="191"/>
                  </a:cubicBezTo>
                  <a:cubicBezTo>
                    <a:pt x="27" y="188"/>
                    <a:pt x="30" y="188"/>
                    <a:pt x="34" y="189"/>
                  </a:cubicBezTo>
                  <a:cubicBezTo>
                    <a:pt x="48" y="195"/>
                    <a:pt x="62" y="199"/>
                    <a:pt x="76" y="204"/>
                  </a:cubicBezTo>
                  <a:cubicBezTo>
                    <a:pt x="77" y="205"/>
                    <a:pt x="78" y="205"/>
                    <a:pt x="80" y="206"/>
                  </a:cubicBezTo>
                  <a:cubicBezTo>
                    <a:pt x="79" y="203"/>
                    <a:pt x="79" y="201"/>
                    <a:pt x="78" y="199"/>
                  </a:cubicBezTo>
                  <a:cubicBezTo>
                    <a:pt x="72" y="186"/>
                    <a:pt x="67" y="174"/>
                    <a:pt x="61" y="162"/>
                  </a:cubicBezTo>
                  <a:cubicBezTo>
                    <a:pt x="59" y="158"/>
                    <a:pt x="59" y="156"/>
                    <a:pt x="62" y="153"/>
                  </a:cubicBezTo>
                  <a:cubicBezTo>
                    <a:pt x="83" y="128"/>
                    <a:pt x="104" y="103"/>
                    <a:pt x="121" y="75"/>
                  </a:cubicBezTo>
                  <a:cubicBezTo>
                    <a:pt x="126" y="65"/>
                    <a:pt x="133" y="55"/>
                    <a:pt x="146" y="55"/>
                  </a:cubicBezTo>
                  <a:cubicBezTo>
                    <a:pt x="139" y="32"/>
                    <a:pt x="151" y="17"/>
                    <a:pt x="163" y="2"/>
                  </a:cubicBezTo>
                  <a:cubicBezTo>
                    <a:pt x="165" y="0"/>
                    <a:pt x="171" y="1"/>
                    <a:pt x="176" y="1"/>
                  </a:cubicBezTo>
                  <a:cubicBezTo>
                    <a:pt x="170" y="10"/>
                    <a:pt x="165" y="17"/>
                    <a:pt x="161" y="24"/>
                  </a:cubicBezTo>
                  <a:cubicBezTo>
                    <a:pt x="159" y="27"/>
                    <a:pt x="158" y="30"/>
                    <a:pt x="158" y="32"/>
                  </a:cubicBezTo>
                  <a:cubicBezTo>
                    <a:pt x="159" y="36"/>
                    <a:pt x="160" y="40"/>
                    <a:pt x="162" y="42"/>
                  </a:cubicBezTo>
                  <a:cubicBezTo>
                    <a:pt x="165" y="43"/>
                    <a:pt x="170" y="42"/>
                    <a:pt x="172" y="40"/>
                  </a:cubicBezTo>
                  <a:cubicBezTo>
                    <a:pt x="177" y="36"/>
                    <a:pt x="181" y="31"/>
                    <a:pt x="185" y="27"/>
                  </a:cubicBezTo>
                  <a:cubicBezTo>
                    <a:pt x="198" y="12"/>
                    <a:pt x="212" y="11"/>
                    <a:pt x="226" y="25"/>
                  </a:cubicBezTo>
                  <a:cubicBezTo>
                    <a:pt x="233" y="32"/>
                    <a:pt x="234" y="40"/>
                    <a:pt x="232" y="48"/>
                  </a:cubicBezTo>
                  <a:cubicBezTo>
                    <a:pt x="229" y="61"/>
                    <a:pt x="223" y="71"/>
                    <a:pt x="214" y="81"/>
                  </a:cubicBezTo>
                  <a:cubicBezTo>
                    <a:pt x="210" y="86"/>
                    <a:pt x="205" y="83"/>
                    <a:pt x="200" y="82"/>
                  </a:cubicBezTo>
                  <a:cubicBezTo>
                    <a:pt x="203" y="78"/>
                    <a:pt x="206" y="76"/>
                    <a:pt x="208" y="72"/>
                  </a:cubicBezTo>
                  <a:cubicBezTo>
                    <a:pt x="212" y="67"/>
                    <a:pt x="216" y="61"/>
                    <a:pt x="218" y="55"/>
                  </a:cubicBezTo>
                  <a:cubicBezTo>
                    <a:pt x="221" y="48"/>
                    <a:pt x="219" y="43"/>
                    <a:pt x="213" y="39"/>
                  </a:cubicBezTo>
                  <a:cubicBezTo>
                    <a:pt x="206" y="35"/>
                    <a:pt x="201" y="35"/>
                    <a:pt x="195" y="40"/>
                  </a:cubicBezTo>
                  <a:cubicBezTo>
                    <a:pt x="191" y="44"/>
                    <a:pt x="188" y="48"/>
                    <a:pt x="185" y="52"/>
                  </a:cubicBezTo>
                  <a:cubicBezTo>
                    <a:pt x="179" y="57"/>
                    <a:pt x="173" y="61"/>
                    <a:pt x="166" y="67"/>
                  </a:cubicBezTo>
                  <a:close/>
                  <a:moveTo>
                    <a:pt x="159" y="87"/>
                  </a:moveTo>
                  <a:cubicBezTo>
                    <a:pt x="157" y="80"/>
                    <a:pt x="153" y="75"/>
                    <a:pt x="147" y="73"/>
                  </a:cubicBezTo>
                  <a:cubicBezTo>
                    <a:pt x="140" y="71"/>
                    <a:pt x="135" y="72"/>
                    <a:pt x="131" y="77"/>
                  </a:cubicBezTo>
                  <a:cubicBezTo>
                    <a:pt x="128" y="81"/>
                    <a:pt x="125" y="85"/>
                    <a:pt x="123" y="90"/>
                  </a:cubicBezTo>
                  <a:cubicBezTo>
                    <a:pt x="122" y="91"/>
                    <a:pt x="123" y="95"/>
                    <a:pt x="124" y="95"/>
                  </a:cubicBezTo>
                  <a:cubicBezTo>
                    <a:pt x="130" y="100"/>
                    <a:pt x="136" y="104"/>
                    <a:pt x="142" y="108"/>
                  </a:cubicBezTo>
                  <a:cubicBezTo>
                    <a:pt x="143" y="108"/>
                    <a:pt x="146" y="108"/>
                    <a:pt x="146" y="108"/>
                  </a:cubicBezTo>
                  <a:cubicBezTo>
                    <a:pt x="151" y="101"/>
                    <a:pt x="155" y="94"/>
                    <a:pt x="159" y="8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2" name="Freeform 9">
              <a:extLst>
                <a:ext uri="{FF2B5EF4-FFF2-40B4-BE49-F238E27FC236}">
                  <a16:creationId xmlns:a16="http://schemas.microsoft.com/office/drawing/2014/main" id="{A3BDF0A5-3068-4C9D-9C49-4C8009864390}"/>
                </a:ext>
              </a:extLst>
            </p:cNvPr>
            <p:cNvSpPr>
              <a:spLocks noEditPoints="1"/>
            </p:cNvSpPr>
            <p:nvPr/>
          </p:nvSpPr>
          <p:spPr bwMode="auto">
            <a:xfrm>
              <a:off x="11742750" y="676248"/>
              <a:ext cx="527861" cy="664005"/>
            </a:xfrm>
            <a:custGeom>
              <a:avLst/>
              <a:gdLst>
                <a:gd name="T0" fmla="*/ 21 w 129"/>
                <a:gd name="T1" fmla="*/ 53 h 162"/>
                <a:gd name="T2" fmla="*/ 58 w 129"/>
                <a:gd name="T3" fmla="*/ 5 h 162"/>
                <a:gd name="T4" fmla="*/ 81 w 129"/>
                <a:gd name="T5" fmla="*/ 20 h 162"/>
                <a:gd name="T6" fmla="*/ 76 w 129"/>
                <a:gd name="T7" fmla="*/ 34 h 162"/>
                <a:gd name="T8" fmla="*/ 67 w 129"/>
                <a:gd name="T9" fmla="*/ 50 h 162"/>
                <a:gd name="T10" fmla="*/ 57 w 129"/>
                <a:gd name="T11" fmla="*/ 54 h 162"/>
                <a:gd name="T12" fmla="*/ 39 w 129"/>
                <a:gd name="T13" fmla="*/ 47 h 162"/>
                <a:gd name="T14" fmla="*/ 42 w 129"/>
                <a:gd name="T15" fmla="*/ 55 h 162"/>
                <a:gd name="T16" fmla="*/ 56 w 129"/>
                <a:gd name="T17" fmla="*/ 70 h 162"/>
                <a:gd name="T18" fmla="*/ 66 w 129"/>
                <a:gd name="T19" fmla="*/ 91 h 162"/>
                <a:gd name="T20" fmla="*/ 89 w 129"/>
                <a:gd name="T21" fmla="*/ 102 h 162"/>
                <a:gd name="T22" fmla="*/ 81 w 129"/>
                <a:gd name="T23" fmla="*/ 90 h 162"/>
                <a:gd name="T24" fmla="*/ 67 w 129"/>
                <a:gd name="T25" fmla="*/ 76 h 162"/>
                <a:gd name="T26" fmla="*/ 100 w 129"/>
                <a:gd name="T27" fmla="*/ 69 h 162"/>
                <a:gd name="T28" fmla="*/ 93 w 129"/>
                <a:gd name="T29" fmla="*/ 52 h 162"/>
                <a:gd name="T30" fmla="*/ 79 w 129"/>
                <a:gd name="T31" fmla="*/ 40 h 162"/>
                <a:gd name="T32" fmla="*/ 113 w 129"/>
                <a:gd name="T33" fmla="*/ 18 h 162"/>
                <a:gd name="T34" fmla="*/ 125 w 129"/>
                <a:gd name="T35" fmla="*/ 36 h 162"/>
                <a:gd name="T36" fmla="*/ 124 w 129"/>
                <a:gd name="T37" fmla="*/ 49 h 162"/>
                <a:gd name="T38" fmla="*/ 112 w 129"/>
                <a:gd name="T39" fmla="*/ 61 h 162"/>
                <a:gd name="T40" fmla="*/ 116 w 129"/>
                <a:gd name="T41" fmla="*/ 93 h 162"/>
                <a:gd name="T42" fmla="*/ 83 w 129"/>
                <a:gd name="T43" fmla="*/ 115 h 162"/>
                <a:gd name="T44" fmla="*/ 71 w 129"/>
                <a:gd name="T45" fmla="*/ 130 h 162"/>
                <a:gd name="T46" fmla="*/ 98 w 129"/>
                <a:gd name="T47" fmla="*/ 139 h 162"/>
                <a:gd name="T48" fmla="*/ 105 w 129"/>
                <a:gd name="T49" fmla="*/ 155 h 162"/>
                <a:gd name="T50" fmla="*/ 60 w 129"/>
                <a:gd name="T51" fmla="*/ 150 h 162"/>
                <a:gd name="T52" fmla="*/ 34 w 129"/>
                <a:gd name="T53" fmla="*/ 135 h 162"/>
                <a:gd name="T54" fmla="*/ 21 w 129"/>
                <a:gd name="T55" fmla="*/ 143 h 162"/>
                <a:gd name="T56" fmla="*/ 11 w 129"/>
                <a:gd name="T57" fmla="*/ 134 h 162"/>
                <a:gd name="T58" fmla="*/ 3 w 129"/>
                <a:gd name="T59" fmla="*/ 122 h 162"/>
                <a:gd name="T60" fmla="*/ 20 w 129"/>
                <a:gd name="T61" fmla="*/ 118 h 162"/>
                <a:gd name="T62" fmla="*/ 7 w 129"/>
                <a:gd name="T63" fmla="*/ 81 h 162"/>
                <a:gd name="T64" fmla="*/ 57 w 129"/>
                <a:gd name="T65" fmla="*/ 106 h 162"/>
                <a:gd name="T66" fmla="*/ 34 w 129"/>
                <a:gd name="T67" fmla="*/ 121 h 162"/>
                <a:gd name="T68" fmla="*/ 57 w 129"/>
                <a:gd name="T69" fmla="*/ 106 h 162"/>
                <a:gd name="T70" fmla="*/ 24 w 129"/>
                <a:gd name="T71" fmla="*/ 103 h 162"/>
                <a:gd name="T72" fmla="*/ 18 w 129"/>
                <a:gd name="T73" fmla="*/ 9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62">
                  <a:moveTo>
                    <a:pt x="25" y="55"/>
                  </a:moveTo>
                  <a:cubicBezTo>
                    <a:pt x="24" y="55"/>
                    <a:pt x="22" y="54"/>
                    <a:pt x="21" y="53"/>
                  </a:cubicBezTo>
                  <a:cubicBezTo>
                    <a:pt x="12" y="46"/>
                    <a:pt x="12" y="41"/>
                    <a:pt x="21" y="34"/>
                  </a:cubicBezTo>
                  <a:cubicBezTo>
                    <a:pt x="33" y="24"/>
                    <a:pt x="46" y="14"/>
                    <a:pt x="58" y="5"/>
                  </a:cubicBezTo>
                  <a:cubicBezTo>
                    <a:pt x="65" y="0"/>
                    <a:pt x="73" y="2"/>
                    <a:pt x="75" y="10"/>
                  </a:cubicBezTo>
                  <a:cubicBezTo>
                    <a:pt x="76" y="14"/>
                    <a:pt x="77" y="17"/>
                    <a:pt x="81" y="20"/>
                  </a:cubicBezTo>
                  <a:cubicBezTo>
                    <a:pt x="84" y="21"/>
                    <a:pt x="85" y="26"/>
                    <a:pt x="87" y="30"/>
                  </a:cubicBezTo>
                  <a:cubicBezTo>
                    <a:pt x="84" y="31"/>
                    <a:pt x="80" y="34"/>
                    <a:pt x="76" y="34"/>
                  </a:cubicBezTo>
                  <a:cubicBezTo>
                    <a:pt x="67" y="35"/>
                    <a:pt x="66" y="35"/>
                    <a:pt x="67" y="45"/>
                  </a:cubicBezTo>
                  <a:cubicBezTo>
                    <a:pt x="67" y="47"/>
                    <a:pt x="68" y="49"/>
                    <a:pt x="67" y="50"/>
                  </a:cubicBezTo>
                  <a:cubicBezTo>
                    <a:pt x="66" y="53"/>
                    <a:pt x="65" y="55"/>
                    <a:pt x="63" y="56"/>
                  </a:cubicBezTo>
                  <a:cubicBezTo>
                    <a:pt x="62" y="57"/>
                    <a:pt x="58" y="56"/>
                    <a:pt x="57" y="54"/>
                  </a:cubicBezTo>
                  <a:cubicBezTo>
                    <a:pt x="54" y="50"/>
                    <a:pt x="51" y="45"/>
                    <a:pt x="48" y="39"/>
                  </a:cubicBezTo>
                  <a:cubicBezTo>
                    <a:pt x="45" y="42"/>
                    <a:pt x="42" y="44"/>
                    <a:pt x="39" y="47"/>
                  </a:cubicBezTo>
                  <a:cubicBezTo>
                    <a:pt x="36" y="50"/>
                    <a:pt x="33" y="53"/>
                    <a:pt x="29" y="57"/>
                  </a:cubicBezTo>
                  <a:cubicBezTo>
                    <a:pt x="34" y="56"/>
                    <a:pt x="38" y="57"/>
                    <a:pt x="42" y="55"/>
                  </a:cubicBezTo>
                  <a:cubicBezTo>
                    <a:pt x="48" y="53"/>
                    <a:pt x="53" y="55"/>
                    <a:pt x="56" y="58"/>
                  </a:cubicBezTo>
                  <a:cubicBezTo>
                    <a:pt x="58" y="61"/>
                    <a:pt x="56" y="66"/>
                    <a:pt x="56" y="70"/>
                  </a:cubicBezTo>
                  <a:cubicBezTo>
                    <a:pt x="56" y="72"/>
                    <a:pt x="56" y="75"/>
                    <a:pt x="57" y="77"/>
                  </a:cubicBezTo>
                  <a:cubicBezTo>
                    <a:pt x="60" y="82"/>
                    <a:pt x="63" y="86"/>
                    <a:pt x="66" y="91"/>
                  </a:cubicBezTo>
                  <a:cubicBezTo>
                    <a:pt x="72" y="91"/>
                    <a:pt x="74" y="96"/>
                    <a:pt x="77" y="101"/>
                  </a:cubicBezTo>
                  <a:cubicBezTo>
                    <a:pt x="80" y="107"/>
                    <a:pt x="86" y="107"/>
                    <a:pt x="89" y="102"/>
                  </a:cubicBezTo>
                  <a:cubicBezTo>
                    <a:pt x="91" y="98"/>
                    <a:pt x="92" y="94"/>
                    <a:pt x="94" y="89"/>
                  </a:cubicBezTo>
                  <a:cubicBezTo>
                    <a:pt x="89" y="89"/>
                    <a:pt x="85" y="89"/>
                    <a:pt x="81" y="90"/>
                  </a:cubicBezTo>
                  <a:cubicBezTo>
                    <a:pt x="74" y="91"/>
                    <a:pt x="69" y="89"/>
                    <a:pt x="66" y="83"/>
                  </a:cubicBezTo>
                  <a:cubicBezTo>
                    <a:pt x="64" y="80"/>
                    <a:pt x="64" y="78"/>
                    <a:pt x="67" y="76"/>
                  </a:cubicBezTo>
                  <a:cubicBezTo>
                    <a:pt x="76" y="70"/>
                    <a:pt x="86" y="68"/>
                    <a:pt x="97" y="69"/>
                  </a:cubicBezTo>
                  <a:cubicBezTo>
                    <a:pt x="98" y="69"/>
                    <a:pt x="99" y="69"/>
                    <a:pt x="100" y="69"/>
                  </a:cubicBezTo>
                  <a:cubicBezTo>
                    <a:pt x="99" y="63"/>
                    <a:pt x="97" y="57"/>
                    <a:pt x="96" y="51"/>
                  </a:cubicBezTo>
                  <a:cubicBezTo>
                    <a:pt x="96" y="51"/>
                    <a:pt x="94" y="51"/>
                    <a:pt x="93" y="52"/>
                  </a:cubicBezTo>
                  <a:cubicBezTo>
                    <a:pt x="87" y="57"/>
                    <a:pt x="84" y="57"/>
                    <a:pt x="79" y="52"/>
                  </a:cubicBezTo>
                  <a:cubicBezTo>
                    <a:pt x="74" y="47"/>
                    <a:pt x="74" y="44"/>
                    <a:pt x="79" y="40"/>
                  </a:cubicBezTo>
                  <a:cubicBezTo>
                    <a:pt x="85" y="35"/>
                    <a:pt x="90" y="28"/>
                    <a:pt x="97" y="24"/>
                  </a:cubicBezTo>
                  <a:cubicBezTo>
                    <a:pt x="101" y="21"/>
                    <a:pt x="107" y="19"/>
                    <a:pt x="113" y="18"/>
                  </a:cubicBezTo>
                  <a:cubicBezTo>
                    <a:pt x="118" y="16"/>
                    <a:pt x="123" y="21"/>
                    <a:pt x="121" y="27"/>
                  </a:cubicBezTo>
                  <a:cubicBezTo>
                    <a:pt x="120" y="31"/>
                    <a:pt x="122" y="33"/>
                    <a:pt x="125" y="36"/>
                  </a:cubicBezTo>
                  <a:cubicBezTo>
                    <a:pt x="127" y="37"/>
                    <a:pt x="129" y="40"/>
                    <a:pt x="129" y="42"/>
                  </a:cubicBezTo>
                  <a:cubicBezTo>
                    <a:pt x="128" y="45"/>
                    <a:pt x="126" y="47"/>
                    <a:pt x="124" y="49"/>
                  </a:cubicBezTo>
                  <a:cubicBezTo>
                    <a:pt x="121" y="51"/>
                    <a:pt x="117" y="51"/>
                    <a:pt x="114" y="52"/>
                  </a:cubicBezTo>
                  <a:cubicBezTo>
                    <a:pt x="111" y="54"/>
                    <a:pt x="109" y="58"/>
                    <a:pt x="112" y="61"/>
                  </a:cubicBezTo>
                  <a:cubicBezTo>
                    <a:pt x="117" y="66"/>
                    <a:pt x="115" y="70"/>
                    <a:pt x="111" y="74"/>
                  </a:cubicBezTo>
                  <a:cubicBezTo>
                    <a:pt x="115" y="80"/>
                    <a:pt x="119" y="85"/>
                    <a:pt x="116" y="93"/>
                  </a:cubicBezTo>
                  <a:cubicBezTo>
                    <a:pt x="113" y="103"/>
                    <a:pt x="106" y="111"/>
                    <a:pt x="98" y="117"/>
                  </a:cubicBezTo>
                  <a:cubicBezTo>
                    <a:pt x="94" y="119"/>
                    <a:pt x="87" y="117"/>
                    <a:pt x="83" y="115"/>
                  </a:cubicBezTo>
                  <a:cubicBezTo>
                    <a:pt x="76" y="113"/>
                    <a:pt x="73" y="116"/>
                    <a:pt x="72" y="121"/>
                  </a:cubicBezTo>
                  <a:cubicBezTo>
                    <a:pt x="71" y="124"/>
                    <a:pt x="71" y="127"/>
                    <a:pt x="71" y="130"/>
                  </a:cubicBezTo>
                  <a:cubicBezTo>
                    <a:pt x="71" y="137"/>
                    <a:pt x="77" y="141"/>
                    <a:pt x="83" y="137"/>
                  </a:cubicBezTo>
                  <a:cubicBezTo>
                    <a:pt x="89" y="132"/>
                    <a:pt x="93" y="134"/>
                    <a:pt x="98" y="139"/>
                  </a:cubicBezTo>
                  <a:cubicBezTo>
                    <a:pt x="98" y="139"/>
                    <a:pt x="98" y="139"/>
                    <a:pt x="98" y="139"/>
                  </a:cubicBezTo>
                  <a:cubicBezTo>
                    <a:pt x="102" y="144"/>
                    <a:pt x="108" y="148"/>
                    <a:pt x="105" y="155"/>
                  </a:cubicBezTo>
                  <a:cubicBezTo>
                    <a:pt x="103" y="162"/>
                    <a:pt x="95" y="162"/>
                    <a:pt x="89" y="161"/>
                  </a:cubicBezTo>
                  <a:cubicBezTo>
                    <a:pt x="78" y="160"/>
                    <a:pt x="68" y="157"/>
                    <a:pt x="60" y="150"/>
                  </a:cubicBezTo>
                  <a:cubicBezTo>
                    <a:pt x="55" y="145"/>
                    <a:pt x="52" y="138"/>
                    <a:pt x="47" y="132"/>
                  </a:cubicBezTo>
                  <a:cubicBezTo>
                    <a:pt x="45" y="137"/>
                    <a:pt x="39" y="135"/>
                    <a:pt x="34" y="135"/>
                  </a:cubicBezTo>
                  <a:cubicBezTo>
                    <a:pt x="30" y="134"/>
                    <a:pt x="28" y="135"/>
                    <a:pt x="27" y="139"/>
                  </a:cubicBezTo>
                  <a:cubicBezTo>
                    <a:pt x="27" y="142"/>
                    <a:pt x="24" y="144"/>
                    <a:pt x="21" y="143"/>
                  </a:cubicBezTo>
                  <a:cubicBezTo>
                    <a:pt x="19" y="142"/>
                    <a:pt x="17" y="140"/>
                    <a:pt x="15" y="138"/>
                  </a:cubicBezTo>
                  <a:cubicBezTo>
                    <a:pt x="13" y="137"/>
                    <a:pt x="12" y="135"/>
                    <a:pt x="11" y="134"/>
                  </a:cubicBezTo>
                  <a:cubicBezTo>
                    <a:pt x="10" y="133"/>
                    <a:pt x="8" y="132"/>
                    <a:pt x="7" y="131"/>
                  </a:cubicBezTo>
                  <a:cubicBezTo>
                    <a:pt x="6" y="128"/>
                    <a:pt x="5" y="125"/>
                    <a:pt x="3" y="122"/>
                  </a:cubicBezTo>
                  <a:cubicBezTo>
                    <a:pt x="7" y="120"/>
                    <a:pt x="10" y="119"/>
                    <a:pt x="13" y="118"/>
                  </a:cubicBezTo>
                  <a:cubicBezTo>
                    <a:pt x="15" y="118"/>
                    <a:pt x="17" y="118"/>
                    <a:pt x="20" y="118"/>
                  </a:cubicBezTo>
                  <a:cubicBezTo>
                    <a:pt x="18" y="115"/>
                    <a:pt x="17" y="114"/>
                    <a:pt x="16" y="113"/>
                  </a:cubicBezTo>
                  <a:cubicBezTo>
                    <a:pt x="2" y="103"/>
                    <a:pt x="0" y="96"/>
                    <a:pt x="7" y="81"/>
                  </a:cubicBezTo>
                  <a:cubicBezTo>
                    <a:pt x="12" y="72"/>
                    <a:pt x="19" y="64"/>
                    <a:pt x="25" y="55"/>
                  </a:cubicBezTo>
                  <a:close/>
                  <a:moveTo>
                    <a:pt x="57" y="106"/>
                  </a:moveTo>
                  <a:cubicBezTo>
                    <a:pt x="50" y="107"/>
                    <a:pt x="45" y="107"/>
                    <a:pt x="39" y="108"/>
                  </a:cubicBezTo>
                  <a:cubicBezTo>
                    <a:pt x="43" y="113"/>
                    <a:pt x="38" y="116"/>
                    <a:pt x="34" y="121"/>
                  </a:cubicBezTo>
                  <a:cubicBezTo>
                    <a:pt x="40" y="122"/>
                    <a:pt x="45" y="124"/>
                    <a:pt x="50" y="125"/>
                  </a:cubicBezTo>
                  <a:cubicBezTo>
                    <a:pt x="52" y="119"/>
                    <a:pt x="55" y="113"/>
                    <a:pt x="57" y="106"/>
                  </a:cubicBezTo>
                  <a:close/>
                  <a:moveTo>
                    <a:pt x="21" y="105"/>
                  </a:moveTo>
                  <a:cubicBezTo>
                    <a:pt x="22" y="104"/>
                    <a:pt x="23" y="104"/>
                    <a:pt x="24" y="103"/>
                  </a:cubicBezTo>
                  <a:cubicBezTo>
                    <a:pt x="24" y="101"/>
                    <a:pt x="23" y="99"/>
                    <a:pt x="23" y="96"/>
                  </a:cubicBezTo>
                  <a:cubicBezTo>
                    <a:pt x="21" y="97"/>
                    <a:pt x="19" y="98"/>
                    <a:pt x="18" y="98"/>
                  </a:cubicBezTo>
                  <a:cubicBezTo>
                    <a:pt x="19" y="100"/>
                    <a:pt x="20" y="103"/>
                    <a:pt x="21" y="105"/>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3" name="Freeform 10">
              <a:extLst>
                <a:ext uri="{FF2B5EF4-FFF2-40B4-BE49-F238E27FC236}">
                  <a16:creationId xmlns:a16="http://schemas.microsoft.com/office/drawing/2014/main" id="{11CA5217-F472-46D2-B702-304345E08782}"/>
                </a:ext>
              </a:extLst>
            </p:cNvPr>
            <p:cNvSpPr>
              <a:spLocks noEditPoints="1"/>
            </p:cNvSpPr>
            <p:nvPr/>
          </p:nvSpPr>
          <p:spPr bwMode="auto">
            <a:xfrm>
              <a:off x="10338309" y="688190"/>
              <a:ext cx="597126" cy="578019"/>
            </a:xfrm>
            <a:custGeom>
              <a:avLst/>
              <a:gdLst>
                <a:gd name="T0" fmla="*/ 110 w 146"/>
                <a:gd name="T1" fmla="*/ 53 h 141"/>
                <a:gd name="T2" fmla="*/ 115 w 146"/>
                <a:gd name="T3" fmla="*/ 78 h 141"/>
                <a:gd name="T4" fmla="*/ 130 w 146"/>
                <a:gd name="T5" fmla="*/ 131 h 141"/>
                <a:gd name="T6" fmla="*/ 126 w 146"/>
                <a:gd name="T7" fmla="*/ 140 h 141"/>
                <a:gd name="T8" fmla="*/ 117 w 146"/>
                <a:gd name="T9" fmla="*/ 134 h 141"/>
                <a:gd name="T10" fmla="*/ 96 w 146"/>
                <a:gd name="T11" fmla="*/ 66 h 141"/>
                <a:gd name="T12" fmla="*/ 94 w 146"/>
                <a:gd name="T13" fmla="*/ 59 h 141"/>
                <a:gd name="T14" fmla="*/ 92 w 146"/>
                <a:gd name="T15" fmla="*/ 59 h 141"/>
                <a:gd name="T16" fmla="*/ 91 w 146"/>
                <a:gd name="T17" fmla="*/ 72 h 141"/>
                <a:gd name="T18" fmla="*/ 84 w 146"/>
                <a:gd name="T19" fmla="*/ 89 h 141"/>
                <a:gd name="T20" fmla="*/ 85 w 146"/>
                <a:gd name="T21" fmla="*/ 110 h 141"/>
                <a:gd name="T22" fmla="*/ 83 w 146"/>
                <a:gd name="T23" fmla="*/ 121 h 141"/>
                <a:gd name="T24" fmla="*/ 74 w 146"/>
                <a:gd name="T25" fmla="*/ 129 h 141"/>
                <a:gd name="T26" fmla="*/ 65 w 146"/>
                <a:gd name="T27" fmla="*/ 129 h 141"/>
                <a:gd name="T28" fmla="*/ 51 w 146"/>
                <a:gd name="T29" fmla="*/ 138 h 141"/>
                <a:gd name="T30" fmla="*/ 39 w 146"/>
                <a:gd name="T31" fmla="*/ 126 h 141"/>
                <a:gd name="T32" fmla="*/ 13 w 146"/>
                <a:gd name="T33" fmla="*/ 55 h 141"/>
                <a:gd name="T34" fmla="*/ 10 w 146"/>
                <a:gd name="T35" fmla="*/ 50 h 141"/>
                <a:gd name="T36" fmla="*/ 14 w 146"/>
                <a:gd name="T37" fmla="*/ 18 h 141"/>
                <a:gd name="T38" fmla="*/ 34 w 146"/>
                <a:gd name="T39" fmla="*/ 6 h 141"/>
                <a:gd name="T40" fmla="*/ 48 w 146"/>
                <a:gd name="T41" fmla="*/ 17 h 141"/>
                <a:gd name="T42" fmla="*/ 45 w 146"/>
                <a:gd name="T43" fmla="*/ 23 h 141"/>
                <a:gd name="T44" fmla="*/ 33 w 146"/>
                <a:gd name="T45" fmla="*/ 33 h 141"/>
                <a:gd name="T46" fmla="*/ 32 w 146"/>
                <a:gd name="T47" fmla="*/ 40 h 141"/>
                <a:gd name="T48" fmla="*/ 38 w 146"/>
                <a:gd name="T49" fmla="*/ 40 h 141"/>
                <a:gd name="T50" fmla="*/ 64 w 146"/>
                <a:gd name="T51" fmla="*/ 43 h 141"/>
                <a:gd name="T52" fmla="*/ 64 w 146"/>
                <a:gd name="T53" fmla="*/ 73 h 141"/>
                <a:gd name="T54" fmla="*/ 50 w 146"/>
                <a:gd name="T55" fmla="*/ 86 h 141"/>
                <a:gd name="T56" fmla="*/ 53 w 146"/>
                <a:gd name="T57" fmla="*/ 96 h 141"/>
                <a:gd name="T58" fmla="*/ 79 w 146"/>
                <a:gd name="T59" fmla="*/ 86 h 141"/>
                <a:gd name="T60" fmla="*/ 78 w 146"/>
                <a:gd name="T61" fmla="*/ 47 h 141"/>
                <a:gd name="T62" fmla="*/ 73 w 146"/>
                <a:gd name="T63" fmla="*/ 38 h 141"/>
                <a:gd name="T64" fmla="*/ 71 w 146"/>
                <a:gd name="T65" fmla="*/ 38 h 141"/>
                <a:gd name="T66" fmla="*/ 68 w 146"/>
                <a:gd name="T67" fmla="*/ 24 h 141"/>
                <a:gd name="T68" fmla="*/ 97 w 146"/>
                <a:gd name="T69" fmla="*/ 1 h 141"/>
                <a:gd name="T70" fmla="*/ 103 w 146"/>
                <a:gd name="T71" fmla="*/ 1 h 141"/>
                <a:gd name="T72" fmla="*/ 110 w 146"/>
                <a:gd name="T73" fmla="*/ 18 h 141"/>
                <a:gd name="T74" fmla="*/ 107 w 146"/>
                <a:gd name="T75" fmla="*/ 21 h 141"/>
                <a:gd name="T76" fmla="*/ 100 w 146"/>
                <a:gd name="T77" fmla="*/ 27 h 141"/>
                <a:gd name="T78" fmla="*/ 100 w 146"/>
                <a:gd name="T79" fmla="*/ 29 h 141"/>
                <a:gd name="T80" fmla="*/ 116 w 146"/>
                <a:gd name="T81" fmla="*/ 35 h 141"/>
                <a:gd name="T82" fmla="*/ 141 w 146"/>
                <a:gd name="T83" fmla="*/ 68 h 141"/>
                <a:gd name="T84" fmla="*/ 139 w 146"/>
                <a:gd name="T85" fmla="*/ 74 h 141"/>
                <a:gd name="T86" fmla="*/ 130 w 146"/>
                <a:gd name="T87" fmla="*/ 82 h 141"/>
                <a:gd name="T88" fmla="*/ 120 w 146"/>
                <a:gd name="T89" fmla="*/ 71 h 141"/>
                <a:gd name="T90" fmla="*/ 121 w 146"/>
                <a:gd name="T91" fmla="*/ 60 h 141"/>
                <a:gd name="T92" fmla="*/ 110 w 146"/>
                <a:gd name="T93" fmla="*/ 53 h 141"/>
                <a:gd name="T94" fmla="*/ 46 w 146"/>
                <a:gd name="T95" fmla="*/ 71 h 141"/>
                <a:gd name="T96" fmla="*/ 53 w 146"/>
                <a:gd name="T97" fmla="*/ 60 h 141"/>
                <a:gd name="T98" fmla="*/ 53 w 146"/>
                <a:gd name="T99" fmla="*/ 56 h 141"/>
                <a:gd name="T100" fmla="*/ 49 w 146"/>
                <a:gd name="T101" fmla="*/ 56 h 141"/>
                <a:gd name="T102" fmla="*/ 46 w 146"/>
                <a:gd name="T103" fmla="*/ 71 h 141"/>
                <a:gd name="T104" fmla="*/ 71 w 146"/>
                <a:gd name="T105" fmla="*/ 103 h 141"/>
                <a:gd name="T106" fmla="*/ 69 w 146"/>
                <a:gd name="T107" fmla="*/ 102 h 141"/>
                <a:gd name="T108" fmla="*/ 62 w 146"/>
                <a:gd name="T109" fmla="*/ 116 h 141"/>
                <a:gd name="T110" fmla="*/ 64 w 146"/>
                <a:gd name="T111" fmla="*/ 117 h 141"/>
                <a:gd name="T112" fmla="*/ 71 w 146"/>
                <a:gd name="T113" fmla="*/ 10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 h="141">
                  <a:moveTo>
                    <a:pt x="110" y="53"/>
                  </a:moveTo>
                  <a:cubicBezTo>
                    <a:pt x="112" y="61"/>
                    <a:pt x="113" y="70"/>
                    <a:pt x="115" y="78"/>
                  </a:cubicBezTo>
                  <a:cubicBezTo>
                    <a:pt x="120" y="96"/>
                    <a:pt x="125" y="114"/>
                    <a:pt x="130" y="131"/>
                  </a:cubicBezTo>
                  <a:cubicBezTo>
                    <a:pt x="132" y="136"/>
                    <a:pt x="130" y="139"/>
                    <a:pt x="126" y="140"/>
                  </a:cubicBezTo>
                  <a:cubicBezTo>
                    <a:pt x="122" y="141"/>
                    <a:pt x="118" y="139"/>
                    <a:pt x="117" y="134"/>
                  </a:cubicBezTo>
                  <a:cubicBezTo>
                    <a:pt x="110" y="112"/>
                    <a:pt x="103" y="89"/>
                    <a:pt x="96" y="66"/>
                  </a:cubicBezTo>
                  <a:cubicBezTo>
                    <a:pt x="96" y="64"/>
                    <a:pt x="95" y="61"/>
                    <a:pt x="94" y="59"/>
                  </a:cubicBezTo>
                  <a:cubicBezTo>
                    <a:pt x="93" y="59"/>
                    <a:pt x="93" y="59"/>
                    <a:pt x="92" y="59"/>
                  </a:cubicBezTo>
                  <a:cubicBezTo>
                    <a:pt x="92" y="63"/>
                    <a:pt x="91" y="68"/>
                    <a:pt x="91" y="72"/>
                  </a:cubicBezTo>
                  <a:cubicBezTo>
                    <a:pt x="91" y="78"/>
                    <a:pt x="95" y="85"/>
                    <a:pt x="84" y="89"/>
                  </a:cubicBezTo>
                  <a:cubicBezTo>
                    <a:pt x="91" y="96"/>
                    <a:pt x="88" y="103"/>
                    <a:pt x="85" y="110"/>
                  </a:cubicBezTo>
                  <a:cubicBezTo>
                    <a:pt x="84" y="114"/>
                    <a:pt x="84" y="118"/>
                    <a:pt x="83" y="121"/>
                  </a:cubicBezTo>
                  <a:cubicBezTo>
                    <a:pt x="82" y="126"/>
                    <a:pt x="80" y="130"/>
                    <a:pt x="74" y="129"/>
                  </a:cubicBezTo>
                  <a:cubicBezTo>
                    <a:pt x="71" y="129"/>
                    <a:pt x="68" y="129"/>
                    <a:pt x="65" y="129"/>
                  </a:cubicBezTo>
                  <a:cubicBezTo>
                    <a:pt x="61" y="139"/>
                    <a:pt x="61" y="139"/>
                    <a:pt x="51" y="138"/>
                  </a:cubicBezTo>
                  <a:cubicBezTo>
                    <a:pt x="44" y="138"/>
                    <a:pt x="40" y="133"/>
                    <a:pt x="39" y="126"/>
                  </a:cubicBezTo>
                  <a:cubicBezTo>
                    <a:pt x="36" y="100"/>
                    <a:pt x="25" y="77"/>
                    <a:pt x="13" y="55"/>
                  </a:cubicBezTo>
                  <a:cubicBezTo>
                    <a:pt x="12" y="54"/>
                    <a:pt x="11" y="52"/>
                    <a:pt x="10" y="50"/>
                  </a:cubicBezTo>
                  <a:cubicBezTo>
                    <a:pt x="0" y="32"/>
                    <a:pt x="1" y="35"/>
                    <a:pt x="14" y="18"/>
                  </a:cubicBezTo>
                  <a:cubicBezTo>
                    <a:pt x="19" y="12"/>
                    <a:pt x="24" y="5"/>
                    <a:pt x="34" y="6"/>
                  </a:cubicBezTo>
                  <a:cubicBezTo>
                    <a:pt x="38" y="6"/>
                    <a:pt x="48" y="13"/>
                    <a:pt x="48" y="17"/>
                  </a:cubicBezTo>
                  <a:cubicBezTo>
                    <a:pt x="48" y="19"/>
                    <a:pt x="47" y="22"/>
                    <a:pt x="45" y="23"/>
                  </a:cubicBezTo>
                  <a:cubicBezTo>
                    <a:pt x="41" y="27"/>
                    <a:pt x="37" y="30"/>
                    <a:pt x="33" y="33"/>
                  </a:cubicBezTo>
                  <a:cubicBezTo>
                    <a:pt x="32" y="35"/>
                    <a:pt x="32" y="38"/>
                    <a:pt x="32" y="40"/>
                  </a:cubicBezTo>
                  <a:cubicBezTo>
                    <a:pt x="34" y="40"/>
                    <a:pt x="36" y="41"/>
                    <a:pt x="38" y="40"/>
                  </a:cubicBezTo>
                  <a:cubicBezTo>
                    <a:pt x="49" y="34"/>
                    <a:pt x="58" y="35"/>
                    <a:pt x="64" y="43"/>
                  </a:cubicBezTo>
                  <a:cubicBezTo>
                    <a:pt x="71" y="51"/>
                    <a:pt x="73" y="65"/>
                    <a:pt x="64" y="73"/>
                  </a:cubicBezTo>
                  <a:cubicBezTo>
                    <a:pt x="60" y="77"/>
                    <a:pt x="55" y="81"/>
                    <a:pt x="50" y="86"/>
                  </a:cubicBezTo>
                  <a:cubicBezTo>
                    <a:pt x="51" y="89"/>
                    <a:pt x="52" y="92"/>
                    <a:pt x="53" y="96"/>
                  </a:cubicBezTo>
                  <a:cubicBezTo>
                    <a:pt x="62" y="92"/>
                    <a:pt x="67" y="82"/>
                    <a:pt x="79" y="86"/>
                  </a:cubicBezTo>
                  <a:cubicBezTo>
                    <a:pt x="71" y="73"/>
                    <a:pt x="75" y="60"/>
                    <a:pt x="78" y="47"/>
                  </a:cubicBezTo>
                  <a:cubicBezTo>
                    <a:pt x="79" y="42"/>
                    <a:pt x="78" y="39"/>
                    <a:pt x="73" y="38"/>
                  </a:cubicBezTo>
                  <a:cubicBezTo>
                    <a:pt x="72" y="38"/>
                    <a:pt x="72" y="38"/>
                    <a:pt x="71" y="38"/>
                  </a:cubicBezTo>
                  <a:cubicBezTo>
                    <a:pt x="60" y="34"/>
                    <a:pt x="59" y="32"/>
                    <a:pt x="68" y="24"/>
                  </a:cubicBezTo>
                  <a:cubicBezTo>
                    <a:pt x="76" y="15"/>
                    <a:pt x="87" y="8"/>
                    <a:pt x="97" y="1"/>
                  </a:cubicBezTo>
                  <a:cubicBezTo>
                    <a:pt x="98" y="0"/>
                    <a:pt x="102" y="0"/>
                    <a:pt x="103" y="1"/>
                  </a:cubicBezTo>
                  <a:cubicBezTo>
                    <a:pt x="106" y="7"/>
                    <a:pt x="108" y="12"/>
                    <a:pt x="110" y="18"/>
                  </a:cubicBezTo>
                  <a:cubicBezTo>
                    <a:pt x="110" y="18"/>
                    <a:pt x="108" y="20"/>
                    <a:pt x="107" y="21"/>
                  </a:cubicBezTo>
                  <a:cubicBezTo>
                    <a:pt x="105" y="23"/>
                    <a:pt x="103" y="25"/>
                    <a:pt x="100" y="27"/>
                  </a:cubicBezTo>
                  <a:cubicBezTo>
                    <a:pt x="100" y="28"/>
                    <a:pt x="100" y="29"/>
                    <a:pt x="100" y="29"/>
                  </a:cubicBezTo>
                  <a:cubicBezTo>
                    <a:pt x="105" y="31"/>
                    <a:pt x="111" y="35"/>
                    <a:pt x="116" y="35"/>
                  </a:cubicBezTo>
                  <a:cubicBezTo>
                    <a:pt x="135" y="32"/>
                    <a:pt x="146" y="51"/>
                    <a:pt x="141" y="68"/>
                  </a:cubicBezTo>
                  <a:cubicBezTo>
                    <a:pt x="140" y="70"/>
                    <a:pt x="139" y="72"/>
                    <a:pt x="139" y="74"/>
                  </a:cubicBezTo>
                  <a:cubicBezTo>
                    <a:pt x="138" y="79"/>
                    <a:pt x="137" y="84"/>
                    <a:pt x="130" y="82"/>
                  </a:cubicBezTo>
                  <a:cubicBezTo>
                    <a:pt x="123" y="81"/>
                    <a:pt x="119" y="78"/>
                    <a:pt x="120" y="71"/>
                  </a:cubicBezTo>
                  <a:cubicBezTo>
                    <a:pt x="120" y="68"/>
                    <a:pt x="120" y="64"/>
                    <a:pt x="121" y="60"/>
                  </a:cubicBezTo>
                  <a:cubicBezTo>
                    <a:pt x="121" y="54"/>
                    <a:pt x="118" y="52"/>
                    <a:pt x="110" y="53"/>
                  </a:cubicBezTo>
                  <a:close/>
                  <a:moveTo>
                    <a:pt x="46" y="71"/>
                  </a:moveTo>
                  <a:cubicBezTo>
                    <a:pt x="49" y="67"/>
                    <a:pt x="51" y="63"/>
                    <a:pt x="53" y="60"/>
                  </a:cubicBezTo>
                  <a:cubicBezTo>
                    <a:pt x="54" y="59"/>
                    <a:pt x="54" y="56"/>
                    <a:pt x="53" y="56"/>
                  </a:cubicBezTo>
                  <a:cubicBezTo>
                    <a:pt x="52" y="55"/>
                    <a:pt x="50" y="55"/>
                    <a:pt x="49" y="56"/>
                  </a:cubicBezTo>
                  <a:cubicBezTo>
                    <a:pt x="44" y="58"/>
                    <a:pt x="43" y="64"/>
                    <a:pt x="46" y="71"/>
                  </a:cubicBezTo>
                  <a:close/>
                  <a:moveTo>
                    <a:pt x="71" y="103"/>
                  </a:moveTo>
                  <a:cubicBezTo>
                    <a:pt x="70" y="102"/>
                    <a:pt x="69" y="102"/>
                    <a:pt x="69" y="102"/>
                  </a:cubicBezTo>
                  <a:cubicBezTo>
                    <a:pt x="66" y="106"/>
                    <a:pt x="64" y="111"/>
                    <a:pt x="62" y="116"/>
                  </a:cubicBezTo>
                  <a:cubicBezTo>
                    <a:pt x="62" y="116"/>
                    <a:pt x="63" y="116"/>
                    <a:pt x="64" y="117"/>
                  </a:cubicBezTo>
                  <a:cubicBezTo>
                    <a:pt x="67" y="113"/>
                    <a:pt x="71" y="109"/>
                    <a:pt x="71" y="103"/>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4" name="Freeform 11">
              <a:extLst>
                <a:ext uri="{FF2B5EF4-FFF2-40B4-BE49-F238E27FC236}">
                  <a16:creationId xmlns:a16="http://schemas.microsoft.com/office/drawing/2014/main" id="{9448A9CF-0762-4B26-B13A-4890AE7B37AF}"/>
                </a:ext>
              </a:extLst>
            </p:cNvPr>
            <p:cNvSpPr>
              <a:spLocks/>
            </p:cNvSpPr>
            <p:nvPr/>
          </p:nvSpPr>
          <p:spPr bwMode="auto">
            <a:xfrm>
              <a:off x="8673524" y="4187350"/>
              <a:ext cx="702221" cy="914798"/>
            </a:xfrm>
            <a:custGeom>
              <a:avLst/>
              <a:gdLst>
                <a:gd name="T0" fmla="*/ 27 w 172"/>
                <a:gd name="T1" fmla="*/ 100 h 223"/>
                <a:gd name="T2" fmla="*/ 114 w 172"/>
                <a:gd name="T3" fmla="*/ 103 h 223"/>
                <a:gd name="T4" fmla="*/ 96 w 172"/>
                <a:gd name="T5" fmla="*/ 66 h 223"/>
                <a:gd name="T6" fmla="*/ 24 w 172"/>
                <a:gd name="T7" fmla="*/ 94 h 223"/>
                <a:gd name="T8" fmla="*/ 17 w 172"/>
                <a:gd name="T9" fmla="*/ 75 h 223"/>
                <a:gd name="T10" fmla="*/ 20 w 172"/>
                <a:gd name="T11" fmla="*/ 69 h 223"/>
                <a:gd name="T12" fmla="*/ 59 w 172"/>
                <a:gd name="T13" fmla="*/ 27 h 223"/>
                <a:gd name="T14" fmla="*/ 63 w 172"/>
                <a:gd name="T15" fmla="*/ 20 h 223"/>
                <a:gd name="T16" fmla="*/ 5 w 172"/>
                <a:gd name="T17" fmla="*/ 43 h 223"/>
                <a:gd name="T18" fmla="*/ 0 w 172"/>
                <a:gd name="T19" fmla="*/ 31 h 223"/>
                <a:gd name="T20" fmla="*/ 80 w 172"/>
                <a:gd name="T21" fmla="*/ 0 h 223"/>
                <a:gd name="T22" fmla="*/ 88 w 172"/>
                <a:gd name="T23" fmla="*/ 19 h 223"/>
                <a:gd name="T24" fmla="*/ 86 w 172"/>
                <a:gd name="T25" fmla="*/ 25 h 223"/>
                <a:gd name="T26" fmla="*/ 50 w 172"/>
                <a:gd name="T27" fmla="*/ 64 h 223"/>
                <a:gd name="T28" fmla="*/ 44 w 172"/>
                <a:gd name="T29" fmla="*/ 72 h 223"/>
                <a:gd name="T30" fmla="*/ 99 w 172"/>
                <a:gd name="T31" fmla="*/ 51 h 223"/>
                <a:gd name="T32" fmla="*/ 143 w 172"/>
                <a:gd name="T33" fmla="*/ 135 h 223"/>
                <a:gd name="T34" fmla="*/ 115 w 172"/>
                <a:gd name="T35" fmla="*/ 155 h 223"/>
                <a:gd name="T36" fmla="*/ 132 w 172"/>
                <a:gd name="T37" fmla="*/ 180 h 223"/>
                <a:gd name="T38" fmla="*/ 161 w 172"/>
                <a:gd name="T39" fmla="*/ 160 h 223"/>
                <a:gd name="T40" fmla="*/ 172 w 172"/>
                <a:gd name="T41" fmla="*/ 175 h 223"/>
                <a:gd name="T42" fmla="*/ 101 w 172"/>
                <a:gd name="T43" fmla="*/ 223 h 223"/>
                <a:gd name="T44" fmla="*/ 90 w 172"/>
                <a:gd name="T45" fmla="*/ 208 h 223"/>
                <a:gd name="T46" fmla="*/ 123 w 172"/>
                <a:gd name="T47" fmla="*/ 185 h 223"/>
                <a:gd name="T48" fmla="*/ 107 w 172"/>
                <a:gd name="T49" fmla="*/ 160 h 223"/>
                <a:gd name="T50" fmla="*/ 74 w 172"/>
                <a:gd name="T51" fmla="*/ 182 h 223"/>
                <a:gd name="T52" fmla="*/ 63 w 172"/>
                <a:gd name="T53" fmla="*/ 167 h 223"/>
                <a:gd name="T54" fmla="*/ 129 w 172"/>
                <a:gd name="T55" fmla="*/ 122 h 223"/>
                <a:gd name="T56" fmla="*/ 129 w 172"/>
                <a:gd name="T57" fmla="*/ 120 h 223"/>
                <a:gd name="T58" fmla="*/ 48 w 172"/>
                <a:gd name="T59" fmla="*/ 118 h 223"/>
                <a:gd name="T60" fmla="*/ 66 w 172"/>
                <a:gd name="T61" fmla="*/ 152 h 223"/>
                <a:gd name="T62" fmla="*/ 57 w 172"/>
                <a:gd name="T63" fmla="*/ 157 h 223"/>
                <a:gd name="T64" fmla="*/ 27 w 172"/>
                <a:gd name="T65" fmla="*/ 10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223">
                  <a:moveTo>
                    <a:pt x="27" y="100"/>
                  </a:moveTo>
                  <a:cubicBezTo>
                    <a:pt x="57" y="101"/>
                    <a:pt x="85" y="102"/>
                    <a:pt x="114" y="103"/>
                  </a:cubicBezTo>
                  <a:cubicBezTo>
                    <a:pt x="108" y="90"/>
                    <a:pt x="102" y="79"/>
                    <a:pt x="96" y="66"/>
                  </a:cubicBezTo>
                  <a:cubicBezTo>
                    <a:pt x="72" y="76"/>
                    <a:pt x="48" y="85"/>
                    <a:pt x="24" y="94"/>
                  </a:cubicBezTo>
                  <a:cubicBezTo>
                    <a:pt x="22" y="87"/>
                    <a:pt x="19" y="81"/>
                    <a:pt x="17" y="75"/>
                  </a:cubicBezTo>
                  <a:cubicBezTo>
                    <a:pt x="17" y="74"/>
                    <a:pt x="18" y="71"/>
                    <a:pt x="20" y="69"/>
                  </a:cubicBezTo>
                  <a:cubicBezTo>
                    <a:pt x="33" y="55"/>
                    <a:pt x="46" y="41"/>
                    <a:pt x="59" y="27"/>
                  </a:cubicBezTo>
                  <a:cubicBezTo>
                    <a:pt x="61" y="25"/>
                    <a:pt x="62" y="23"/>
                    <a:pt x="63" y="20"/>
                  </a:cubicBezTo>
                  <a:cubicBezTo>
                    <a:pt x="44" y="28"/>
                    <a:pt x="25" y="35"/>
                    <a:pt x="5" y="43"/>
                  </a:cubicBezTo>
                  <a:cubicBezTo>
                    <a:pt x="3" y="39"/>
                    <a:pt x="2" y="35"/>
                    <a:pt x="0" y="31"/>
                  </a:cubicBezTo>
                  <a:cubicBezTo>
                    <a:pt x="27" y="20"/>
                    <a:pt x="53" y="10"/>
                    <a:pt x="80" y="0"/>
                  </a:cubicBezTo>
                  <a:cubicBezTo>
                    <a:pt x="83" y="7"/>
                    <a:pt x="86" y="13"/>
                    <a:pt x="88" y="19"/>
                  </a:cubicBezTo>
                  <a:cubicBezTo>
                    <a:pt x="88" y="21"/>
                    <a:pt x="87" y="23"/>
                    <a:pt x="86" y="25"/>
                  </a:cubicBezTo>
                  <a:cubicBezTo>
                    <a:pt x="74" y="38"/>
                    <a:pt x="62" y="51"/>
                    <a:pt x="50" y="64"/>
                  </a:cubicBezTo>
                  <a:cubicBezTo>
                    <a:pt x="48" y="66"/>
                    <a:pt x="46" y="68"/>
                    <a:pt x="44" y="72"/>
                  </a:cubicBezTo>
                  <a:cubicBezTo>
                    <a:pt x="63" y="65"/>
                    <a:pt x="81" y="58"/>
                    <a:pt x="99" y="51"/>
                  </a:cubicBezTo>
                  <a:cubicBezTo>
                    <a:pt x="113" y="79"/>
                    <a:pt x="128" y="107"/>
                    <a:pt x="143" y="135"/>
                  </a:cubicBezTo>
                  <a:cubicBezTo>
                    <a:pt x="135" y="141"/>
                    <a:pt x="125" y="148"/>
                    <a:pt x="115" y="155"/>
                  </a:cubicBezTo>
                  <a:cubicBezTo>
                    <a:pt x="120" y="163"/>
                    <a:pt x="126" y="171"/>
                    <a:pt x="132" y="180"/>
                  </a:cubicBezTo>
                  <a:cubicBezTo>
                    <a:pt x="142" y="173"/>
                    <a:pt x="151" y="166"/>
                    <a:pt x="161" y="160"/>
                  </a:cubicBezTo>
                  <a:cubicBezTo>
                    <a:pt x="165" y="165"/>
                    <a:pt x="168" y="169"/>
                    <a:pt x="172" y="175"/>
                  </a:cubicBezTo>
                  <a:cubicBezTo>
                    <a:pt x="148" y="191"/>
                    <a:pt x="125" y="207"/>
                    <a:pt x="101" y="223"/>
                  </a:cubicBezTo>
                  <a:cubicBezTo>
                    <a:pt x="97" y="218"/>
                    <a:pt x="94" y="213"/>
                    <a:pt x="90" y="208"/>
                  </a:cubicBezTo>
                  <a:cubicBezTo>
                    <a:pt x="101" y="200"/>
                    <a:pt x="112" y="193"/>
                    <a:pt x="123" y="185"/>
                  </a:cubicBezTo>
                  <a:cubicBezTo>
                    <a:pt x="118" y="177"/>
                    <a:pt x="112" y="169"/>
                    <a:pt x="107" y="160"/>
                  </a:cubicBezTo>
                  <a:cubicBezTo>
                    <a:pt x="95" y="168"/>
                    <a:pt x="85" y="175"/>
                    <a:pt x="74" y="182"/>
                  </a:cubicBezTo>
                  <a:cubicBezTo>
                    <a:pt x="70" y="178"/>
                    <a:pt x="67" y="173"/>
                    <a:pt x="63" y="167"/>
                  </a:cubicBezTo>
                  <a:cubicBezTo>
                    <a:pt x="85" y="152"/>
                    <a:pt x="107" y="137"/>
                    <a:pt x="129" y="122"/>
                  </a:cubicBezTo>
                  <a:cubicBezTo>
                    <a:pt x="129" y="121"/>
                    <a:pt x="129" y="121"/>
                    <a:pt x="129" y="120"/>
                  </a:cubicBezTo>
                  <a:cubicBezTo>
                    <a:pt x="102" y="119"/>
                    <a:pt x="76" y="119"/>
                    <a:pt x="48" y="118"/>
                  </a:cubicBezTo>
                  <a:cubicBezTo>
                    <a:pt x="54" y="130"/>
                    <a:pt x="60" y="141"/>
                    <a:pt x="66" y="152"/>
                  </a:cubicBezTo>
                  <a:cubicBezTo>
                    <a:pt x="63" y="154"/>
                    <a:pt x="60" y="155"/>
                    <a:pt x="57" y="157"/>
                  </a:cubicBezTo>
                  <a:cubicBezTo>
                    <a:pt x="47" y="138"/>
                    <a:pt x="38" y="120"/>
                    <a:pt x="27" y="100"/>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5" name="Freeform 12">
              <a:extLst>
                <a:ext uri="{FF2B5EF4-FFF2-40B4-BE49-F238E27FC236}">
                  <a16:creationId xmlns:a16="http://schemas.microsoft.com/office/drawing/2014/main" id="{67745CC0-63A6-459F-B086-F2C53EB9CE08}"/>
                </a:ext>
              </a:extLst>
            </p:cNvPr>
            <p:cNvSpPr>
              <a:spLocks/>
            </p:cNvSpPr>
            <p:nvPr/>
          </p:nvSpPr>
          <p:spPr bwMode="auto">
            <a:xfrm>
              <a:off x="8508715" y="2379252"/>
              <a:ext cx="666393" cy="549356"/>
            </a:xfrm>
            <a:custGeom>
              <a:avLst/>
              <a:gdLst>
                <a:gd name="T0" fmla="*/ 82 w 163"/>
                <a:gd name="T1" fmla="*/ 48 h 134"/>
                <a:gd name="T2" fmla="*/ 86 w 163"/>
                <a:gd name="T3" fmla="*/ 60 h 134"/>
                <a:gd name="T4" fmla="*/ 116 w 163"/>
                <a:gd name="T5" fmla="*/ 88 h 134"/>
                <a:gd name="T6" fmla="*/ 119 w 163"/>
                <a:gd name="T7" fmla="*/ 101 h 134"/>
                <a:gd name="T8" fmla="*/ 106 w 163"/>
                <a:gd name="T9" fmla="*/ 101 h 134"/>
                <a:gd name="T10" fmla="*/ 69 w 163"/>
                <a:gd name="T11" fmla="*/ 74 h 134"/>
                <a:gd name="T12" fmla="*/ 61 w 163"/>
                <a:gd name="T13" fmla="*/ 70 h 134"/>
                <a:gd name="T14" fmla="*/ 50 w 163"/>
                <a:gd name="T15" fmla="*/ 76 h 134"/>
                <a:gd name="T16" fmla="*/ 83 w 163"/>
                <a:gd name="T17" fmla="*/ 96 h 134"/>
                <a:gd name="T18" fmla="*/ 122 w 163"/>
                <a:gd name="T19" fmla="*/ 116 h 134"/>
                <a:gd name="T20" fmla="*/ 123 w 163"/>
                <a:gd name="T21" fmla="*/ 125 h 134"/>
                <a:gd name="T22" fmla="*/ 107 w 163"/>
                <a:gd name="T23" fmla="*/ 127 h 134"/>
                <a:gd name="T24" fmla="*/ 60 w 163"/>
                <a:gd name="T25" fmla="*/ 104 h 134"/>
                <a:gd name="T26" fmla="*/ 56 w 163"/>
                <a:gd name="T27" fmla="*/ 103 h 134"/>
                <a:gd name="T28" fmla="*/ 66 w 163"/>
                <a:gd name="T29" fmla="*/ 115 h 134"/>
                <a:gd name="T30" fmla="*/ 66 w 163"/>
                <a:gd name="T31" fmla="*/ 125 h 134"/>
                <a:gd name="T32" fmla="*/ 53 w 163"/>
                <a:gd name="T33" fmla="*/ 133 h 134"/>
                <a:gd name="T34" fmla="*/ 48 w 163"/>
                <a:gd name="T35" fmla="*/ 133 h 134"/>
                <a:gd name="T36" fmla="*/ 24 w 163"/>
                <a:gd name="T37" fmla="*/ 114 h 134"/>
                <a:gd name="T38" fmla="*/ 25 w 163"/>
                <a:gd name="T39" fmla="*/ 91 h 134"/>
                <a:gd name="T40" fmla="*/ 30 w 163"/>
                <a:gd name="T41" fmla="*/ 86 h 134"/>
                <a:gd name="T42" fmla="*/ 14 w 163"/>
                <a:gd name="T43" fmla="*/ 74 h 134"/>
                <a:gd name="T44" fmla="*/ 7 w 163"/>
                <a:gd name="T45" fmla="*/ 69 h 134"/>
                <a:gd name="T46" fmla="*/ 4 w 163"/>
                <a:gd name="T47" fmla="*/ 59 h 134"/>
                <a:gd name="T48" fmla="*/ 18 w 163"/>
                <a:gd name="T49" fmla="*/ 55 h 134"/>
                <a:gd name="T50" fmla="*/ 36 w 163"/>
                <a:gd name="T51" fmla="*/ 53 h 134"/>
                <a:gd name="T52" fmla="*/ 38 w 163"/>
                <a:gd name="T53" fmla="*/ 48 h 134"/>
                <a:gd name="T54" fmla="*/ 32 w 163"/>
                <a:gd name="T55" fmla="*/ 27 h 134"/>
                <a:gd name="T56" fmla="*/ 29 w 163"/>
                <a:gd name="T57" fmla="*/ 19 h 134"/>
                <a:gd name="T58" fmla="*/ 39 w 163"/>
                <a:gd name="T59" fmla="*/ 1 h 134"/>
                <a:gd name="T60" fmla="*/ 50 w 163"/>
                <a:gd name="T61" fmla="*/ 6 h 134"/>
                <a:gd name="T62" fmla="*/ 54 w 163"/>
                <a:gd name="T63" fmla="*/ 18 h 134"/>
                <a:gd name="T64" fmla="*/ 56 w 163"/>
                <a:gd name="T65" fmla="*/ 34 h 134"/>
                <a:gd name="T66" fmla="*/ 59 w 163"/>
                <a:gd name="T67" fmla="*/ 43 h 134"/>
                <a:gd name="T68" fmla="*/ 61 w 163"/>
                <a:gd name="T69" fmla="*/ 43 h 134"/>
                <a:gd name="T70" fmla="*/ 66 w 163"/>
                <a:gd name="T71" fmla="*/ 24 h 134"/>
                <a:gd name="T72" fmla="*/ 73 w 163"/>
                <a:gd name="T73" fmla="*/ 6 h 134"/>
                <a:gd name="T74" fmla="*/ 86 w 163"/>
                <a:gd name="T75" fmla="*/ 1 h 134"/>
                <a:gd name="T76" fmla="*/ 92 w 163"/>
                <a:gd name="T77" fmla="*/ 10 h 134"/>
                <a:gd name="T78" fmla="*/ 92 w 163"/>
                <a:gd name="T79" fmla="*/ 16 h 134"/>
                <a:gd name="T80" fmla="*/ 96 w 163"/>
                <a:gd name="T81" fmla="*/ 30 h 134"/>
                <a:gd name="T82" fmla="*/ 139 w 163"/>
                <a:gd name="T83" fmla="*/ 59 h 134"/>
                <a:gd name="T84" fmla="*/ 158 w 163"/>
                <a:gd name="T85" fmla="*/ 69 h 134"/>
                <a:gd name="T86" fmla="*/ 160 w 163"/>
                <a:gd name="T87" fmla="*/ 78 h 134"/>
                <a:gd name="T88" fmla="*/ 150 w 163"/>
                <a:gd name="T89" fmla="*/ 84 h 134"/>
                <a:gd name="T90" fmla="*/ 123 w 163"/>
                <a:gd name="T91" fmla="*/ 70 h 134"/>
                <a:gd name="T92" fmla="*/ 87 w 163"/>
                <a:gd name="T93" fmla="*/ 50 h 134"/>
                <a:gd name="T94" fmla="*/ 82 w 163"/>
                <a:gd name="T95" fmla="*/ 4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134">
                  <a:moveTo>
                    <a:pt x="82" y="48"/>
                  </a:moveTo>
                  <a:cubicBezTo>
                    <a:pt x="84" y="53"/>
                    <a:pt x="84" y="57"/>
                    <a:pt x="86" y="60"/>
                  </a:cubicBezTo>
                  <a:cubicBezTo>
                    <a:pt x="94" y="71"/>
                    <a:pt x="105" y="80"/>
                    <a:pt x="116" y="88"/>
                  </a:cubicBezTo>
                  <a:cubicBezTo>
                    <a:pt x="123" y="93"/>
                    <a:pt x="123" y="95"/>
                    <a:pt x="119" y="101"/>
                  </a:cubicBezTo>
                  <a:cubicBezTo>
                    <a:pt x="115" y="105"/>
                    <a:pt x="111" y="105"/>
                    <a:pt x="106" y="101"/>
                  </a:cubicBezTo>
                  <a:cubicBezTo>
                    <a:pt x="94" y="92"/>
                    <a:pt x="82" y="83"/>
                    <a:pt x="69" y="74"/>
                  </a:cubicBezTo>
                  <a:cubicBezTo>
                    <a:pt x="67" y="73"/>
                    <a:pt x="64" y="72"/>
                    <a:pt x="61" y="70"/>
                  </a:cubicBezTo>
                  <a:cubicBezTo>
                    <a:pt x="56" y="67"/>
                    <a:pt x="53" y="69"/>
                    <a:pt x="50" y="76"/>
                  </a:cubicBezTo>
                  <a:cubicBezTo>
                    <a:pt x="61" y="83"/>
                    <a:pt x="72" y="90"/>
                    <a:pt x="83" y="96"/>
                  </a:cubicBezTo>
                  <a:cubicBezTo>
                    <a:pt x="96" y="103"/>
                    <a:pt x="109" y="109"/>
                    <a:pt x="122" y="116"/>
                  </a:cubicBezTo>
                  <a:cubicBezTo>
                    <a:pt x="128" y="118"/>
                    <a:pt x="128" y="121"/>
                    <a:pt x="123" y="125"/>
                  </a:cubicBezTo>
                  <a:cubicBezTo>
                    <a:pt x="118" y="129"/>
                    <a:pt x="114" y="131"/>
                    <a:pt x="107" y="127"/>
                  </a:cubicBezTo>
                  <a:cubicBezTo>
                    <a:pt x="92" y="119"/>
                    <a:pt x="76" y="112"/>
                    <a:pt x="60" y="104"/>
                  </a:cubicBezTo>
                  <a:cubicBezTo>
                    <a:pt x="59" y="104"/>
                    <a:pt x="58" y="104"/>
                    <a:pt x="56" y="103"/>
                  </a:cubicBezTo>
                  <a:cubicBezTo>
                    <a:pt x="60" y="108"/>
                    <a:pt x="63" y="111"/>
                    <a:pt x="66" y="115"/>
                  </a:cubicBezTo>
                  <a:cubicBezTo>
                    <a:pt x="69" y="119"/>
                    <a:pt x="69" y="122"/>
                    <a:pt x="66" y="125"/>
                  </a:cubicBezTo>
                  <a:cubicBezTo>
                    <a:pt x="62" y="128"/>
                    <a:pt x="57" y="131"/>
                    <a:pt x="53" y="133"/>
                  </a:cubicBezTo>
                  <a:cubicBezTo>
                    <a:pt x="52" y="134"/>
                    <a:pt x="49" y="134"/>
                    <a:pt x="48" y="133"/>
                  </a:cubicBezTo>
                  <a:cubicBezTo>
                    <a:pt x="40" y="127"/>
                    <a:pt x="31" y="121"/>
                    <a:pt x="24" y="114"/>
                  </a:cubicBezTo>
                  <a:cubicBezTo>
                    <a:pt x="17" y="106"/>
                    <a:pt x="18" y="99"/>
                    <a:pt x="25" y="91"/>
                  </a:cubicBezTo>
                  <a:cubicBezTo>
                    <a:pt x="27" y="89"/>
                    <a:pt x="28" y="88"/>
                    <a:pt x="30" y="86"/>
                  </a:cubicBezTo>
                  <a:cubicBezTo>
                    <a:pt x="25" y="82"/>
                    <a:pt x="19" y="78"/>
                    <a:pt x="14" y="74"/>
                  </a:cubicBezTo>
                  <a:cubicBezTo>
                    <a:pt x="12" y="72"/>
                    <a:pt x="9" y="71"/>
                    <a:pt x="7" y="69"/>
                  </a:cubicBezTo>
                  <a:cubicBezTo>
                    <a:pt x="4" y="66"/>
                    <a:pt x="0" y="63"/>
                    <a:pt x="4" y="59"/>
                  </a:cubicBezTo>
                  <a:cubicBezTo>
                    <a:pt x="7" y="53"/>
                    <a:pt x="14" y="51"/>
                    <a:pt x="18" y="55"/>
                  </a:cubicBezTo>
                  <a:cubicBezTo>
                    <a:pt x="25" y="62"/>
                    <a:pt x="30" y="55"/>
                    <a:pt x="36" y="53"/>
                  </a:cubicBezTo>
                  <a:cubicBezTo>
                    <a:pt x="37" y="53"/>
                    <a:pt x="38" y="50"/>
                    <a:pt x="38" y="48"/>
                  </a:cubicBezTo>
                  <a:cubicBezTo>
                    <a:pt x="36" y="41"/>
                    <a:pt x="34" y="34"/>
                    <a:pt x="32" y="27"/>
                  </a:cubicBezTo>
                  <a:cubicBezTo>
                    <a:pt x="31" y="25"/>
                    <a:pt x="29" y="22"/>
                    <a:pt x="29" y="19"/>
                  </a:cubicBezTo>
                  <a:cubicBezTo>
                    <a:pt x="26" y="10"/>
                    <a:pt x="30" y="3"/>
                    <a:pt x="39" y="1"/>
                  </a:cubicBezTo>
                  <a:cubicBezTo>
                    <a:pt x="42" y="0"/>
                    <a:pt x="47" y="3"/>
                    <a:pt x="50" y="6"/>
                  </a:cubicBezTo>
                  <a:cubicBezTo>
                    <a:pt x="52" y="9"/>
                    <a:pt x="53" y="14"/>
                    <a:pt x="54" y="18"/>
                  </a:cubicBezTo>
                  <a:cubicBezTo>
                    <a:pt x="55" y="23"/>
                    <a:pt x="55" y="29"/>
                    <a:pt x="56" y="34"/>
                  </a:cubicBezTo>
                  <a:cubicBezTo>
                    <a:pt x="56" y="37"/>
                    <a:pt x="58" y="40"/>
                    <a:pt x="59" y="43"/>
                  </a:cubicBezTo>
                  <a:cubicBezTo>
                    <a:pt x="60" y="43"/>
                    <a:pt x="61" y="43"/>
                    <a:pt x="61" y="43"/>
                  </a:cubicBezTo>
                  <a:cubicBezTo>
                    <a:pt x="63" y="37"/>
                    <a:pt x="64" y="30"/>
                    <a:pt x="66" y="24"/>
                  </a:cubicBezTo>
                  <a:cubicBezTo>
                    <a:pt x="68" y="18"/>
                    <a:pt x="70" y="12"/>
                    <a:pt x="73" y="6"/>
                  </a:cubicBezTo>
                  <a:cubicBezTo>
                    <a:pt x="75" y="0"/>
                    <a:pt x="82" y="1"/>
                    <a:pt x="86" y="1"/>
                  </a:cubicBezTo>
                  <a:cubicBezTo>
                    <a:pt x="91" y="1"/>
                    <a:pt x="93" y="5"/>
                    <a:pt x="92" y="10"/>
                  </a:cubicBezTo>
                  <a:cubicBezTo>
                    <a:pt x="92" y="12"/>
                    <a:pt x="92" y="14"/>
                    <a:pt x="92" y="16"/>
                  </a:cubicBezTo>
                  <a:cubicBezTo>
                    <a:pt x="89" y="22"/>
                    <a:pt x="91" y="27"/>
                    <a:pt x="96" y="30"/>
                  </a:cubicBezTo>
                  <a:cubicBezTo>
                    <a:pt x="110" y="40"/>
                    <a:pt x="124" y="49"/>
                    <a:pt x="139" y="59"/>
                  </a:cubicBezTo>
                  <a:cubicBezTo>
                    <a:pt x="145" y="62"/>
                    <a:pt x="151" y="65"/>
                    <a:pt x="158" y="69"/>
                  </a:cubicBezTo>
                  <a:cubicBezTo>
                    <a:pt x="162" y="71"/>
                    <a:pt x="163" y="74"/>
                    <a:pt x="160" y="78"/>
                  </a:cubicBezTo>
                  <a:cubicBezTo>
                    <a:pt x="158" y="82"/>
                    <a:pt x="156" y="87"/>
                    <a:pt x="150" y="84"/>
                  </a:cubicBezTo>
                  <a:cubicBezTo>
                    <a:pt x="141" y="80"/>
                    <a:pt x="132" y="75"/>
                    <a:pt x="123" y="70"/>
                  </a:cubicBezTo>
                  <a:cubicBezTo>
                    <a:pt x="111" y="63"/>
                    <a:pt x="99" y="56"/>
                    <a:pt x="87" y="50"/>
                  </a:cubicBezTo>
                  <a:cubicBezTo>
                    <a:pt x="86" y="49"/>
                    <a:pt x="85" y="49"/>
                    <a:pt x="82" y="4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6" name="Freeform 13">
              <a:extLst>
                <a:ext uri="{FF2B5EF4-FFF2-40B4-BE49-F238E27FC236}">
                  <a16:creationId xmlns:a16="http://schemas.microsoft.com/office/drawing/2014/main" id="{0BC25210-6D38-4501-9FA3-59665D2A644A}"/>
                </a:ext>
              </a:extLst>
            </p:cNvPr>
            <p:cNvSpPr>
              <a:spLocks noEditPoints="1"/>
            </p:cNvSpPr>
            <p:nvPr/>
          </p:nvSpPr>
          <p:spPr bwMode="auto">
            <a:xfrm>
              <a:off x="13448144" y="2379252"/>
              <a:ext cx="613847" cy="661617"/>
            </a:xfrm>
            <a:custGeom>
              <a:avLst/>
              <a:gdLst>
                <a:gd name="T0" fmla="*/ 96 w 150"/>
                <a:gd name="T1" fmla="*/ 49 h 161"/>
                <a:gd name="T2" fmla="*/ 103 w 150"/>
                <a:gd name="T3" fmla="*/ 47 h 161"/>
                <a:gd name="T4" fmla="*/ 125 w 150"/>
                <a:gd name="T5" fmla="*/ 51 h 161"/>
                <a:gd name="T6" fmla="*/ 134 w 150"/>
                <a:gd name="T7" fmla="*/ 52 h 161"/>
                <a:gd name="T8" fmla="*/ 147 w 150"/>
                <a:gd name="T9" fmla="*/ 55 h 161"/>
                <a:gd name="T10" fmla="*/ 147 w 150"/>
                <a:gd name="T11" fmla="*/ 79 h 161"/>
                <a:gd name="T12" fmla="*/ 146 w 150"/>
                <a:gd name="T13" fmla="*/ 86 h 161"/>
                <a:gd name="T14" fmla="*/ 149 w 150"/>
                <a:gd name="T15" fmla="*/ 98 h 161"/>
                <a:gd name="T16" fmla="*/ 133 w 150"/>
                <a:gd name="T17" fmla="*/ 109 h 161"/>
                <a:gd name="T18" fmla="*/ 124 w 150"/>
                <a:gd name="T19" fmla="*/ 104 h 161"/>
                <a:gd name="T20" fmla="*/ 111 w 150"/>
                <a:gd name="T21" fmla="*/ 104 h 161"/>
                <a:gd name="T22" fmla="*/ 105 w 150"/>
                <a:gd name="T23" fmla="*/ 104 h 161"/>
                <a:gd name="T24" fmla="*/ 93 w 150"/>
                <a:gd name="T25" fmla="*/ 99 h 161"/>
                <a:gd name="T26" fmla="*/ 96 w 150"/>
                <a:gd name="T27" fmla="*/ 108 h 161"/>
                <a:gd name="T28" fmla="*/ 95 w 150"/>
                <a:gd name="T29" fmla="*/ 115 h 161"/>
                <a:gd name="T30" fmla="*/ 88 w 150"/>
                <a:gd name="T31" fmla="*/ 115 h 161"/>
                <a:gd name="T32" fmla="*/ 77 w 150"/>
                <a:gd name="T33" fmla="*/ 109 h 161"/>
                <a:gd name="T34" fmla="*/ 65 w 150"/>
                <a:gd name="T35" fmla="*/ 116 h 161"/>
                <a:gd name="T36" fmla="*/ 64 w 150"/>
                <a:gd name="T37" fmla="*/ 136 h 161"/>
                <a:gd name="T38" fmla="*/ 73 w 150"/>
                <a:gd name="T39" fmla="*/ 141 h 161"/>
                <a:gd name="T40" fmla="*/ 78 w 150"/>
                <a:gd name="T41" fmla="*/ 147 h 161"/>
                <a:gd name="T42" fmla="*/ 70 w 150"/>
                <a:gd name="T43" fmla="*/ 159 h 161"/>
                <a:gd name="T44" fmla="*/ 57 w 150"/>
                <a:gd name="T45" fmla="*/ 154 h 161"/>
                <a:gd name="T46" fmla="*/ 43 w 150"/>
                <a:gd name="T47" fmla="*/ 116 h 161"/>
                <a:gd name="T48" fmla="*/ 47 w 150"/>
                <a:gd name="T49" fmla="*/ 106 h 161"/>
                <a:gd name="T50" fmla="*/ 32 w 150"/>
                <a:gd name="T51" fmla="*/ 104 h 161"/>
                <a:gd name="T52" fmla="*/ 25 w 150"/>
                <a:gd name="T53" fmla="*/ 98 h 161"/>
                <a:gd name="T54" fmla="*/ 25 w 150"/>
                <a:gd name="T55" fmla="*/ 86 h 161"/>
                <a:gd name="T56" fmla="*/ 31 w 150"/>
                <a:gd name="T57" fmla="*/ 84 h 161"/>
                <a:gd name="T58" fmla="*/ 57 w 150"/>
                <a:gd name="T59" fmla="*/ 89 h 161"/>
                <a:gd name="T60" fmla="*/ 63 w 150"/>
                <a:gd name="T61" fmla="*/ 90 h 161"/>
                <a:gd name="T62" fmla="*/ 69 w 150"/>
                <a:gd name="T63" fmla="*/ 73 h 161"/>
                <a:gd name="T64" fmla="*/ 82 w 150"/>
                <a:gd name="T65" fmla="*/ 81 h 161"/>
                <a:gd name="T66" fmla="*/ 90 w 150"/>
                <a:gd name="T67" fmla="*/ 71 h 161"/>
                <a:gd name="T68" fmla="*/ 77 w 150"/>
                <a:gd name="T69" fmla="*/ 61 h 161"/>
                <a:gd name="T70" fmla="*/ 63 w 150"/>
                <a:gd name="T71" fmla="*/ 47 h 161"/>
                <a:gd name="T72" fmla="*/ 43 w 150"/>
                <a:gd name="T73" fmla="*/ 60 h 161"/>
                <a:gd name="T74" fmla="*/ 14 w 150"/>
                <a:gd name="T75" fmla="*/ 81 h 161"/>
                <a:gd name="T76" fmla="*/ 7 w 150"/>
                <a:gd name="T77" fmla="*/ 83 h 161"/>
                <a:gd name="T78" fmla="*/ 1 w 150"/>
                <a:gd name="T79" fmla="*/ 74 h 161"/>
                <a:gd name="T80" fmla="*/ 8 w 150"/>
                <a:gd name="T81" fmla="*/ 62 h 161"/>
                <a:gd name="T82" fmla="*/ 62 w 150"/>
                <a:gd name="T83" fmla="*/ 28 h 161"/>
                <a:gd name="T84" fmla="*/ 70 w 150"/>
                <a:gd name="T85" fmla="*/ 22 h 161"/>
                <a:gd name="T86" fmla="*/ 94 w 150"/>
                <a:gd name="T87" fmla="*/ 29 h 161"/>
                <a:gd name="T88" fmla="*/ 103 w 150"/>
                <a:gd name="T89" fmla="*/ 26 h 161"/>
                <a:gd name="T90" fmla="*/ 92 w 150"/>
                <a:gd name="T91" fmla="*/ 17 h 161"/>
                <a:gd name="T92" fmla="*/ 88 w 150"/>
                <a:gd name="T93" fmla="*/ 5 h 161"/>
                <a:gd name="T94" fmla="*/ 99 w 150"/>
                <a:gd name="T95" fmla="*/ 1 h 161"/>
                <a:gd name="T96" fmla="*/ 128 w 150"/>
                <a:gd name="T97" fmla="*/ 20 h 161"/>
                <a:gd name="T98" fmla="*/ 116 w 150"/>
                <a:gd name="T99" fmla="*/ 42 h 161"/>
                <a:gd name="T100" fmla="*/ 102 w 150"/>
                <a:gd name="T101" fmla="*/ 43 h 161"/>
                <a:gd name="T102" fmla="*/ 94 w 150"/>
                <a:gd name="T103" fmla="*/ 46 h 161"/>
                <a:gd name="T104" fmla="*/ 96 w 150"/>
                <a:gd name="T105" fmla="*/ 49 h 161"/>
                <a:gd name="T106" fmla="*/ 132 w 150"/>
                <a:gd name="T107" fmla="*/ 91 h 161"/>
                <a:gd name="T108" fmla="*/ 97 w 150"/>
                <a:gd name="T109" fmla="*/ 72 h 161"/>
                <a:gd name="T110" fmla="*/ 109 w 150"/>
                <a:gd name="T111" fmla="*/ 82 h 161"/>
                <a:gd name="T112" fmla="*/ 132 w 150"/>
                <a:gd name="T113" fmla="*/ 91 h 161"/>
                <a:gd name="T114" fmla="*/ 86 w 150"/>
                <a:gd name="T115" fmla="*/ 34 h 161"/>
                <a:gd name="T116" fmla="*/ 72 w 150"/>
                <a:gd name="T117" fmla="*/ 44 h 161"/>
                <a:gd name="T118" fmla="*/ 86 w 150"/>
                <a:gd name="T119" fmla="*/ 3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 h="161">
                  <a:moveTo>
                    <a:pt x="96" y="49"/>
                  </a:moveTo>
                  <a:cubicBezTo>
                    <a:pt x="98" y="48"/>
                    <a:pt x="101" y="48"/>
                    <a:pt x="103" y="47"/>
                  </a:cubicBezTo>
                  <a:cubicBezTo>
                    <a:pt x="112" y="43"/>
                    <a:pt x="119" y="46"/>
                    <a:pt x="125" y="51"/>
                  </a:cubicBezTo>
                  <a:cubicBezTo>
                    <a:pt x="128" y="54"/>
                    <a:pt x="131" y="54"/>
                    <a:pt x="134" y="52"/>
                  </a:cubicBezTo>
                  <a:cubicBezTo>
                    <a:pt x="140" y="48"/>
                    <a:pt x="143" y="49"/>
                    <a:pt x="147" y="55"/>
                  </a:cubicBezTo>
                  <a:cubicBezTo>
                    <a:pt x="150" y="63"/>
                    <a:pt x="150" y="71"/>
                    <a:pt x="147" y="79"/>
                  </a:cubicBezTo>
                  <a:cubicBezTo>
                    <a:pt x="146" y="81"/>
                    <a:pt x="146" y="84"/>
                    <a:pt x="146" y="86"/>
                  </a:cubicBezTo>
                  <a:cubicBezTo>
                    <a:pt x="147" y="90"/>
                    <a:pt x="149" y="94"/>
                    <a:pt x="149" y="98"/>
                  </a:cubicBezTo>
                  <a:cubicBezTo>
                    <a:pt x="150" y="109"/>
                    <a:pt x="142" y="113"/>
                    <a:pt x="133" y="109"/>
                  </a:cubicBezTo>
                  <a:cubicBezTo>
                    <a:pt x="130" y="107"/>
                    <a:pt x="127" y="106"/>
                    <a:pt x="124" y="104"/>
                  </a:cubicBezTo>
                  <a:cubicBezTo>
                    <a:pt x="120" y="102"/>
                    <a:pt x="116" y="100"/>
                    <a:pt x="111" y="104"/>
                  </a:cubicBezTo>
                  <a:cubicBezTo>
                    <a:pt x="110" y="105"/>
                    <a:pt x="107" y="104"/>
                    <a:pt x="105" y="104"/>
                  </a:cubicBezTo>
                  <a:cubicBezTo>
                    <a:pt x="101" y="103"/>
                    <a:pt x="98" y="101"/>
                    <a:pt x="93" y="99"/>
                  </a:cubicBezTo>
                  <a:cubicBezTo>
                    <a:pt x="95" y="103"/>
                    <a:pt x="96" y="105"/>
                    <a:pt x="96" y="108"/>
                  </a:cubicBezTo>
                  <a:cubicBezTo>
                    <a:pt x="97" y="110"/>
                    <a:pt x="96" y="113"/>
                    <a:pt x="95" y="115"/>
                  </a:cubicBezTo>
                  <a:cubicBezTo>
                    <a:pt x="94" y="116"/>
                    <a:pt x="90" y="116"/>
                    <a:pt x="88" y="115"/>
                  </a:cubicBezTo>
                  <a:cubicBezTo>
                    <a:pt x="84" y="114"/>
                    <a:pt x="81" y="111"/>
                    <a:pt x="77" y="109"/>
                  </a:cubicBezTo>
                  <a:cubicBezTo>
                    <a:pt x="73" y="111"/>
                    <a:pt x="69" y="113"/>
                    <a:pt x="65" y="116"/>
                  </a:cubicBezTo>
                  <a:cubicBezTo>
                    <a:pt x="55" y="121"/>
                    <a:pt x="55" y="129"/>
                    <a:pt x="64" y="136"/>
                  </a:cubicBezTo>
                  <a:cubicBezTo>
                    <a:pt x="67" y="138"/>
                    <a:pt x="70" y="140"/>
                    <a:pt x="73" y="141"/>
                  </a:cubicBezTo>
                  <a:cubicBezTo>
                    <a:pt x="78" y="141"/>
                    <a:pt x="79" y="143"/>
                    <a:pt x="78" y="147"/>
                  </a:cubicBezTo>
                  <a:cubicBezTo>
                    <a:pt x="77" y="152"/>
                    <a:pt x="76" y="157"/>
                    <a:pt x="70" y="159"/>
                  </a:cubicBezTo>
                  <a:cubicBezTo>
                    <a:pt x="65" y="161"/>
                    <a:pt x="61" y="158"/>
                    <a:pt x="57" y="154"/>
                  </a:cubicBezTo>
                  <a:cubicBezTo>
                    <a:pt x="47" y="143"/>
                    <a:pt x="39" y="132"/>
                    <a:pt x="43" y="116"/>
                  </a:cubicBezTo>
                  <a:cubicBezTo>
                    <a:pt x="44" y="113"/>
                    <a:pt x="45" y="110"/>
                    <a:pt x="47" y="106"/>
                  </a:cubicBezTo>
                  <a:cubicBezTo>
                    <a:pt x="42" y="105"/>
                    <a:pt x="37" y="105"/>
                    <a:pt x="32" y="104"/>
                  </a:cubicBezTo>
                  <a:cubicBezTo>
                    <a:pt x="29" y="103"/>
                    <a:pt x="26" y="100"/>
                    <a:pt x="25" y="98"/>
                  </a:cubicBezTo>
                  <a:cubicBezTo>
                    <a:pt x="24" y="94"/>
                    <a:pt x="24" y="90"/>
                    <a:pt x="25" y="86"/>
                  </a:cubicBezTo>
                  <a:cubicBezTo>
                    <a:pt x="25" y="85"/>
                    <a:pt x="29" y="84"/>
                    <a:pt x="31" y="84"/>
                  </a:cubicBezTo>
                  <a:cubicBezTo>
                    <a:pt x="40" y="85"/>
                    <a:pt x="49" y="87"/>
                    <a:pt x="57" y="89"/>
                  </a:cubicBezTo>
                  <a:cubicBezTo>
                    <a:pt x="59" y="89"/>
                    <a:pt x="60" y="89"/>
                    <a:pt x="63" y="90"/>
                  </a:cubicBezTo>
                  <a:cubicBezTo>
                    <a:pt x="62" y="83"/>
                    <a:pt x="61" y="76"/>
                    <a:pt x="69" y="73"/>
                  </a:cubicBezTo>
                  <a:cubicBezTo>
                    <a:pt x="76" y="71"/>
                    <a:pt x="78" y="79"/>
                    <a:pt x="82" y="81"/>
                  </a:cubicBezTo>
                  <a:cubicBezTo>
                    <a:pt x="84" y="78"/>
                    <a:pt x="87" y="74"/>
                    <a:pt x="90" y="71"/>
                  </a:cubicBezTo>
                  <a:cubicBezTo>
                    <a:pt x="87" y="67"/>
                    <a:pt x="84" y="63"/>
                    <a:pt x="77" y="61"/>
                  </a:cubicBezTo>
                  <a:cubicBezTo>
                    <a:pt x="72" y="59"/>
                    <a:pt x="69" y="52"/>
                    <a:pt x="63" y="47"/>
                  </a:cubicBezTo>
                  <a:cubicBezTo>
                    <a:pt x="57" y="51"/>
                    <a:pt x="50" y="56"/>
                    <a:pt x="43" y="60"/>
                  </a:cubicBezTo>
                  <a:cubicBezTo>
                    <a:pt x="33" y="67"/>
                    <a:pt x="24" y="75"/>
                    <a:pt x="14" y="81"/>
                  </a:cubicBezTo>
                  <a:cubicBezTo>
                    <a:pt x="12" y="83"/>
                    <a:pt x="8" y="84"/>
                    <a:pt x="7" y="83"/>
                  </a:cubicBezTo>
                  <a:cubicBezTo>
                    <a:pt x="4" y="81"/>
                    <a:pt x="1" y="77"/>
                    <a:pt x="1" y="74"/>
                  </a:cubicBezTo>
                  <a:cubicBezTo>
                    <a:pt x="0" y="69"/>
                    <a:pt x="4" y="65"/>
                    <a:pt x="8" y="62"/>
                  </a:cubicBezTo>
                  <a:cubicBezTo>
                    <a:pt x="26" y="51"/>
                    <a:pt x="44" y="40"/>
                    <a:pt x="62" y="28"/>
                  </a:cubicBezTo>
                  <a:cubicBezTo>
                    <a:pt x="65" y="27"/>
                    <a:pt x="68" y="25"/>
                    <a:pt x="70" y="22"/>
                  </a:cubicBezTo>
                  <a:cubicBezTo>
                    <a:pt x="82" y="12"/>
                    <a:pt x="88" y="14"/>
                    <a:pt x="94" y="29"/>
                  </a:cubicBezTo>
                  <a:cubicBezTo>
                    <a:pt x="96" y="28"/>
                    <a:pt x="99" y="27"/>
                    <a:pt x="103" y="26"/>
                  </a:cubicBezTo>
                  <a:cubicBezTo>
                    <a:pt x="99" y="22"/>
                    <a:pt x="96" y="19"/>
                    <a:pt x="92" y="17"/>
                  </a:cubicBezTo>
                  <a:cubicBezTo>
                    <a:pt x="88" y="14"/>
                    <a:pt x="86" y="10"/>
                    <a:pt x="88" y="5"/>
                  </a:cubicBezTo>
                  <a:cubicBezTo>
                    <a:pt x="90" y="0"/>
                    <a:pt x="95" y="0"/>
                    <a:pt x="99" y="1"/>
                  </a:cubicBezTo>
                  <a:cubicBezTo>
                    <a:pt x="111" y="4"/>
                    <a:pt x="120" y="12"/>
                    <a:pt x="128" y="20"/>
                  </a:cubicBezTo>
                  <a:cubicBezTo>
                    <a:pt x="135" y="27"/>
                    <a:pt x="127" y="40"/>
                    <a:pt x="116" y="42"/>
                  </a:cubicBezTo>
                  <a:cubicBezTo>
                    <a:pt x="112" y="43"/>
                    <a:pt x="107" y="43"/>
                    <a:pt x="102" y="43"/>
                  </a:cubicBezTo>
                  <a:cubicBezTo>
                    <a:pt x="99" y="44"/>
                    <a:pt x="97" y="45"/>
                    <a:pt x="94" y="46"/>
                  </a:cubicBezTo>
                  <a:cubicBezTo>
                    <a:pt x="95" y="47"/>
                    <a:pt x="95" y="48"/>
                    <a:pt x="96" y="49"/>
                  </a:cubicBezTo>
                  <a:close/>
                  <a:moveTo>
                    <a:pt x="132" y="91"/>
                  </a:moveTo>
                  <a:cubicBezTo>
                    <a:pt x="126" y="75"/>
                    <a:pt x="109" y="67"/>
                    <a:pt x="97" y="72"/>
                  </a:cubicBezTo>
                  <a:cubicBezTo>
                    <a:pt x="101" y="75"/>
                    <a:pt x="106" y="77"/>
                    <a:pt x="109" y="82"/>
                  </a:cubicBezTo>
                  <a:cubicBezTo>
                    <a:pt x="114" y="92"/>
                    <a:pt x="123" y="92"/>
                    <a:pt x="132" y="91"/>
                  </a:cubicBezTo>
                  <a:close/>
                  <a:moveTo>
                    <a:pt x="86" y="34"/>
                  </a:moveTo>
                  <a:cubicBezTo>
                    <a:pt x="81" y="37"/>
                    <a:pt x="77" y="40"/>
                    <a:pt x="72" y="44"/>
                  </a:cubicBezTo>
                  <a:cubicBezTo>
                    <a:pt x="79" y="48"/>
                    <a:pt x="81" y="47"/>
                    <a:pt x="86" y="34"/>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7" name="Freeform 14">
              <a:extLst>
                <a:ext uri="{FF2B5EF4-FFF2-40B4-BE49-F238E27FC236}">
                  <a16:creationId xmlns:a16="http://schemas.microsoft.com/office/drawing/2014/main" id="{A91ABD87-6A00-4D8D-8265-88E6623226B7}"/>
                </a:ext>
              </a:extLst>
            </p:cNvPr>
            <p:cNvSpPr>
              <a:spLocks noEditPoints="1"/>
            </p:cNvSpPr>
            <p:nvPr/>
          </p:nvSpPr>
          <p:spPr bwMode="auto">
            <a:xfrm>
              <a:off x="11291324" y="5744654"/>
              <a:ext cx="826422" cy="451428"/>
            </a:xfrm>
            <a:custGeom>
              <a:avLst/>
              <a:gdLst>
                <a:gd name="T0" fmla="*/ 139 w 202"/>
                <a:gd name="T1" fmla="*/ 82 h 110"/>
                <a:gd name="T2" fmla="*/ 171 w 202"/>
                <a:gd name="T3" fmla="*/ 77 h 110"/>
                <a:gd name="T4" fmla="*/ 179 w 202"/>
                <a:gd name="T5" fmla="*/ 57 h 110"/>
                <a:gd name="T6" fmla="*/ 170 w 202"/>
                <a:gd name="T7" fmla="*/ 50 h 110"/>
                <a:gd name="T8" fmla="*/ 153 w 202"/>
                <a:gd name="T9" fmla="*/ 49 h 110"/>
                <a:gd name="T10" fmla="*/ 130 w 202"/>
                <a:gd name="T11" fmla="*/ 45 h 110"/>
                <a:gd name="T12" fmla="*/ 109 w 202"/>
                <a:gd name="T13" fmla="*/ 62 h 110"/>
                <a:gd name="T14" fmla="*/ 139 w 202"/>
                <a:gd name="T15" fmla="*/ 96 h 110"/>
                <a:gd name="T16" fmla="*/ 120 w 202"/>
                <a:gd name="T17" fmla="*/ 99 h 110"/>
                <a:gd name="T18" fmla="*/ 114 w 202"/>
                <a:gd name="T19" fmla="*/ 96 h 110"/>
                <a:gd name="T20" fmla="*/ 91 w 202"/>
                <a:gd name="T21" fmla="*/ 66 h 110"/>
                <a:gd name="T22" fmla="*/ 84 w 202"/>
                <a:gd name="T23" fmla="*/ 60 h 110"/>
                <a:gd name="T24" fmla="*/ 88 w 202"/>
                <a:gd name="T25" fmla="*/ 88 h 110"/>
                <a:gd name="T26" fmla="*/ 89 w 202"/>
                <a:gd name="T27" fmla="*/ 93 h 110"/>
                <a:gd name="T28" fmla="*/ 80 w 202"/>
                <a:gd name="T29" fmla="*/ 106 h 110"/>
                <a:gd name="T30" fmla="*/ 71 w 202"/>
                <a:gd name="T31" fmla="*/ 99 h 110"/>
                <a:gd name="T32" fmla="*/ 62 w 202"/>
                <a:gd name="T33" fmla="*/ 40 h 110"/>
                <a:gd name="T34" fmla="*/ 51 w 202"/>
                <a:gd name="T35" fmla="*/ 32 h 110"/>
                <a:gd name="T36" fmla="*/ 28 w 202"/>
                <a:gd name="T37" fmla="*/ 33 h 110"/>
                <a:gd name="T38" fmla="*/ 20 w 202"/>
                <a:gd name="T39" fmla="*/ 41 h 110"/>
                <a:gd name="T40" fmla="*/ 21 w 202"/>
                <a:gd name="T41" fmla="*/ 52 h 110"/>
                <a:gd name="T42" fmla="*/ 29 w 202"/>
                <a:gd name="T43" fmla="*/ 59 h 110"/>
                <a:gd name="T44" fmla="*/ 54 w 202"/>
                <a:gd name="T45" fmla="*/ 58 h 110"/>
                <a:gd name="T46" fmla="*/ 55 w 202"/>
                <a:gd name="T47" fmla="*/ 68 h 110"/>
                <a:gd name="T48" fmla="*/ 28 w 202"/>
                <a:gd name="T49" fmla="*/ 69 h 110"/>
                <a:gd name="T50" fmla="*/ 22 w 202"/>
                <a:gd name="T51" fmla="*/ 76 h 110"/>
                <a:gd name="T52" fmla="*/ 23 w 202"/>
                <a:gd name="T53" fmla="*/ 99 h 110"/>
                <a:gd name="T54" fmla="*/ 62 w 202"/>
                <a:gd name="T55" fmla="*/ 98 h 110"/>
                <a:gd name="T56" fmla="*/ 56 w 202"/>
                <a:gd name="T57" fmla="*/ 108 h 110"/>
                <a:gd name="T58" fmla="*/ 5 w 202"/>
                <a:gd name="T59" fmla="*/ 110 h 110"/>
                <a:gd name="T60" fmla="*/ 3 w 202"/>
                <a:gd name="T61" fmla="*/ 79 h 110"/>
                <a:gd name="T62" fmla="*/ 1 w 202"/>
                <a:gd name="T63" fmla="*/ 30 h 110"/>
                <a:gd name="T64" fmla="*/ 6 w 202"/>
                <a:gd name="T65" fmla="*/ 24 h 110"/>
                <a:gd name="T66" fmla="*/ 99 w 202"/>
                <a:gd name="T67" fmla="*/ 15 h 110"/>
                <a:gd name="T68" fmla="*/ 125 w 202"/>
                <a:gd name="T69" fmla="*/ 23 h 110"/>
                <a:gd name="T70" fmla="*/ 175 w 202"/>
                <a:gd name="T71" fmla="*/ 0 h 110"/>
                <a:gd name="T72" fmla="*/ 185 w 202"/>
                <a:gd name="T73" fmla="*/ 8 h 110"/>
                <a:gd name="T74" fmla="*/ 184 w 202"/>
                <a:gd name="T75" fmla="*/ 10 h 110"/>
                <a:gd name="T76" fmla="*/ 177 w 202"/>
                <a:gd name="T77" fmla="*/ 10 h 110"/>
                <a:gd name="T78" fmla="*/ 151 w 202"/>
                <a:gd name="T79" fmla="*/ 16 h 110"/>
                <a:gd name="T80" fmla="*/ 146 w 202"/>
                <a:gd name="T81" fmla="*/ 26 h 110"/>
                <a:gd name="T82" fmla="*/ 154 w 202"/>
                <a:gd name="T83" fmla="*/ 32 h 110"/>
                <a:gd name="T84" fmla="*/ 178 w 202"/>
                <a:gd name="T85" fmla="*/ 33 h 110"/>
                <a:gd name="T86" fmla="*/ 200 w 202"/>
                <a:gd name="T87" fmla="*/ 53 h 110"/>
                <a:gd name="T88" fmla="*/ 188 w 202"/>
                <a:gd name="T89" fmla="*/ 82 h 110"/>
                <a:gd name="T90" fmla="*/ 150 w 202"/>
                <a:gd name="T91" fmla="*/ 90 h 110"/>
                <a:gd name="T92" fmla="*/ 139 w 202"/>
                <a:gd name="T93" fmla="*/ 82 h 110"/>
                <a:gd name="T94" fmla="*/ 84 w 202"/>
                <a:gd name="T95" fmla="*/ 58 h 110"/>
                <a:gd name="T96" fmla="*/ 103 w 202"/>
                <a:gd name="T97" fmla="*/ 55 h 110"/>
                <a:gd name="T98" fmla="*/ 113 w 202"/>
                <a:gd name="T99" fmla="*/ 39 h 110"/>
                <a:gd name="T100" fmla="*/ 98 w 202"/>
                <a:gd name="T101" fmla="*/ 26 h 110"/>
                <a:gd name="T102" fmla="*/ 84 w 202"/>
                <a:gd name="T103" fmla="*/ 28 h 110"/>
                <a:gd name="T104" fmla="*/ 80 w 202"/>
                <a:gd name="T105" fmla="*/ 32 h 110"/>
                <a:gd name="T106" fmla="*/ 84 w 202"/>
                <a:gd name="T107" fmla="*/ 5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110">
                  <a:moveTo>
                    <a:pt x="139" y="82"/>
                  </a:moveTo>
                  <a:cubicBezTo>
                    <a:pt x="151" y="80"/>
                    <a:pt x="161" y="80"/>
                    <a:pt x="171" y="77"/>
                  </a:cubicBezTo>
                  <a:cubicBezTo>
                    <a:pt x="181" y="74"/>
                    <a:pt x="184" y="66"/>
                    <a:pt x="179" y="57"/>
                  </a:cubicBezTo>
                  <a:cubicBezTo>
                    <a:pt x="178" y="54"/>
                    <a:pt x="174" y="51"/>
                    <a:pt x="170" y="50"/>
                  </a:cubicBezTo>
                  <a:cubicBezTo>
                    <a:pt x="165" y="49"/>
                    <a:pt x="159" y="50"/>
                    <a:pt x="153" y="49"/>
                  </a:cubicBezTo>
                  <a:cubicBezTo>
                    <a:pt x="146" y="48"/>
                    <a:pt x="138" y="47"/>
                    <a:pt x="130" y="45"/>
                  </a:cubicBezTo>
                  <a:cubicBezTo>
                    <a:pt x="128" y="53"/>
                    <a:pt x="120" y="59"/>
                    <a:pt x="109" y="62"/>
                  </a:cubicBezTo>
                  <a:cubicBezTo>
                    <a:pt x="119" y="74"/>
                    <a:pt x="129" y="84"/>
                    <a:pt x="139" y="96"/>
                  </a:cubicBezTo>
                  <a:cubicBezTo>
                    <a:pt x="131" y="97"/>
                    <a:pt x="126" y="99"/>
                    <a:pt x="120" y="99"/>
                  </a:cubicBezTo>
                  <a:cubicBezTo>
                    <a:pt x="118" y="99"/>
                    <a:pt x="116" y="97"/>
                    <a:pt x="114" y="96"/>
                  </a:cubicBezTo>
                  <a:cubicBezTo>
                    <a:pt x="106" y="86"/>
                    <a:pt x="99" y="76"/>
                    <a:pt x="91" y="66"/>
                  </a:cubicBezTo>
                  <a:cubicBezTo>
                    <a:pt x="89" y="64"/>
                    <a:pt x="87" y="62"/>
                    <a:pt x="84" y="60"/>
                  </a:cubicBezTo>
                  <a:cubicBezTo>
                    <a:pt x="85" y="69"/>
                    <a:pt x="87" y="79"/>
                    <a:pt x="88" y="88"/>
                  </a:cubicBezTo>
                  <a:cubicBezTo>
                    <a:pt x="88" y="89"/>
                    <a:pt x="89" y="91"/>
                    <a:pt x="89" y="93"/>
                  </a:cubicBezTo>
                  <a:cubicBezTo>
                    <a:pt x="90" y="103"/>
                    <a:pt x="90" y="103"/>
                    <a:pt x="80" y="106"/>
                  </a:cubicBezTo>
                  <a:cubicBezTo>
                    <a:pt x="74" y="107"/>
                    <a:pt x="72" y="105"/>
                    <a:pt x="71" y="99"/>
                  </a:cubicBezTo>
                  <a:cubicBezTo>
                    <a:pt x="68" y="79"/>
                    <a:pt x="65" y="60"/>
                    <a:pt x="62" y="40"/>
                  </a:cubicBezTo>
                  <a:cubicBezTo>
                    <a:pt x="60" y="31"/>
                    <a:pt x="60" y="31"/>
                    <a:pt x="51" y="32"/>
                  </a:cubicBezTo>
                  <a:cubicBezTo>
                    <a:pt x="44" y="32"/>
                    <a:pt x="36" y="33"/>
                    <a:pt x="28" y="33"/>
                  </a:cubicBezTo>
                  <a:cubicBezTo>
                    <a:pt x="22" y="33"/>
                    <a:pt x="19" y="35"/>
                    <a:pt x="20" y="41"/>
                  </a:cubicBezTo>
                  <a:cubicBezTo>
                    <a:pt x="21" y="45"/>
                    <a:pt x="21" y="48"/>
                    <a:pt x="21" y="52"/>
                  </a:cubicBezTo>
                  <a:cubicBezTo>
                    <a:pt x="20" y="58"/>
                    <a:pt x="23" y="60"/>
                    <a:pt x="29" y="59"/>
                  </a:cubicBezTo>
                  <a:cubicBezTo>
                    <a:pt x="37" y="59"/>
                    <a:pt x="45" y="59"/>
                    <a:pt x="54" y="58"/>
                  </a:cubicBezTo>
                  <a:cubicBezTo>
                    <a:pt x="54" y="62"/>
                    <a:pt x="54" y="64"/>
                    <a:pt x="55" y="68"/>
                  </a:cubicBezTo>
                  <a:cubicBezTo>
                    <a:pt x="46" y="68"/>
                    <a:pt x="37" y="69"/>
                    <a:pt x="28" y="69"/>
                  </a:cubicBezTo>
                  <a:cubicBezTo>
                    <a:pt x="24" y="69"/>
                    <a:pt x="22" y="71"/>
                    <a:pt x="22" y="76"/>
                  </a:cubicBezTo>
                  <a:cubicBezTo>
                    <a:pt x="23" y="83"/>
                    <a:pt x="23" y="91"/>
                    <a:pt x="23" y="99"/>
                  </a:cubicBezTo>
                  <a:cubicBezTo>
                    <a:pt x="37" y="99"/>
                    <a:pt x="49" y="98"/>
                    <a:pt x="62" y="98"/>
                  </a:cubicBezTo>
                  <a:cubicBezTo>
                    <a:pt x="65" y="107"/>
                    <a:pt x="65" y="107"/>
                    <a:pt x="56" y="108"/>
                  </a:cubicBezTo>
                  <a:cubicBezTo>
                    <a:pt x="39" y="109"/>
                    <a:pt x="22" y="110"/>
                    <a:pt x="5" y="110"/>
                  </a:cubicBezTo>
                  <a:cubicBezTo>
                    <a:pt x="4" y="99"/>
                    <a:pt x="4" y="89"/>
                    <a:pt x="3" y="79"/>
                  </a:cubicBezTo>
                  <a:cubicBezTo>
                    <a:pt x="2" y="62"/>
                    <a:pt x="2" y="46"/>
                    <a:pt x="1" y="30"/>
                  </a:cubicBezTo>
                  <a:cubicBezTo>
                    <a:pt x="0" y="25"/>
                    <a:pt x="2" y="24"/>
                    <a:pt x="6" y="24"/>
                  </a:cubicBezTo>
                  <a:cubicBezTo>
                    <a:pt x="38" y="23"/>
                    <a:pt x="69" y="21"/>
                    <a:pt x="99" y="15"/>
                  </a:cubicBezTo>
                  <a:cubicBezTo>
                    <a:pt x="109" y="14"/>
                    <a:pt x="118" y="15"/>
                    <a:pt x="125" y="23"/>
                  </a:cubicBezTo>
                  <a:cubicBezTo>
                    <a:pt x="136" y="2"/>
                    <a:pt x="156" y="1"/>
                    <a:pt x="175" y="0"/>
                  </a:cubicBezTo>
                  <a:cubicBezTo>
                    <a:pt x="178" y="0"/>
                    <a:pt x="182" y="5"/>
                    <a:pt x="185" y="8"/>
                  </a:cubicBezTo>
                  <a:cubicBezTo>
                    <a:pt x="185" y="9"/>
                    <a:pt x="184" y="10"/>
                    <a:pt x="184" y="10"/>
                  </a:cubicBezTo>
                  <a:cubicBezTo>
                    <a:pt x="182" y="10"/>
                    <a:pt x="179" y="10"/>
                    <a:pt x="177" y="10"/>
                  </a:cubicBezTo>
                  <a:cubicBezTo>
                    <a:pt x="168" y="12"/>
                    <a:pt x="159" y="14"/>
                    <a:pt x="151" y="16"/>
                  </a:cubicBezTo>
                  <a:cubicBezTo>
                    <a:pt x="146" y="17"/>
                    <a:pt x="144" y="22"/>
                    <a:pt x="146" y="26"/>
                  </a:cubicBezTo>
                  <a:cubicBezTo>
                    <a:pt x="147" y="29"/>
                    <a:pt x="151" y="31"/>
                    <a:pt x="154" y="32"/>
                  </a:cubicBezTo>
                  <a:cubicBezTo>
                    <a:pt x="162" y="33"/>
                    <a:pt x="170" y="32"/>
                    <a:pt x="178" y="33"/>
                  </a:cubicBezTo>
                  <a:cubicBezTo>
                    <a:pt x="191" y="34"/>
                    <a:pt x="197" y="40"/>
                    <a:pt x="200" y="53"/>
                  </a:cubicBezTo>
                  <a:cubicBezTo>
                    <a:pt x="202" y="66"/>
                    <a:pt x="199" y="76"/>
                    <a:pt x="188" y="82"/>
                  </a:cubicBezTo>
                  <a:cubicBezTo>
                    <a:pt x="177" y="88"/>
                    <a:pt x="164" y="91"/>
                    <a:pt x="150" y="90"/>
                  </a:cubicBezTo>
                  <a:cubicBezTo>
                    <a:pt x="147" y="90"/>
                    <a:pt x="143" y="85"/>
                    <a:pt x="139" y="82"/>
                  </a:cubicBezTo>
                  <a:close/>
                  <a:moveTo>
                    <a:pt x="84" y="58"/>
                  </a:moveTo>
                  <a:cubicBezTo>
                    <a:pt x="91" y="57"/>
                    <a:pt x="97" y="56"/>
                    <a:pt x="103" y="55"/>
                  </a:cubicBezTo>
                  <a:cubicBezTo>
                    <a:pt x="111" y="53"/>
                    <a:pt x="114" y="47"/>
                    <a:pt x="113" y="39"/>
                  </a:cubicBezTo>
                  <a:cubicBezTo>
                    <a:pt x="112" y="30"/>
                    <a:pt x="106" y="25"/>
                    <a:pt x="98" y="26"/>
                  </a:cubicBezTo>
                  <a:cubicBezTo>
                    <a:pt x="93" y="26"/>
                    <a:pt x="88" y="27"/>
                    <a:pt x="84" y="28"/>
                  </a:cubicBezTo>
                  <a:cubicBezTo>
                    <a:pt x="82" y="28"/>
                    <a:pt x="80" y="31"/>
                    <a:pt x="80" y="32"/>
                  </a:cubicBezTo>
                  <a:cubicBezTo>
                    <a:pt x="81" y="41"/>
                    <a:pt x="82" y="49"/>
                    <a:pt x="84" y="5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8" name="Freeform 15">
              <a:extLst>
                <a:ext uri="{FF2B5EF4-FFF2-40B4-BE49-F238E27FC236}">
                  <a16:creationId xmlns:a16="http://schemas.microsoft.com/office/drawing/2014/main" id="{33C0A63E-756A-4D51-BFF7-40A8FB0E5C33}"/>
                </a:ext>
              </a:extLst>
            </p:cNvPr>
            <p:cNvSpPr>
              <a:spLocks/>
            </p:cNvSpPr>
            <p:nvPr/>
          </p:nvSpPr>
          <p:spPr bwMode="auto">
            <a:xfrm>
              <a:off x="9253929" y="1268597"/>
              <a:ext cx="585184" cy="623400"/>
            </a:xfrm>
            <a:custGeom>
              <a:avLst/>
              <a:gdLst>
                <a:gd name="T0" fmla="*/ 55 w 143"/>
                <a:gd name="T1" fmla="*/ 57 h 152"/>
                <a:gd name="T2" fmla="*/ 60 w 143"/>
                <a:gd name="T3" fmla="*/ 36 h 152"/>
                <a:gd name="T4" fmla="*/ 55 w 143"/>
                <a:gd name="T5" fmla="*/ 24 h 152"/>
                <a:gd name="T6" fmla="*/ 63 w 143"/>
                <a:gd name="T7" fmla="*/ 2 h 152"/>
                <a:gd name="T8" fmla="*/ 71 w 143"/>
                <a:gd name="T9" fmla="*/ 4 h 152"/>
                <a:gd name="T10" fmla="*/ 86 w 143"/>
                <a:gd name="T11" fmla="*/ 26 h 152"/>
                <a:gd name="T12" fmla="*/ 107 w 143"/>
                <a:gd name="T13" fmla="*/ 58 h 152"/>
                <a:gd name="T14" fmla="*/ 131 w 143"/>
                <a:gd name="T15" fmla="*/ 95 h 152"/>
                <a:gd name="T16" fmla="*/ 139 w 143"/>
                <a:gd name="T17" fmla="*/ 106 h 152"/>
                <a:gd name="T18" fmla="*/ 138 w 143"/>
                <a:gd name="T19" fmla="*/ 121 h 152"/>
                <a:gd name="T20" fmla="*/ 129 w 143"/>
                <a:gd name="T21" fmla="*/ 120 h 152"/>
                <a:gd name="T22" fmla="*/ 102 w 143"/>
                <a:gd name="T23" fmla="*/ 83 h 152"/>
                <a:gd name="T24" fmla="*/ 83 w 143"/>
                <a:gd name="T25" fmla="*/ 56 h 152"/>
                <a:gd name="T26" fmla="*/ 61 w 143"/>
                <a:gd name="T27" fmla="*/ 65 h 152"/>
                <a:gd name="T28" fmla="*/ 90 w 143"/>
                <a:gd name="T29" fmla="*/ 102 h 152"/>
                <a:gd name="T30" fmla="*/ 94 w 143"/>
                <a:gd name="T31" fmla="*/ 113 h 152"/>
                <a:gd name="T32" fmla="*/ 81 w 143"/>
                <a:gd name="T33" fmla="*/ 115 h 152"/>
                <a:gd name="T34" fmla="*/ 64 w 143"/>
                <a:gd name="T35" fmla="*/ 99 h 152"/>
                <a:gd name="T36" fmla="*/ 58 w 143"/>
                <a:gd name="T37" fmla="*/ 94 h 152"/>
                <a:gd name="T38" fmla="*/ 56 w 143"/>
                <a:gd name="T39" fmla="*/ 95 h 152"/>
                <a:gd name="T40" fmla="*/ 60 w 143"/>
                <a:gd name="T41" fmla="*/ 106 h 152"/>
                <a:gd name="T42" fmla="*/ 72 w 143"/>
                <a:gd name="T43" fmla="*/ 134 h 152"/>
                <a:gd name="T44" fmla="*/ 73 w 143"/>
                <a:gd name="T45" fmla="*/ 138 h 152"/>
                <a:gd name="T46" fmla="*/ 68 w 143"/>
                <a:gd name="T47" fmla="*/ 150 h 152"/>
                <a:gd name="T48" fmla="*/ 58 w 143"/>
                <a:gd name="T49" fmla="*/ 145 h 152"/>
                <a:gd name="T50" fmla="*/ 37 w 143"/>
                <a:gd name="T51" fmla="*/ 106 h 152"/>
                <a:gd name="T52" fmla="*/ 34 w 143"/>
                <a:gd name="T53" fmla="*/ 103 h 152"/>
                <a:gd name="T54" fmla="*/ 20 w 143"/>
                <a:gd name="T55" fmla="*/ 120 h 152"/>
                <a:gd name="T56" fmla="*/ 10 w 143"/>
                <a:gd name="T57" fmla="*/ 111 h 152"/>
                <a:gd name="T58" fmla="*/ 8 w 143"/>
                <a:gd name="T59" fmla="*/ 94 h 152"/>
                <a:gd name="T60" fmla="*/ 10 w 143"/>
                <a:gd name="T61" fmla="*/ 92 h 152"/>
                <a:gd name="T62" fmla="*/ 13 w 143"/>
                <a:gd name="T63" fmla="*/ 73 h 152"/>
                <a:gd name="T64" fmla="*/ 5 w 143"/>
                <a:gd name="T65" fmla="*/ 55 h 152"/>
                <a:gd name="T66" fmla="*/ 8 w 143"/>
                <a:gd name="T67" fmla="*/ 48 h 152"/>
                <a:gd name="T68" fmla="*/ 18 w 143"/>
                <a:gd name="T69" fmla="*/ 48 h 152"/>
                <a:gd name="T70" fmla="*/ 36 w 143"/>
                <a:gd name="T71" fmla="*/ 71 h 152"/>
                <a:gd name="T72" fmla="*/ 42 w 143"/>
                <a:gd name="T73" fmla="*/ 79 h 152"/>
                <a:gd name="T74" fmla="*/ 44 w 143"/>
                <a:gd name="T75" fmla="*/ 78 h 152"/>
                <a:gd name="T76" fmla="*/ 34 w 143"/>
                <a:gd name="T77" fmla="*/ 62 h 152"/>
                <a:gd name="T78" fmla="*/ 29 w 143"/>
                <a:gd name="T79" fmla="*/ 41 h 152"/>
                <a:gd name="T80" fmla="*/ 39 w 143"/>
                <a:gd name="T81" fmla="*/ 38 h 152"/>
                <a:gd name="T82" fmla="*/ 55 w 143"/>
                <a:gd name="T83"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152">
                  <a:moveTo>
                    <a:pt x="55" y="57"/>
                  </a:moveTo>
                  <a:cubicBezTo>
                    <a:pt x="65" y="48"/>
                    <a:pt x="65" y="48"/>
                    <a:pt x="60" y="36"/>
                  </a:cubicBezTo>
                  <a:cubicBezTo>
                    <a:pt x="58" y="32"/>
                    <a:pt x="57" y="28"/>
                    <a:pt x="55" y="24"/>
                  </a:cubicBezTo>
                  <a:cubicBezTo>
                    <a:pt x="52" y="15"/>
                    <a:pt x="55" y="7"/>
                    <a:pt x="63" y="2"/>
                  </a:cubicBezTo>
                  <a:cubicBezTo>
                    <a:pt x="67" y="0"/>
                    <a:pt x="69" y="0"/>
                    <a:pt x="71" y="4"/>
                  </a:cubicBezTo>
                  <a:cubicBezTo>
                    <a:pt x="76" y="11"/>
                    <a:pt x="81" y="18"/>
                    <a:pt x="86" y="26"/>
                  </a:cubicBezTo>
                  <a:cubicBezTo>
                    <a:pt x="93" y="37"/>
                    <a:pt x="100" y="47"/>
                    <a:pt x="107" y="58"/>
                  </a:cubicBezTo>
                  <a:cubicBezTo>
                    <a:pt x="115" y="70"/>
                    <a:pt x="123" y="83"/>
                    <a:pt x="131" y="95"/>
                  </a:cubicBezTo>
                  <a:cubicBezTo>
                    <a:pt x="133" y="98"/>
                    <a:pt x="136" y="102"/>
                    <a:pt x="139" y="106"/>
                  </a:cubicBezTo>
                  <a:cubicBezTo>
                    <a:pt x="143" y="110"/>
                    <a:pt x="143" y="117"/>
                    <a:pt x="138" y="121"/>
                  </a:cubicBezTo>
                  <a:cubicBezTo>
                    <a:pt x="135" y="123"/>
                    <a:pt x="132" y="123"/>
                    <a:pt x="129" y="120"/>
                  </a:cubicBezTo>
                  <a:cubicBezTo>
                    <a:pt x="120" y="107"/>
                    <a:pt x="111" y="95"/>
                    <a:pt x="102" y="83"/>
                  </a:cubicBezTo>
                  <a:cubicBezTo>
                    <a:pt x="96" y="74"/>
                    <a:pt x="90" y="66"/>
                    <a:pt x="83" y="56"/>
                  </a:cubicBezTo>
                  <a:cubicBezTo>
                    <a:pt x="79" y="67"/>
                    <a:pt x="72" y="69"/>
                    <a:pt x="61" y="65"/>
                  </a:cubicBezTo>
                  <a:cubicBezTo>
                    <a:pt x="70" y="80"/>
                    <a:pt x="78" y="93"/>
                    <a:pt x="90" y="102"/>
                  </a:cubicBezTo>
                  <a:cubicBezTo>
                    <a:pt x="94" y="105"/>
                    <a:pt x="98" y="107"/>
                    <a:pt x="94" y="113"/>
                  </a:cubicBezTo>
                  <a:cubicBezTo>
                    <a:pt x="90" y="118"/>
                    <a:pt x="87" y="120"/>
                    <a:pt x="81" y="115"/>
                  </a:cubicBezTo>
                  <a:cubicBezTo>
                    <a:pt x="75" y="111"/>
                    <a:pt x="70" y="105"/>
                    <a:pt x="64" y="99"/>
                  </a:cubicBezTo>
                  <a:cubicBezTo>
                    <a:pt x="62" y="97"/>
                    <a:pt x="60" y="96"/>
                    <a:pt x="58" y="94"/>
                  </a:cubicBezTo>
                  <a:cubicBezTo>
                    <a:pt x="58" y="95"/>
                    <a:pt x="57" y="95"/>
                    <a:pt x="56" y="95"/>
                  </a:cubicBezTo>
                  <a:cubicBezTo>
                    <a:pt x="57" y="99"/>
                    <a:pt x="58" y="103"/>
                    <a:pt x="60" y="106"/>
                  </a:cubicBezTo>
                  <a:cubicBezTo>
                    <a:pt x="64" y="115"/>
                    <a:pt x="68" y="125"/>
                    <a:pt x="72" y="134"/>
                  </a:cubicBezTo>
                  <a:cubicBezTo>
                    <a:pt x="72" y="135"/>
                    <a:pt x="72" y="137"/>
                    <a:pt x="73" y="138"/>
                  </a:cubicBezTo>
                  <a:cubicBezTo>
                    <a:pt x="76" y="145"/>
                    <a:pt x="75" y="147"/>
                    <a:pt x="68" y="150"/>
                  </a:cubicBezTo>
                  <a:cubicBezTo>
                    <a:pt x="62" y="152"/>
                    <a:pt x="59" y="150"/>
                    <a:pt x="58" y="145"/>
                  </a:cubicBezTo>
                  <a:cubicBezTo>
                    <a:pt x="54" y="130"/>
                    <a:pt x="47" y="118"/>
                    <a:pt x="37" y="106"/>
                  </a:cubicBezTo>
                  <a:cubicBezTo>
                    <a:pt x="37" y="105"/>
                    <a:pt x="36" y="104"/>
                    <a:pt x="34" y="103"/>
                  </a:cubicBezTo>
                  <a:cubicBezTo>
                    <a:pt x="35" y="111"/>
                    <a:pt x="27" y="120"/>
                    <a:pt x="20" y="120"/>
                  </a:cubicBezTo>
                  <a:cubicBezTo>
                    <a:pt x="14" y="121"/>
                    <a:pt x="11" y="115"/>
                    <a:pt x="10" y="111"/>
                  </a:cubicBezTo>
                  <a:cubicBezTo>
                    <a:pt x="8" y="106"/>
                    <a:pt x="0" y="101"/>
                    <a:pt x="8" y="94"/>
                  </a:cubicBezTo>
                  <a:cubicBezTo>
                    <a:pt x="8" y="93"/>
                    <a:pt x="9" y="92"/>
                    <a:pt x="10" y="92"/>
                  </a:cubicBezTo>
                  <a:cubicBezTo>
                    <a:pt x="18" y="86"/>
                    <a:pt x="18" y="82"/>
                    <a:pt x="13" y="73"/>
                  </a:cubicBezTo>
                  <a:cubicBezTo>
                    <a:pt x="9" y="68"/>
                    <a:pt x="7" y="61"/>
                    <a:pt x="5" y="55"/>
                  </a:cubicBezTo>
                  <a:cubicBezTo>
                    <a:pt x="5" y="53"/>
                    <a:pt x="6" y="49"/>
                    <a:pt x="8" y="48"/>
                  </a:cubicBezTo>
                  <a:cubicBezTo>
                    <a:pt x="11" y="46"/>
                    <a:pt x="14" y="44"/>
                    <a:pt x="18" y="48"/>
                  </a:cubicBezTo>
                  <a:cubicBezTo>
                    <a:pt x="24" y="56"/>
                    <a:pt x="30" y="63"/>
                    <a:pt x="36" y="71"/>
                  </a:cubicBezTo>
                  <a:cubicBezTo>
                    <a:pt x="38" y="73"/>
                    <a:pt x="40" y="76"/>
                    <a:pt x="42" y="79"/>
                  </a:cubicBezTo>
                  <a:cubicBezTo>
                    <a:pt x="43" y="78"/>
                    <a:pt x="43" y="78"/>
                    <a:pt x="44" y="78"/>
                  </a:cubicBezTo>
                  <a:cubicBezTo>
                    <a:pt x="41" y="72"/>
                    <a:pt x="37" y="67"/>
                    <a:pt x="34" y="62"/>
                  </a:cubicBezTo>
                  <a:cubicBezTo>
                    <a:pt x="30" y="55"/>
                    <a:pt x="27" y="49"/>
                    <a:pt x="29" y="41"/>
                  </a:cubicBezTo>
                  <a:cubicBezTo>
                    <a:pt x="30" y="34"/>
                    <a:pt x="34" y="33"/>
                    <a:pt x="39" y="38"/>
                  </a:cubicBezTo>
                  <a:cubicBezTo>
                    <a:pt x="45" y="44"/>
                    <a:pt x="50" y="50"/>
                    <a:pt x="55" y="5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19" name="Freeform 16">
              <a:extLst>
                <a:ext uri="{FF2B5EF4-FFF2-40B4-BE49-F238E27FC236}">
                  <a16:creationId xmlns:a16="http://schemas.microsoft.com/office/drawing/2014/main" id="{2164AFB2-360F-4D50-B0DC-9071D0CC89ED}"/>
                </a:ext>
              </a:extLst>
            </p:cNvPr>
            <p:cNvSpPr>
              <a:spLocks noEditPoints="1"/>
            </p:cNvSpPr>
            <p:nvPr/>
          </p:nvSpPr>
          <p:spPr bwMode="auto">
            <a:xfrm>
              <a:off x="12848629" y="1347418"/>
              <a:ext cx="539803" cy="487256"/>
            </a:xfrm>
            <a:custGeom>
              <a:avLst/>
              <a:gdLst>
                <a:gd name="T0" fmla="*/ 61 w 132"/>
                <a:gd name="T1" fmla="*/ 50 h 119"/>
                <a:gd name="T2" fmla="*/ 84 w 132"/>
                <a:gd name="T3" fmla="*/ 27 h 119"/>
                <a:gd name="T4" fmla="*/ 104 w 132"/>
                <a:gd name="T5" fmla="*/ 1 h 119"/>
                <a:gd name="T6" fmla="*/ 109 w 132"/>
                <a:gd name="T7" fmla="*/ 15 h 119"/>
                <a:gd name="T8" fmla="*/ 100 w 132"/>
                <a:gd name="T9" fmla="*/ 31 h 119"/>
                <a:gd name="T10" fmla="*/ 126 w 132"/>
                <a:gd name="T11" fmla="*/ 33 h 119"/>
                <a:gd name="T12" fmla="*/ 131 w 132"/>
                <a:gd name="T13" fmla="*/ 34 h 119"/>
                <a:gd name="T14" fmla="*/ 131 w 132"/>
                <a:gd name="T15" fmla="*/ 40 h 119"/>
                <a:gd name="T16" fmla="*/ 128 w 132"/>
                <a:gd name="T17" fmla="*/ 62 h 119"/>
                <a:gd name="T18" fmla="*/ 113 w 132"/>
                <a:gd name="T19" fmla="*/ 87 h 119"/>
                <a:gd name="T20" fmla="*/ 107 w 132"/>
                <a:gd name="T21" fmla="*/ 89 h 119"/>
                <a:gd name="T22" fmla="*/ 111 w 132"/>
                <a:gd name="T23" fmla="*/ 95 h 119"/>
                <a:gd name="T24" fmla="*/ 104 w 132"/>
                <a:gd name="T25" fmla="*/ 116 h 119"/>
                <a:gd name="T26" fmla="*/ 80 w 132"/>
                <a:gd name="T27" fmla="*/ 109 h 119"/>
                <a:gd name="T28" fmla="*/ 78 w 132"/>
                <a:gd name="T29" fmla="*/ 106 h 119"/>
                <a:gd name="T30" fmla="*/ 95 w 132"/>
                <a:gd name="T31" fmla="*/ 104 h 119"/>
                <a:gd name="T32" fmla="*/ 87 w 132"/>
                <a:gd name="T33" fmla="*/ 94 h 119"/>
                <a:gd name="T34" fmla="*/ 43 w 132"/>
                <a:gd name="T35" fmla="*/ 67 h 119"/>
                <a:gd name="T36" fmla="*/ 19 w 132"/>
                <a:gd name="T37" fmla="*/ 65 h 119"/>
                <a:gd name="T38" fmla="*/ 4 w 132"/>
                <a:gd name="T39" fmla="*/ 56 h 119"/>
                <a:gd name="T40" fmla="*/ 7 w 132"/>
                <a:gd name="T41" fmla="*/ 44 h 119"/>
                <a:gd name="T42" fmla="*/ 39 w 132"/>
                <a:gd name="T43" fmla="*/ 43 h 119"/>
                <a:gd name="T44" fmla="*/ 46 w 132"/>
                <a:gd name="T45" fmla="*/ 43 h 119"/>
                <a:gd name="T46" fmla="*/ 62 w 132"/>
                <a:gd name="T47" fmla="*/ 20 h 119"/>
                <a:gd name="T48" fmla="*/ 70 w 132"/>
                <a:gd name="T49" fmla="*/ 5 h 119"/>
                <a:gd name="T50" fmla="*/ 79 w 132"/>
                <a:gd name="T51" fmla="*/ 6 h 119"/>
                <a:gd name="T52" fmla="*/ 77 w 132"/>
                <a:gd name="T53" fmla="*/ 25 h 119"/>
                <a:gd name="T54" fmla="*/ 61 w 132"/>
                <a:gd name="T55" fmla="*/ 45 h 119"/>
                <a:gd name="T56" fmla="*/ 60 w 132"/>
                <a:gd name="T57" fmla="*/ 48 h 119"/>
                <a:gd name="T58" fmla="*/ 61 w 132"/>
                <a:gd name="T59" fmla="*/ 50 h 119"/>
                <a:gd name="T60" fmla="*/ 111 w 132"/>
                <a:gd name="T61" fmla="*/ 62 h 119"/>
                <a:gd name="T62" fmla="*/ 86 w 132"/>
                <a:gd name="T63" fmla="*/ 68 h 119"/>
                <a:gd name="T64" fmla="*/ 78 w 132"/>
                <a:gd name="T65" fmla="*/ 62 h 119"/>
                <a:gd name="T66" fmla="*/ 74 w 132"/>
                <a:gd name="T67" fmla="*/ 61 h 119"/>
                <a:gd name="T68" fmla="*/ 74 w 132"/>
                <a:gd name="T69" fmla="*/ 64 h 119"/>
                <a:gd name="T70" fmla="*/ 104 w 132"/>
                <a:gd name="T71" fmla="*/ 78 h 119"/>
                <a:gd name="T72" fmla="*/ 111 w 132"/>
                <a:gd name="T73" fmla="*/ 62 h 119"/>
                <a:gd name="T74" fmla="*/ 105 w 132"/>
                <a:gd name="T75" fmla="*/ 54 h 119"/>
                <a:gd name="T76" fmla="*/ 89 w 132"/>
                <a:gd name="T77" fmla="*/ 52 h 119"/>
                <a:gd name="T78" fmla="*/ 87 w 132"/>
                <a:gd name="T79" fmla="*/ 57 h 119"/>
                <a:gd name="T80" fmla="*/ 93 w 132"/>
                <a:gd name="T81" fmla="*/ 59 h 119"/>
                <a:gd name="T82" fmla="*/ 105 w 132"/>
                <a:gd name="T83" fmla="*/ 54 h 119"/>
                <a:gd name="T84" fmla="*/ 94 w 132"/>
                <a:gd name="T85" fmla="*/ 37 h 119"/>
                <a:gd name="T86" fmla="*/ 94 w 132"/>
                <a:gd name="T87" fmla="*/ 40 h 119"/>
                <a:gd name="T88" fmla="*/ 111 w 132"/>
                <a:gd name="T89" fmla="*/ 43 h 119"/>
                <a:gd name="T90" fmla="*/ 112 w 132"/>
                <a:gd name="T91" fmla="*/ 40 h 119"/>
                <a:gd name="T92" fmla="*/ 94 w 132"/>
                <a:gd name="T93" fmla="*/ 3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 h="119">
                  <a:moveTo>
                    <a:pt x="61" y="50"/>
                  </a:moveTo>
                  <a:cubicBezTo>
                    <a:pt x="69" y="42"/>
                    <a:pt x="77" y="35"/>
                    <a:pt x="84" y="27"/>
                  </a:cubicBezTo>
                  <a:cubicBezTo>
                    <a:pt x="91" y="19"/>
                    <a:pt x="98" y="10"/>
                    <a:pt x="104" y="1"/>
                  </a:cubicBezTo>
                  <a:cubicBezTo>
                    <a:pt x="111" y="5"/>
                    <a:pt x="113" y="8"/>
                    <a:pt x="109" y="15"/>
                  </a:cubicBezTo>
                  <a:cubicBezTo>
                    <a:pt x="107" y="20"/>
                    <a:pt x="104" y="24"/>
                    <a:pt x="100" y="31"/>
                  </a:cubicBezTo>
                  <a:cubicBezTo>
                    <a:pt x="109" y="30"/>
                    <a:pt x="117" y="37"/>
                    <a:pt x="126" y="33"/>
                  </a:cubicBezTo>
                  <a:cubicBezTo>
                    <a:pt x="127" y="32"/>
                    <a:pt x="131" y="33"/>
                    <a:pt x="131" y="34"/>
                  </a:cubicBezTo>
                  <a:cubicBezTo>
                    <a:pt x="132" y="36"/>
                    <a:pt x="132" y="38"/>
                    <a:pt x="131" y="40"/>
                  </a:cubicBezTo>
                  <a:cubicBezTo>
                    <a:pt x="126" y="49"/>
                    <a:pt x="126" y="53"/>
                    <a:pt x="128" y="62"/>
                  </a:cubicBezTo>
                  <a:cubicBezTo>
                    <a:pt x="131" y="73"/>
                    <a:pt x="125" y="84"/>
                    <a:pt x="113" y="87"/>
                  </a:cubicBezTo>
                  <a:cubicBezTo>
                    <a:pt x="111" y="88"/>
                    <a:pt x="110" y="88"/>
                    <a:pt x="107" y="89"/>
                  </a:cubicBezTo>
                  <a:cubicBezTo>
                    <a:pt x="109" y="91"/>
                    <a:pt x="110" y="93"/>
                    <a:pt x="111" y="95"/>
                  </a:cubicBezTo>
                  <a:cubicBezTo>
                    <a:pt x="118" y="106"/>
                    <a:pt x="116" y="113"/>
                    <a:pt x="104" y="116"/>
                  </a:cubicBezTo>
                  <a:cubicBezTo>
                    <a:pt x="94" y="119"/>
                    <a:pt x="84" y="116"/>
                    <a:pt x="80" y="109"/>
                  </a:cubicBezTo>
                  <a:cubicBezTo>
                    <a:pt x="79" y="109"/>
                    <a:pt x="79" y="107"/>
                    <a:pt x="78" y="106"/>
                  </a:cubicBezTo>
                  <a:cubicBezTo>
                    <a:pt x="84" y="105"/>
                    <a:pt x="88" y="105"/>
                    <a:pt x="95" y="104"/>
                  </a:cubicBezTo>
                  <a:cubicBezTo>
                    <a:pt x="92" y="100"/>
                    <a:pt x="90" y="96"/>
                    <a:pt x="87" y="94"/>
                  </a:cubicBezTo>
                  <a:cubicBezTo>
                    <a:pt x="73" y="85"/>
                    <a:pt x="58" y="76"/>
                    <a:pt x="43" y="67"/>
                  </a:cubicBezTo>
                  <a:cubicBezTo>
                    <a:pt x="35" y="63"/>
                    <a:pt x="27" y="63"/>
                    <a:pt x="19" y="65"/>
                  </a:cubicBezTo>
                  <a:cubicBezTo>
                    <a:pt x="11" y="67"/>
                    <a:pt x="7" y="61"/>
                    <a:pt x="4" y="56"/>
                  </a:cubicBezTo>
                  <a:cubicBezTo>
                    <a:pt x="0" y="52"/>
                    <a:pt x="4" y="48"/>
                    <a:pt x="7" y="44"/>
                  </a:cubicBezTo>
                  <a:cubicBezTo>
                    <a:pt x="15" y="34"/>
                    <a:pt x="29" y="34"/>
                    <a:pt x="39" y="43"/>
                  </a:cubicBezTo>
                  <a:cubicBezTo>
                    <a:pt x="42" y="46"/>
                    <a:pt x="44" y="46"/>
                    <a:pt x="46" y="43"/>
                  </a:cubicBezTo>
                  <a:cubicBezTo>
                    <a:pt x="52" y="35"/>
                    <a:pt x="57" y="28"/>
                    <a:pt x="62" y="20"/>
                  </a:cubicBezTo>
                  <a:cubicBezTo>
                    <a:pt x="65" y="15"/>
                    <a:pt x="67" y="10"/>
                    <a:pt x="70" y="5"/>
                  </a:cubicBezTo>
                  <a:cubicBezTo>
                    <a:pt x="73" y="0"/>
                    <a:pt x="76" y="1"/>
                    <a:pt x="79" y="6"/>
                  </a:cubicBezTo>
                  <a:cubicBezTo>
                    <a:pt x="82" y="13"/>
                    <a:pt x="81" y="19"/>
                    <a:pt x="77" y="25"/>
                  </a:cubicBezTo>
                  <a:cubicBezTo>
                    <a:pt x="72" y="32"/>
                    <a:pt x="66" y="39"/>
                    <a:pt x="61" y="45"/>
                  </a:cubicBezTo>
                  <a:cubicBezTo>
                    <a:pt x="61" y="46"/>
                    <a:pt x="60" y="47"/>
                    <a:pt x="60" y="48"/>
                  </a:cubicBezTo>
                  <a:cubicBezTo>
                    <a:pt x="60" y="49"/>
                    <a:pt x="61" y="49"/>
                    <a:pt x="61" y="50"/>
                  </a:cubicBezTo>
                  <a:close/>
                  <a:moveTo>
                    <a:pt x="111" y="62"/>
                  </a:moveTo>
                  <a:cubicBezTo>
                    <a:pt x="104" y="72"/>
                    <a:pt x="96" y="74"/>
                    <a:pt x="86" y="68"/>
                  </a:cubicBezTo>
                  <a:cubicBezTo>
                    <a:pt x="83" y="67"/>
                    <a:pt x="81" y="64"/>
                    <a:pt x="78" y="62"/>
                  </a:cubicBezTo>
                  <a:cubicBezTo>
                    <a:pt x="77" y="61"/>
                    <a:pt x="75" y="61"/>
                    <a:pt x="74" y="61"/>
                  </a:cubicBezTo>
                  <a:cubicBezTo>
                    <a:pt x="74" y="62"/>
                    <a:pt x="73" y="64"/>
                    <a:pt x="74" y="64"/>
                  </a:cubicBezTo>
                  <a:cubicBezTo>
                    <a:pt x="82" y="71"/>
                    <a:pt x="91" y="78"/>
                    <a:pt x="104" y="78"/>
                  </a:cubicBezTo>
                  <a:cubicBezTo>
                    <a:pt x="113" y="78"/>
                    <a:pt x="116" y="72"/>
                    <a:pt x="111" y="62"/>
                  </a:cubicBezTo>
                  <a:close/>
                  <a:moveTo>
                    <a:pt x="105" y="54"/>
                  </a:moveTo>
                  <a:cubicBezTo>
                    <a:pt x="100" y="46"/>
                    <a:pt x="93" y="45"/>
                    <a:pt x="89" y="52"/>
                  </a:cubicBezTo>
                  <a:cubicBezTo>
                    <a:pt x="88" y="53"/>
                    <a:pt x="87" y="56"/>
                    <a:pt x="87" y="57"/>
                  </a:cubicBezTo>
                  <a:cubicBezTo>
                    <a:pt x="89" y="59"/>
                    <a:pt x="92" y="60"/>
                    <a:pt x="93" y="59"/>
                  </a:cubicBezTo>
                  <a:cubicBezTo>
                    <a:pt x="98" y="58"/>
                    <a:pt x="101" y="56"/>
                    <a:pt x="105" y="54"/>
                  </a:cubicBezTo>
                  <a:close/>
                  <a:moveTo>
                    <a:pt x="94" y="37"/>
                  </a:moveTo>
                  <a:cubicBezTo>
                    <a:pt x="94" y="38"/>
                    <a:pt x="94" y="39"/>
                    <a:pt x="94" y="40"/>
                  </a:cubicBezTo>
                  <a:cubicBezTo>
                    <a:pt x="100" y="41"/>
                    <a:pt x="106" y="42"/>
                    <a:pt x="111" y="43"/>
                  </a:cubicBezTo>
                  <a:cubicBezTo>
                    <a:pt x="112" y="42"/>
                    <a:pt x="112" y="41"/>
                    <a:pt x="112" y="40"/>
                  </a:cubicBezTo>
                  <a:cubicBezTo>
                    <a:pt x="106" y="39"/>
                    <a:pt x="100" y="38"/>
                    <a:pt x="94" y="3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0" name="Freeform 17">
              <a:extLst>
                <a:ext uri="{FF2B5EF4-FFF2-40B4-BE49-F238E27FC236}">
                  <a16:creationId xmlns:a16="http://schemas.microsoft.com/office/drawing/2014/main" id="{4A183196-D7A3-4CCB-A479-2881C0BC96A1}"/>
                </a:ext>
              </a:extLst>
            </p:cNvPr>
            <p:cNvSpPr>
              <a:spLocks/>
            </p:cNvSpPr>
            <p:nvPr/>
          </p:nvSpPr>
          <p:spPr bwMode="auto">
            <a:xfrm>
              <a:off x="10715693" y="5801979"/>
              <a:ext cx="568463" cy="398881"/>
            </a:xfrm>
            <a:custGeom>
              <a:avLst/>
              <a:gdLst>
                <a:gd name="T0" fmla="*/ 59 w 139"/>
                <a:gd name="T1" fmla="*/ 78 h 97"/>
                <a:gd name="T2" fmla="*/ 48 w 139"/>
                <a:gd name="T3" fmla="*/ 89 h 97"/>
                <a:gd name="T4" fmla="*/ 30 w 139"/>
                <a:gd name="T5" fmla="*/ 88 h 97"/>
                <a:gd name="T6" fmla="*/ 2 w 139"/>
                <a:gd name="T7" fmla="*/ 50 h 97"/>
                <a:gd name="T8" fmla="*/ 9 w 139"/>
                <a:gd name="T9" fmla="*/ 19 h 97"/>
                <a:gd name="T10" fmla="*/ 31 w 139"/>
                <a:gd name="T11" fmla="*/ 2 h 97"/>
                <a:gd name="T12" fmla="*/ 70 w 139"/>
                <a:gd name="T13" fmla="*/ 10 h 97"/>
                <a:gd name="T14" fmla="*/ 88 w 139"/>
                <a:gd name="T15" fmla="*/ 8 h 97"/>
                <a:gd name="T16" fmla="*/ 90 w 139"/>
                <a:gd name="T17" fmla="*/ 13 h 97"/>
                <a:gd name="T18" fmla="*/ 88 w 139"/>
                <a:gd name="T19" fmla="*/ 44 h 97"/>
                <a:gd name="T20" fmla="*/ 114 w 139"/>
                <a:gd name="T21" fmla="*/ 45 h 97"/>
                <a:gd name="T22" fmla="*/ 118 w 139"/>
                <a:gd name="T23" fmla="*/ 41 h 97"/>
                <a:gd name="T24" fmla="*/ 120 w 139"/>
                <a:gd name="T25" fmla="*/ 16 h 97"/>
                <a:gd name="T26" fmla="*/ 126 w 139"/>
                <a:gd name="T27" fmla="*/ 10 h 97"/>
                <a:gd name="T28" fmla="*/ 138 w 139"/>
                <a:gd name="T29" fmla="*/ 23 h 97"/>
                <a:gd name="T30" fmla="*/ 134 w 139"/>
                <a:gd name="T31" fmla="*/ 91 h 97"/>
                <a:gd name="T32" fmla="*/ 129 w 139"/>
                <a:gd name="T33" fmla="*/ 96 h 97"/>
                <a:gd name="T34" fmla="*/ 116 w 139"/>
                <a:gd name="T35" fmla="*/ 96 h 97"/>
                <a:gd name="T36" fmla="*/ 116 w 139"/>
                <a:gd name="T37" fmla="*/ 87 h 97"/>
                <a:gd name="T38" fmla="*/ 117 w 139"/>
                <a:gd name="T39" fmla="*/ 61 h 97"/>
                <a:gd name="T40" fmla="*/ 113 w 139"/>
                <a:gd name="T41" fmla="*/ 55 h 97"/>
                <a:gd name="T42" fmla="*/ 94 w 139"/>
                <a:gd name="T43" fmla="*/ 54 h 97"/>
                <a:gd name="T44" fmla="*/ 87 w 139"/>
                <a:gd name="T45" fmla="*/ 60 h 97"/>
                <a:gd name="T46" fmla="*/ 86 w 139"/>
                <a:gd name="T47" fmla="*/ 87 h 97"/>
                <a:gd name="T48" fmla="*/ 79 w 139"/>
                <a:gd name="T49" fmla="*/ 94 h 97"/>
                <a:gd name="T50" fmla="*/ 67 w 139"/>
                <a:gd name="T51" fmla="*/ 81 h 97"/>
                <a:gd name="T52" fmla="*/ 70 w 139"/>
                <a:gd name="T53" fmla="*/ 29 h 97"/>
                <a:gd name="T54" fmla="*/ 65 w 139"/>
                <a:gd name="T55" fmla="*/ 19 h 97"/>
                <a:gd name="T56" fmla="*/ 45 w 139"/>
                <a:gd name="T57" fmla="*/ 13 h 97"/>
                <a:gd name="T58" fmla="*/ 30 w 139"/>
                <a:gd name="T59" fmla="*/ 21 h 97"/>
                <a:gd name="T60" fmla="*/ 22 w 139"/>
                <a:gd name="T61" fmla="*/ 64 h 97"/>
                <a:gd name="T62" fmla="*/ 37 w 139"/>
                <a:gd name="T63" fmla="*/ 78 h 97"/>
                <a:gd name="T64" fmla="*/ 59 w 139"/>
                <a:gd name="T65" fmla="*/ 7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97">
                  <a:moveTo>
                    <a:pt x="59" y="78"/>
                  </a:moveTo>
                  <a:cubicBezTo>
                    <a:pt x="59" y="88"/>
                    <a:pt x="58" y="89"/>
                    <a:pt x="48" y="89"/>
                  </a:cubicBezTo>
                  <a:cubicBezTo>
                    <a:pt x="42" y="89"/>
                    <a:pt x="36" y="89"/>
                    <a:pt x="30" y="88"/>
                  </a:cubicBezTo>
                  <a:cubicBezTo>
                    <a:pt x="9" y="83"/>
                    <a:pt x="0" y="72"/>
                    <a:pt x="2" y="50"/>
                  </a:cubicBezTo>
                  <a:cubicBezTo>
                    <a:pt x="2" y="40"/>
                    <a:pt x="5" y="29"/>
                    <a:pt x="9" y="19"/>
                  </a:cubicBezTo>
                  <a:cubicBezTo>
                    <a:pt x="12" y="9"/>
                    <a:pt x="20" y="3"/>
                    <a:pt x="31" y="2"/>
                  </a:cubicBezTo>
                  <a:cubicBezTo>
                    <a:pt x="45" y="0"/>
                    <a:pt x="57" y="4"/>
                    <a:pt x="70" y="10"/>
                  </a:cubicBezTo>
                  <a:cubicBezTo>
                    <a:pt x="72" y="8"/>
                    <a:pt x="85" y="6"/>
                    <a:pt x="88" y="8"/>
                  </a:cubicBezTo>
                  <a:cubicBezTo>
                    <a:pt x="89" y="9"/>
                    <a:pt x="90" y="11"/>
                    <a:pt x="90" y="13"/>
                  </a:cubicBezTo>
                  <a:cubicBezTo>
                    <a:pt x="89" y="23"/>
                    <a:pt x="89" y="33"/>
                    <a:pt x="88" y="44"/>
                  </a:cubicBezTo>
                  <a:cubicBezTo>
                    <a:pt x="97" y="45"/>
                    <a:pt x="106" y="45"/>
                    <a:pt x="114" y="45"/>
                  </a:cubicBezTo>
                  <a:cubicBezTo>
                    <a:pt x="115" y="45"/>
                    <a:pt x="118" y="43"/>
                    <a:pt x="118" y="41"/>
                  </a:cubicBezTo>
                  <a:cubicBezTo>
                    <a:pt x="119" y="33"/>
                    <a:pt x="120" y="24"/>
                    <a:pt x="120" y="16"/>
                  </a:cubicBezTo>
                  <a:cubicBezTo>
                    <a:pt x="120" y="11"/>
                    <a:pt x="122" y="10"/>
                    <a:pt x="126" y="10"/>
                  </a:cubicBezTo>
                  <a:cubicBezTo>
                    <a:pt x="139" y="10"/>
                    <a:pt x="139" y="10"/>
                    <a:pt x="138" y="23"/>
                  </a:cubicBezTo>
                  <a:cubicBezTo>
                    <a:pt x="137" y="46"/>
                    <a:pt x="136" y="68"/>
                    <a:pt x="134" y="91"/>
                  </a:cubicBezTo>
                  <a:cubicBezTo>
                    <a:pt x="134" y="95"/>
                    <a:pt x="133" y="97"/>
                    <a:pt x="129" y="96"/>
                  </a:cubicBezTo>
                  <a:cubicBezTo>
                    <a:pt x="125" y="96"/>
                    <a:pt x="121" y="96"/>
                    <a:pt x="116" y="96"/>
                  </a:cubicBezTo>
                  <a:cubicBezTo>
                    <a:pt x="116" y="93"/>
                    <a:pt x="115" y="90"/>
                    <a:pt x="116" y="87"/>
                  </a:cubicBezTo>
                  <a:cubicBezTo>
                    <a:pt x="116" y="78"/>
                    <a:pt x="117" y="69"/>
                    <a:pt x="117" y="61"/>
                  </a:cubicBezTo>
                  <a:cubicBezTo>
                    <a:pt x="118" y="57"/>
                    <a:pt x="116" y="56"/>
                    <a:pt x="113" y="55"/>
                  </a:cubicBezTo>
                  <a:cubicBezTo>
                    <a:pt x="106" y="55"/>
                    <a:pt x="100" y="55"/>
                    <a:pt x="94" y="54"/>
                  </a:cubicBezTo>
                  <a:cubicBezTo>
                    <a:pt x="89" y="54"/>
                    <a:pt x="87" y="55"/>
                    <a:pt x="87" y="60"/>
                  </a:cubicBezTo>
                  <a:cubicBezTo>
                    <a:pt x="87" y="69"/>
                    <a:pt x="86" y="78"/>
                    <a:pt x="86" y="87"/>
                  </a:cubicBezTo>
                  <a:cubicBezTo>
                    <a:pt x="86" y="92"/>
                    <a:pt x="84" y="94"/>
                    <a:pt x="79" y="94"/>
                  </a:cubicBezTo>
                  <a:cubicBezTo>
                    <a:pt x="65" y="93"/>
                    <a:pt x="66" y="95"/>
                    <a:pt x="67" y="81"/>
                  </a:cubicBezTo>
                  <a:cubicBezTo>
                    <a:pt x="68" y="64"/>
                    <a:pt x="69" y="47"/>
                    <a:pt x="70" y="29"/>
                  </a:cubicBezTo>
                  <a:cubicBezTo>
                    <a:pt x="70" y="24"/>
                    <a:pt x="69" y="21"/>
                    <a:pt x="65" y="19"/>
                  </a:cubicBezTo>
                  <a:cubicBezTo>
                    <a:pt x="58" y="17"/>
                    <a:pt x="52" y="14"/>
                    <a:pt x="45" y="13"/>
                  </a:cubicBezTo>
                  <a:cubicBezTo>
                    <a:pt x="38" y="12"/>
                    <a:pt x="33" y="15"/>
                    <a:pt x="30" y="21"/>
                  </a:cubicBezTo>
                  <a:cubicBezTo>
                    <a:pt x="22" y="34"/>
                    <a:pt x="21" y="49"/>
                    <a:pt x="22" y="64"/>
                  </a:cubicBezTo>
                  <a:cubicBezTo>
                    <a:pt x="23" y="73"/>
                    <a:pt x="29" y="78"/>
                    <a:pt x="37" y="78"/>
                  </a:cubicBezTo>
                  <a:cubicBezTo>
                    <a:pt x="45" y="79"/>
                    <a:pt x="52" y="78"/>
                    <a:pt x="59" y="7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1" name="Freeform 18">
              <a:extLst>
                <a:ext uri="{FF2B5EF4-FFF2-40B4-BE49-F238E27FC236}">
                  <a16:creationId xmlns:a16="http://schemas.microsoft.com/office/drawing/2014/main" id="{24DF924F-FB74-4CD6-800A-CCFF617C72EB}"/>
                </a:ext>
              </a:extLst>
            </p:cNvPr>
            <p:cNvSpPr>
              <a:spLocks/>
            </p:cNvSpPr>
            <p:nvPr/>
          </p:nvSpPr>
          <p:spPr bwMode="auto">
            <a:xfrm>
              <a:off x="13510244" y="3774139"/>
              <a:ext cx="487254" cy="728496"/>
            </a:xfrm>
            <a:custGeom>
              <a:avLst/>
              <a:gdLst>
                <a:gd name="T0" fmla="*/ 86 w 119"/>
                <a:gd name="T1" fmla="*/ 161 h 178"/>
                <a:gd name="T2" fmla="*/ 79 w 119"/>
                <a:gd name="T3" fmla="*/ 178 h 178"/>
                <a:gd name="T4" fmla="*/ 0 w 119"/>
                <a:gd name="T5" fmla="*/ 146 h 178"/>
                <a:gd name="T6" fmla="*/ 10 w 119"/>
                <a:gd name="T7" fmla="*/ 120 h 178"/>
                <a:gd name="T8" fmla="*/ 30 w 119"/>
                <a:gd name="T9" fmla="*/ 56 h 178"/>
                <a:gd name="T10" fmla="*/ 35 w 119"/>
                <a:gd name="T11" fmla="*/ 50 h 178"/>
                <a:gd name="T12" fmla="*/ 67 w 119"/>
                <a:gd name="T13" fmla="*/ 38 h 178"/>
                <a:gd name="T14" fmla="*/ 62 w 119"/>
                <a:gd name="T15" fmla="*/ 33 h 178"/>
                <a:gd name="T16" fmla="*/ 46 w 119"/>
                <a:gd name="T17" fmla="*/ 18 h 178"/>
                <a:gd name="T18" fmla="*/ 42 w 119"/>
                <a:gd name="T19" fmla="*/ 0 h 178"/>
                <a:gd name="T20" fmla="*/ 66 w 119"/>
                <a:gd name="T21" fmla="*/ 24 h 178"/>
                <a:gd name="T22" fmla="*/ 98 w 119"/>
                <a:gd name="T23" fmla="*/ 39 h 178"/>
                <a:gd name="T24" fmla="*/ 115 w 119"/>
                <a:gd name="T25" fmla="*/ 43 h 178"/>
                <a:gd name="T26" fmla="*/ 119 w 119"/>
                <a:gd name="T27" fmla="*/ 48 h 178"/>
                <a:gd name="T28" fmla="*/ 116 w 119"/>
                <a:gd name="T29" fmla="*/ 62 h 178"/>
                <a:gd name="T30" fmla="*/ 80 w 119"/>
                <a:gd name="T31" fmla="*/ 55 h 178"/>
                <a:gd name="T32" fmla="*/ 73 w 119"/>
                <a:gd name="T33" fmla="*/ 54 h 178"/>
                <a:gd name="T34" fmla="*/ 40 w 119"/>
                <a:gd name="T35" fmla="*/ 67 h 178"/>
                <a:gd name="T36" fmla="*/ 37 w 119"/>
                <a:gd name="T37" fmla="*/ 70 h 178"/>
                <a:gd name="T38" fmla="*/ 30 w 119"/>
                <a:gd name="T39" fmla="*/ 91 h 178"/>
                <a:gd name="T40" fmla="*/ 102 w 119"/>
                <a:gd name="T41" fmla="*/ 114 h 178"/>
                <a:gd name="T42" fmla="*/ 97 w 119"/>
                <a:gd name="T43" fmla="*/ 132 h 178"/>
                <a:gd name="T44" fmla="*/ 24 w 119"/>
                <a:gd name="T45" fmla="*/ 109 h 178"/>
                <a:gd name="T46" fmla="*/ 17 w 119"/>
                <a:gd name="T47" fmla="*/ 133 h 178"/>
                <a:gd name="T48" fmla="*/ 86 w 119"/>
                <a:gd name="T49" fmla="*/ 16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78">
                  <a:moveTo>
                    <a:pt x="86" y="161"/>
                  </a:moveTo>
                  <a:cubicBezTo>
                    <a:pt x="84" y="167"/>
                    <a:pt x="82" y="172"/>
                    <a:pt x="79" y="178"/>
                  </a:cubicBezTo>
                  <a:cubicBezTo>
                    <a:pt x="53" y="168"/>
                    <a:pt x="26" y="157"/>
                    <a:pt x="0" y="146"/>
                  </a:cubicBezTo>
                  <a:cubicBezTo>
                    <a:pt x="3" y="137"/>
                    <a:pt x="7" y="129"/>
                    <a:pt x="10" y="120"/>
                  </a:cubicBezTo>
                  <a:cubicBezTo>
                    <a:pt x="17" y="99"/>
                    <a:pt x="23" y="77"/>
                    <a:pt x="30" y="56"/>
                  </a:cubicBezTo>
                  <a:cubicBezTo>
                    <a:pt x="30" y="53"/>
                    <a:pt x="33" y="50"/>
                    <a:pt x="35" y="50"/>
                  </a:cubicBezTo>
                  <a:cubicBezTo>
                    <a:pt x="45" y="45"/>
                    <a:pt x="56" y="42"/>
                    <a:pt x="67" y="38"/>
                  </a:cubicBezTo>
                  <a:cubicBezTo>
                    <a:pt x="65" y="36"/>
                    <a:pt x="64" y="34"/>
                    <a:pt x="62" y="33"/>
                  </a:cubicBezTo>
                  <a:cubicBezTo>
                    <a:pt x="57" y="28"/>
                    <a:pt x="51" y="22"/>
                    <a:pt x="46" y="18"/>
                  </a:cubicBezTo>
                  <a:cubicBezTo>
                    <a:pt x="39" y="13"/>
                    <a:pt x="38" y="8"/>
                    <a:pt x="42" y="0"/>
                  </a:cubicBezTo>
                  <a:cubicBezTo>
                    <a:pt x="50" y="8"/>
                    <a:pt x="59" y="15"/>
                    <a:pt x="66" y="24"/>
                  </a:cubicBezTo>
                  <a:cubicBezTo>
                    <a:pt x="75" y="33"/>
                    <a:pt x="85" y="38"/>
                    <a:pt x="98" y="39"/>
                  </a:cubicBezTo>
                  <a:cubicBezTo>
                    <a:pt x="104" y="40"/>
                    <a:pt x="110" y="41"/>
                    <a:pt x="115" y="43"/>
                  </a:cubicBezTo>
                  <a:cubicBezTo>
                    <a:pt x="117" y="43"/>
                    <a:pt x="119" y="46"/>
                    <a:pt x="119" y="48"/>
                  </a:cubicBezTo>
                  <a:cubicBezTo>
                    <a:pt x="118" y="52"/>
                    <a:pt x="117" y="57"/>
                    <a:pt x="116" y="62"/>
                  </a:cubicBezTo>
                  <a:cubicBezTo>
                    <a:pt x="104" y="60"/>
                    <a:pt x="92" y="57"/>
                    <a:pt x="80" y="55"/>
                  </a:cubicBezTo>
                  <a:cubicBezTo>
                    <a:pt x="78" y="54"/>
                    <a:pt x="75" y="54"/>
                    <a:pt x="73" y="54"/>
                  </a:cubicBezTo>
                  <a:cubicBezTo>
                    <a:pt x="62" y="58"/>
                    <a:pt x="51" y="63"/>
                    <a:pt x="40" y="67"/>
                  </a:cubicBezTo>
                  <a:cubicBezTo>
                    <a:pt x="39" y="67"/>
                    <a:pt x="37" y="69"/>
                    <a:pt x="37" y="70"/>
                  </a:cubicBezTo>
                  <a:cubicBezTo>
                    <a:pt x="35" y="76"/>
                    <a:pt x="33" y="83"/>
                    <a:pt x="30" y="91"/>
                  </a:cubicBezTo>
                  <a:cubicBezTo>
                    <a:pt x="54" y="99"/>
                    <a:pt x="78" y="106"/>
                    <a:pt x="102" y="114"/>
                  </a:cubicBezTo>
                  <a:cubicBezTo>
                    <a:pt x="100" y="120"/>
                    <a:pt x="99" y="126"/>
                    <a:pt x="97" y="132"/>
                  </a:cubicBezTo>
                  <a:cubicBezTo>
                    <a:pt x="72" y="124"/>
                    <a:pt x="49" y="117"/>
                    <a:pt x="24" y="109"/>
                  </a:cubicBezTo>
                  <a:cubicBezTo>
                    <a:pt x="22" y="117"/>
                    <a:pt x="19" y="124"/>
                    <a:pt x="17" y="133"/>
                  </a:cubicBezTo>
                  <a:cubicBezTo>
                    <a:pt x="40" y="142"/>
                    <a:pt x="63" y="151"/>
                    <a:pt x="86" y="161"/>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2" name="Freeform 19">
              <a:extLst>
                <a:ext uri="{FF2B5EF4-FFF2-40B4-BE49-F238E27FC236}">
                  <a16:creationId xmlns:a16="http://schemas.microsoft.com/office/drawing/2014/main" id="{25D99008-9F4E-4A18-A084-1912BB8AACDE}"/>
                </a:ext>
              </a:extLst>
            </p:cNvPr>
            <p:cNvSpPr>
              <a:spLocks/>
            </p:cNvSpPr>
            <p:nvPr/>
          </p:nvSpPr>
          <p:spPr bwMode="auto">
            <a:xfrm>
              <a:off x="9946595" y="5493863"/>
              <a:ext cx="535026" cy="542191"/>
            </a:xfrm>
            <a:custGeom>
              <a:avLst/>
              <a:gdLst>
                <a:gd name="T0" fmla="*/ 20 w 131"/>
                <a:gd name="T1" fmla="*/ 0 h 132"/>
                <a:gd name="T2" fmla="*/ 131 w 131"/>
                <a:gd name="T3" fmla="*/ 54 h 132"/>
                <a:gd name="T4" fmla="*/ 128 w 131"/>
                <a:gd name="T5" fmla="*/ 61 h 132"/>
                <a:gd name="T6" fmla="*/ 91 w 131"/>
                <a:gd name="T7" fmla="*/ 46 h 132"/>
                <a:gd name="T8" fmla="*/ 82 w 131"/>
                <a:gd name="T9" fmla="*/ 70 h 132"/>
                <a:gd name="T10" fmla="*/ 112 w 131"/>
                <a:gd name="T11" fmla="*/ 83 h 132"/>
                <a:gd name="T12" fmla="*/ 108 w 131"/>
                <a:gd name="T13" fmla="*/ 92 h 132"/>
                <a:gd name="T14" fmla="*/ 82 w 131"/>
                <a:gd name="T15" fmla="*/ 82 h 132"/>
                <a:gd name="T16" fmla="*/ 76 w 131"/>
                <a:gd name="T17" fmla="*/ 84 h 132"/>
                <a:gd name="T18" fmla="*/ 68 w 131"/>
                <a:gd name="T19" fmla="*/ 102 h 132"/>
                <a:gd name="T20" fmla="*/ 71 w 131"/>
                <a:gd name="T21" fmla="*/ 109 h 132"/>
                <a:gd name="T22" fmla="*/ 103 w 131"/>
                <a:gd name="T23" fmla="*/ 123 h 132"/>
                <a:gd name="T24" fmla="*/ 99 w 131"/>
                <a:gd name="T25" fmla="*/ 132 h 132"/>
                <a:gd name="T26" fmla="*/ 45 w 131"/>
                <a:gd name="T27" fmla="*/ 109 h 132"/>
                <a:gd name="T28" fmla="*/ 62 w 131"/>
                <a:gd name="T29" fmla="*/ 69 h 132"/>
                <a:gd name="T30" fmla="*/ 72 w 131"/>
                <a:gd name="T31" fmla="*/ 44 h 132"/>
                <a:gd name="T32" fmla="*/ 69 w 131"/>
                <a:gd name="T33" fmla="*/ 37 h 132"/>
                <a:gd name="T34" fmla="*/ 53 w 131"/>
                <a:gd name="T35" fmla="*/ 28 h 132"/>
                <a:gd name="T36" fmla="*/ 17 w 131"/>
                <a:gd name="T37" fmla="*/ 95 h 132"/>
                <a:gd name="T38" fmla="*/ 0 w 131"/>
                <a:gd name="T39" fmla="*/ 86 h 132"/>
                <a:gd name="T40" fmla="*/ 19 w 131"/>
                <a:gd name="T41" fmla="*/ 51 h 132"/>
                <a:gd name="T42" fmla="*/ 33 w 131"/>
                <a:gd name="T43" fmla="*/ 25 h 132"/>
                <a:gd name="T44" fmla="*/ 30 w 131"/>
                <a:gd name="T45" fmla="*/ 16 h 132"/>
                <a:gd name="T46" fmla="*/ 22 w 131"/>
                <a:gd name="T47" fmla="*/ 11 h 132"/>
                <a:gd name="T48" fmla="*/ 20 w 131"/>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1" h="132">
                  <a:moveTo>
                    <a:pt x="20" y="0"/>
                  </a:moveTo>
                  <a:cubicBezTo>
                    <a:pt x="57" y="18"/>
                    <a:pt x="94" y="36"/>
                    <a:pt x="131" y="54"/>
                  </a:cubicBezTo>
                  <a:cubicBezTo>
                    <a:pt x="130" y="55"/>
                    <a:pt x="129" y="58"/>
                    <a:pt x="128" y="61"/>
                  </a:cubicBezTo>
                  <a:cubicBezTo>
                    <a:pt x="116" y="56"/>
                    <a:pt x="104" y="51"/>
                    <a:pt x="91" y="46"/>
                  </a:cubicBezTo>
                  <a:cubicBezTo>
                    <a:pt x="88" y="55"/>
                    <a:pt x="85" y="62"/>
                    <a:pt x="82" y="70"/>
                  </a:cubicBezTo>
                  <a:cubicBezTo>
                    <a:pt x="92" y="75"/>
                    <a:pt x="101" y="79"/>
                    <a:pt x="112" y="83"/>
                  </a:cubicBezTo>
                  <a:cubicBezTo>
                    <a:pt x="110" y="86"/>
                    <a:pt x="109" y="89"/>
                    <a:pt x="108" y="92"/>
                  </a:cubicBezTo>
                  <a:cubicBezTo>
                    <a:pt x="99" y="88"/>
                    <a:pt x="91" y="85"/>
                    <a:pt x="82" y="82"/>
                  </a:cubicBezTo>
                  <a:cubicBezTo>
                    <a:pt x="79" y="80"/>
                    <a:pt x="77" y="80"/>
                    <a:pt x="76" y="84"/>
                  </a:cubicBezTo>
                  <a:cubicBezTo>
                    <a:pt x="73" y="90"/>
                    <a:pt x="71" y="97"/>
                    <a:pt x="68" y="102"/>
                  </a:cubicBezTo>
                  <a:cubicBezTo>
                    <a:pt x="66" y="106"/>
                    <a:pt x="67" y="108"/>
                    <a:pt x="71" y="109"/>
                  </a:cubicBezTo>
                  <a:cubicBezTo>
                    <a:pt x="82" y="113"/>
                    <a:pt x="92" y="118"/>
                    <a:pt x="103" y="123"/>
                  </a:cubicBezTo>
                  <a:cubicBezTo>
                    <a:pt x="102" y="126"/>
                    <a:pt x="101" y="128"/>
                    <a:pt x="99" y="132"/>
                  </a:cubicBezTo>
                  <a:cubicBezTo>
                    <a:pt x="81" y="124"/>
                    <a:pt x="63" y="117"/>
                    <a:pt x="45" y="109"/>
                  </a:cubicBezTo>
                  <a:cubicBezTo>
                    <a:pt x="51" y="95"/>
                    <a:pt x="56" y="82"/>
                    <a:pt x="62" y="69"/>
                  </a:cubicBezTo>
                  <a:cubicBezTo>
                    <a:pt x="65" y="61"/>
                    <a:pt x="68" y="52"/>
                    <a:pt x="72" y="44"/>
                  </a:cubicBezTo>
                  <a:cubicBezTo>
                    <a:pt x="73" y="41"/>
                    <a:pt x="73" y="38"/>
                    <a:pt x="69" y="37"/>
                  </a:cubicBezTo>
                  <a:cubicBezTo>
                    <a:pt x="64" y="34"/>
                    <a:pt x="59" y="31"/>
                    <a:pt x="53" y="28"/>
                  </a:cubicBezTo>
                  <a:cubicBezTo>
                    <a:pt x="41" y="50"/>
                    <a:pt x="29" y="72"/>
                    <a:pt x="17" y="95"/>
                  </a:cubicBezTo>
                  <a:cubicBezTo>
                    <a:pt x="11" y="92"/>
                    <a:pt x="6" y="89"/>
                    <a:pt x="0" y="86"/>
                  </a:cubicBezTo>
                  <a:cubicBezTo>
                    <a:pt x="7" y="74"/>
                    <a:pt x="13" y="62"/>
                    <a:pt x="19" y="51"/>
                  </a:cubicBezTo>
                  <a:cubicBezTo>
                    <a:pt x="24" y="42"/>
                    <a:pt x="28" y="33"/>
                    <a:pt x="33" y="25"/>
                  </a:cubicBezTo>
                  <a:cubicBezTo>
                    <a:pt x="36" y="20"/>
                    <a:pt x="35" y="18"/>
                    <a:pt x="30" y="16"/>
                  </a:cubicBezTo>
                  <a:cubicBezTo>
                    <a:pt x="28" y="15"/>
                    <a:pt x="25" y="13"/>
                    <a:pt x="22" y="11"/>
                  </a:cubicBezTo>
                  <a:cubicBezTo>
                    <a:pt x="15" y="7"/>
                    <a:pt x="15" y="7"/>
                    <a:pt x="20" y="0"/>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3" name="Freeform 20">
              <a:extLst>
                <a:ext uri="{FF2B5EF4-FFF2-40B4-BE49-F238E27FC236}">
                  <a16:creationId xmlns:a16="http://schemas.microsoft.com/office/drawing/2014/main" id="{802AB13C-78A9-429A-A823-84037727A881}"/>
                </a:ext>
              </a:extLst>
            </p:cNvPr>
            <p:cNvSpPr>
              <a:spLocks/>
            </p:cNvSpPr>
            <p:nvPr/>
          </p:nvSpPr>
          <p:spPr bwMode="auto">
            <a:xfrm>
              <a:off x="12590671" y="5307560"/>
              <a:ext cx="427542" cy="446651"/>
            </a:xfrm>
            <a:custGeom>
              <a:avLst/>
              <a:gdLst>
                <a:gd name="T0" fmla="*/ 79 w 105"/>
                <a:gd name="T1" fmla="*/ 55 h 109"/>
                <a:gd name="T2" fmla="*/ 44 w 105"/>
                <a:gd name="T3" fmla="*/ 8 h 109"/>
                <a:gd name="T4" fmla="*/ 55 w 105"/>
                <a:gd name="T5" fmla="*/ 0 h 109"/>
                <a:gd name="T6" fmla="*/ 105 w 105"/>
                <a:gd name="T7" fmla="*/ 69 h 109"/>
                <a:gd name="T8" fmla="*/ 89 w 105"/>
                <a:gd name="T9" fmla="*/ 81 h 109"/>
                <a:gd name="T10" fmla="*/ 82 w 105"/>
                <a:gd name="T11" fmla="*/ 80 h 109"/>
                <a:gd name="T12" fmla="*/ 31 w 105"/>
                <a:gd name="T13" fmla="*/ 52 h 109"/>
                <a:gd name="T14" fmla="*/ 25 w 105"/>
                <a:gd name="T15" fmla="*/ 51 h 109"/>
                <a:gd name="T16" fmla="*/ 61 w 105"/>
                <a:gd name="T17" fmla="*/ 101 h 109"/>
                <a:gd name="T18" fmla="*/ 50 w 105"/>
                <a:gd name="T19" fmla="*/ 109 h 109"/>
                <a:gd name="T20" fmla="*/ 0 w 105"/>
                <a:gd name="T21" fmla="*/ 39 h 109"/>
                <a:gd name="T22" fmla="*/ 17 w 105"/>
                <a:gd name="T23" fmla="*/ 27 h 109"/>
                <a:gd name="T24" fmla="*/ 24 w 105"/>
                <a:gd name="T25" fmla="*/ 28 h 109"/>
                <a:gd name="T26" fmla="*/ 70 w 105"/>
                <a:gd name="T27" fmla="*/ 53 h 109"/>
                <a:gd name="T28" fmla="*/ 78 w 105"/>
                <a:gd name="T29" fmla="*/ 56 h 109"/>
                <a:gd name="T30" fmla="*/ 79 w 105"/>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09">
                  <a:moveTo>
                    <a:pt x="79" y="55"/>
                  </a:moveTo>
                  <a:cubicBezTo>
                    <a:pt x="67" y="39"/>
                    <a:pt x="56" y="24"/>
                    <a:pt x="44" y="8"/>
                  </a:cubicBezTo>
                  <a:cubicBezTo>
                    <a:pt x="48" y="5"/>
                    <a:pt x="51" y="3"/>
                    <a:pt x="55" y="0"/>
                  </a:cubicBezTo>
                  <a:cubicBezTo>
                    <a:pt x="72" y="23"/>
                    <a:pt x="88" y="46"/>
                    <a:pt x="105" y="69"/>
                  </a:cubicBezTo>
                  <a:cubicBezTo>
                    <a:pt x="100" y="73"/>
                    <a:pt x="95" y="77"/>
                    <a:pt x="89" y="81"/>
                  </a:cubicBezTo>
                  <a:cubicBezTo>
                    <a:pt x="88" y="82"/>
                    <a:pt x="84" y="81"/>
                    <a:pt x="82" y="80"/>
                  </a:cubicBezTo>
                  <a:cubicBezTo>
                    <a:pt x="65" y="70"/>
                    <a:pt x="48" y="61"/>
                    <a:pt x="31" y="52"/>
                  </a:cubicBezTo>
                  <a:cubicBezTo>
                    <a:pt x="29" y="51"/>
                    <a:pt x="28" y="50"/>
                    <a:pt x="25" y="51"/>
                  </a:cubicBezTo>
                  <a:cubicBezTo>
                    <a:pt x="36" y="67"/>
                    <a:pt x="48" y="84"/>
                    <a:pt x="61" y="101"/>
                  </a:cubicBezTo>
                  <a:cubicBezTo>
                    <a:pt x="57" y="104"/>
                    <a:pt x="54" y="106"/>
                    <a:pt x="50" y="109"/>
                  </a:cubicBezTo>
                  <a:cubicBezTo>
                    <a:pt x="33" y="86"/>
                    <a:pt x="17" y="63"/>
                    <a:pt x="0" y="39"/>
                  </a:cubicBezTo>
                  <a:cubicBezTo>
                    <a:pt x="6" y="35"/>
                    <a:pt x="11" y="31"/>
                    <a:pt x="17" y="27"/>
                  </a:cubicBezTo>
                  <a:cubicBezTo>
                    <a:pt x="19" y="26"/>
                    <a:pt x="22" y="27"/>
                    <a:pt x="24" y="28"/>
                  </a:cubicBezTo>
                  <a:cubicBezTo>
                    <a:pt x="39" y="36"/>
                    <a:pt x="55" y="45"/>
                    <a:pt x="70" y="53"/>
                  </a:cubicBezTo>
                  <a:cubicBezTo>
                    <a:pt x="73" y="54"/>
                    <a:pt x="75" y="55"/>
                    <a:pt x="78" y="56"/>
                  </a:cubicBezTo>
                  <a:cubicBezTo>
                    <a:pt x="78" y="56"/>
                    <a:pt x="78" y="56"/>
                    <a:pt x="79" y="55"/>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4" name="Freeform 21">
              <a:extLst>
                <a:ext uri="{FF2B5EF4-FFF2-40B4-BE49-F238E27FC236}">
                  <a16:creationId xmlns:a16="http://schemas.microsoft.com/office/drawing/2014/main" id="{550DA99C-4055-4B50-8493-BC1C0E464A16}"/>
                </a:ext>
              </a:extLst>
            </p:cNvPr>
            <p:cNvSpPr>
              <a:spLocks noEditPoints="1"/>
            </p:cNvSpPr>
            <p:nvPr/>
          </p:nvSpPr>
          <p:spPr bwMode="auto">
            <a:xfrm>
              <a:off x="9146448" y="4958837"/>
              <a:ext cx="386938" cy="348721"/>
            </a:xfrm>
            <a:custGeom>
              <a:avLst/>
              <a:gdLst>
                <a:gd name="T0" fmla="*/ 39 w 94"/>
                <a:gd name="T1" fmla="*/ 85 h 85"/>
                <a:gd name="T2" fmla="*/ 7 w 94"/>
                <a:gd name="T3" fmla="*/ 60 h 85"/>
                <a:gd name="T4" fmla="*/ 11 w 94"/>
                <a:gd name="T5" fmla="*/ 27 h 85"/>
                <a:gd name="T6" fmla="*/ 47 w 94"/>
                <a:gd name="T7" fmla="*/ 1 h 85"/>
                <a:gd name="T8" fmla="*/ 66 w 94"/>
                <a:gd name="T9" fmla="*/ 3 h 85"/>
                <a:gd name="T10" fmla="*/ 89 w 94"/>
                <a:gd name="T11" fmla="*/ 46 h 85"/>
                <a:gd name="T12" fmla="*/ 88 w 94"/>
                <a:gd name="T13" fmla="*/ 50 h 85"/>
                <a:gd name="T14" fmla="*/ 48 w 94"/>
                <a:gd name="T15" fmla="*/ 84 h 85"/>
                <a:gd name="T16" fmla="*/ 45 w 94"/>
                <a:gd name="T17" fmla="*/ 85 h 85"/>
                <a:gd name="T18" fmla="*/ 39 w 94"/>
                <a:gd name="T19" fmla="*/ 85 h 85"/>
                <a:gd name="T20" fmla="*/ 33 w 94"/>
                <a:gd name="T21" fmla="*/ 69 h 85"/>
                <a:gd name="T22" fmla="*/ 74 w 94"/>
                <a:gd name="T23" fmla="*/ 37 h 85"/>
                <a:gd name="T24" fmla="*/ 70 w 94"/>
                <a:gd name="T25" fmla="*/ 20 h 85"/>
                <a:gd name="T26" fmla="*/ 54 w 94"/>
                <a:gd name="T27" fmla="*/ 17 h 85"/>
                <a:gd name="T28" fmla="*/ 21 w 94"/>
                <a:gd name="T29" fmla="*/ 47 h 85"/>
                <a:gd name="T30" fmla="*/ 21 w 94"/>
                <a:gd name="T31" fmla="*/ 61 h 85"/>
                <a:gd name="T32" fmla="*/ 33 w 94"/>
                <a:gd name="T33"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85">
                  <a:moveTo>
                    <a:pt x="39" y="85"/>
                  </a:moveTo>
                  <a:cubicBezTo>
                    <a:pt x="24" y="84"/>
                    <a:pt x="14" y="73"/>
                    <a:pt x="7" y="60"/>
                  </a:cubicBezTo>
                  <a:cubicBezTo>
                    <a:pt x="0" y="48"/>
                    <a:pt x="3" y="37"/>
                    <a:pt x="11" y="27"/>
                  </a:cubicBezTo>
                  <a:cubicBezTo>
                    <a:pt x="21" y="15"/>
                    <a:pt x="32" y="5"/>
                    <a:pt x="47" y="1"/>
                  </a:cubicBezTo>
                  <a:cubicBezTo>
                    <a:pt x="53" y="0"/>
                    <a:pt x="60" y="1"/>
                    <a:pt x="66" y="3"/>
                  </a:cubicBezTo>
                  <a:cubicBezTo>
                    <a:pt x="83" y="10"/>
                    <a:pt x="94" y="31"/>
                    <a:pt x="89" y="46"/>
                  </a:cubicBezTo>
                  <a:cubicBezTo>
                    <a:pt x="89" y="47"/>
                    <a:pt x="89" y="49"/>
                    <a:pt x="88" y="50"/>
                  </a:cubicBezTo>
                  <a:cubicBezTo>
                    <a:pt x="79" y="66"/>
                    <a:pt x="66" y="77"/>
                    <a:pt x="48" y="84"/>
                  </a:cubicBezTo>
                  <a:cubicBezTo>
                    <a:pt x="47" y="84"/>
                    <a:pt x="46" y="84"/>
                    <a:pt x="45" y="85"/>
                  </a:cubicBezTo>
                  <a:cubicBezTo>
                    <a:pt x="43" y="85"/>
                    <a:pt x="42" y="85"/>
                    <a:pt x="39" y="85"/>
                  </a:cubicBezTo>
                  <a:close/>
                  <a:moveTo>
                    <a:pt x="33" y="69"/>
                  </a:moveTo>
                  <a:cubicBezTo>
                    <a:pt x="51" y="64"/>
                    <a:pt x="64" y="52"/>
                    <a:pt x="74" y="37"/>
                  </a:cubicBezTo>
                  <a:cubicBezTo>
                    <a:pt x="77" y="31"/>
                    <a:pt x="75" y="25"/>
                    <a:pt x="70" y="20"/>
                  </a:cubicBezTo>
                  <a:cubicBezTo>
                    <a:pt x="65" y="15"/>
                    <a:pt x="60" y="14"/>
                    <a:pt x="54" y="17"/>
                  </a:cubicBezTo>
                  <a:cubicBezTo>
                    <a:pt x="40" y="24"/>
                    <a:pt x="29" y="34"/>
                    <a:pt x="21" y="47"/>
                  </a:cubicBezTo>
                  <a:cubicBezTo>
                    <a:pt x="19" y="51"/>
                    <a:pt x="19" y="57"/>
                    <a:pt x="21" y="61"/>
                  </a:cubicBezTo>
                  <a:cubicBezTo>
                    <a:pt x="23" y="66"/>
                    <a:pt x="27" y="69"/>
                    <a:pt x="33" y="69"/>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5" name="Freeform 22">
              <a:extLst>
                <a:ext uri="{FF2B5EF4-FFF2-40B4-BE49-F238E27FC236}">
                  <a16:creationId xmlns:a16="http://schemas.microsoft.com/office/drawing/2014/main" id="{159DD6B6-3DF3-47B0-9258-5F7A02B25D40}"/>
                </a:ext>
              </a:extLst>
            </p:cNvPr>
            <p:cNvSpPr>
              <a:spLocks/>
            </p:cNvSpPr>
            <p:nvPr/>
          </p:nvSpPr>
          <p:spPr bwMode="auto">
            <a:xfrm>
              <a:off x="9361413" y="5126033"/>
              <a:ext cx="413212" cy="422765"/>
            </a:xfrm>
            <a:custGeom>
              <a:avLst/>
              <a:gdLst>
                <a:gd name="T0" fmla="*/ 89 w 101"/>
                <a:gd name="T1" fmla="*/ 34 h 103"/>
                <a:gd name="T2" fmla="*/ 101 w 101"/>
                <a:gd name="T3" fmla="*/ 45 h 103"/>
                <a:gd name="T4" fmla="*/ 89 w 101"/>
                <a:gd name="T5" fmla="*/ 59 h 103"/>
                <a:gd name="T6" fmla="*/ 61 w 101"/>
                <a:gd name="T7" fmla="*/ 90 h 103"/>
                <a:gd name="T8" fmla="*/ 27 w 101"/>
                <a:gd name="T9" fmla="*/ 95 h 103"/>
                <a:gd name="T10" fmla="*/ 8 w 101"/>
                <a:gd name="T11" fmla="*/ 76 h 103"/>
                <a:gd name="T12" fmla="*/ 8 w 101"/>
                <a:gd name="T13" fmla="*/ 48 h 103"/>
                <a:gd name="T14" fmla="*/ 43 w 101"/>
                <a:gd name="T15" fmla="*/ 9 h 103"/>
                <a:gd name="T16" fmla="*/ 51 w 101"/>
                <a:gd name="T17" fmla="*/ 0 h 103"/>
                <a:gd name="T18" fmla="*/ 65 w 101"/>
                <a:gd name="T19" fmla="*/ 13 h 103"/>
                <a:gd name="T20" fmla="*/ 51 w 101"/>
                <a:gd name="T21" fmla="*/ 28 h 103"/>
                <a:gd name="T22" fmla="*/ 25 w 101"/>
                <a:gd name="T23" fmla="*/ 57 h 103"/>
                <a:gd name="T24" fmla="*/ 26 w 101"/>
                <a:gd name="T25" fmla="*/ 81 h 103"/>
                <a:gd name="T26" fmla="*/ 49 w 101"/>
                <a:gd name="T27" fmla="*/ 80 h 103"/>
                <a:gd name="T28" fmla="*/ 85 w 101"/>
                <a:gd name="T29" fmla="*/ 40 h 103"/>
                <a:gd name="T30" fmla="*/ 89 w 101"/>
                <a:gd name="T31" fmla="*/ 3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03">
                  <a:moveTo>
                    <a:pt x="89" y="34"/>
                  </a:moveTo>
                  <a:cubicBezTo>
                    <a:pt x="94" y="38"/>
                    <a:pt x="97" y="42"/>
                    <a:pt x="101" y="45"/>
                  </a:cubicBezTo>
                  <a:cubicBezTo>
                    <a:pt x="97" y="50"/>
                    <a:pt x="93" y="54"/>
                    <a:pt x="89" y="59"/>
                  </a:cubicBezTo>
                  <a:cubicBezTo>
                    <a:pt x="80" y="69"/>
                    <a:pt x="71" y="79"/>
                    <a:pt x="61" y="90"/>
                  </a:cubicBezTo>
                  <a:cubicBezTo>
                    <a:pt x="51" y="101"/>
                    <a:pt x="40" y="103"/>
                    <a:pt x="27" y="95"/>
                  </a:cubicBezTo>
                  <a:cubicBezTo>
                    <a:pt x="20" y="90"/>
                    <a:pt x="14" y="83"/>
                    <a:pt x="8" y="76"/>
                  </a:cubicBezTo>
                  <a:cubicBezTo>
                    <a:pt x="0" y="67"/>
                    <a:pt x="1" y="57"/>
                    <a:pt x="8" y="48"/>
                  </a:cubicBezTo>
                  <a:cubicBezTo>
                    <a:pt x="19" y="34"/>
                    <a:pt x="31" y="22"/>
                    <a:pt x="43" y="9"/>
                  </a:cubicBezTo>
                  <a:cubicBezTo>
                    <a:pt x="45" y="6"/>
                    <a:pt x="48" y="3"/>
                    <a:pt x="51" y="0"/>
                  </a:cubicBezTo>
                  <a:cubicBezTo>
                    <a:pt x="56" y="4"/>
                    <a:pt x="60" y="8"/>
                    <a:pt x="65" y="13"/>
                  </a:cubicBezTo>
                  <a:cubicBezTo>
                    <a:pt x="60" y="18"/>
                    <a:pt x="56" y="23"/>
                    <a:pt x="51" y="28"/>
                  </a:cubicBezTo>
                  <a:cubicBezTo>
                    <a:pt x="43" y="38"/>
                    <a:pt x="33" y="47"/>
                    <a:pt x="25" y="57"/>
                  </a:cubicBezTo>
                  <a:cubicBezTo>
                    <a:pt x="17" y="65"/>
                    <a:pt x="18" y="73"/>
                    <a:pt x="26" y="81"/>
                  </a:cubicBezTo>
                  <a:cubicBezTo>
                    <a:pt x="34" y="88"/>
                    <a:pt x="42" y="88"/>
                    <a:pt x="49" y="80"/>
                  </a:cubicBezTo>
                  <a:cubicBezTo>
                    <a:pt x="61" y="66"/>
                    <a:pt x="73" y="53"/>
                    <a:pt x="85" y="40"/>
                  </a:cubicBezTo>
                  <a:cubicBezTo>
                    <a:pt x="87" y="38"/>
                    <a:pt x="88" y="36"/>
                    <a:pt x="89" y="34"/>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6" name="Freeform 23">
              <a:extLst>
                <a:ext uri="{FF2B5EF4-FFF2-40B4-BE49-F238E27FC236}">
                  <a16:creationId xmlns:a16="http://schemas.microsoft.com/office/drawing/2014/main" id="{F9DFF8A9-BE4D-4867-A530-84FC47DF6FC0}"/>
                </a:ext>
              </a:extLst>
            </p:cNvPr>
            <p:cNvSpPr>
              <a:spLocks/>
            </p:cNvSpPr>
            <p:nvPr/>
          </p:nvSpPr>
          <p:spPr bwMode="auto">
            <a:xfrm>
              <a:off x="12335099" y="5474754"/>
              <a:ext cx="394105" cy="417989"/>
            </a:xfrm>
            <a:custGeom>
              <a:avLst/>
              <a:gdLst>
                <a:gd name="T0" fmla="*/ 46 w 96"/>
                <a:gd name="T1" fmla="*/ 7 h 102"/>
                <a:gd name="T2" fmla="*/ 59 w 96"/>
                <a:gd name="T3" fmla="*/ 0 h 102"/>
                <a:gd name="T4" fmla="*/ 62 w 96"/>
                <a:gd name="T5" fmla="*/ 4 h 102"/>
                <a:gd name="T6" fmla="*/ 88 w 96"/>
                <a:gd name="T7" fmla="*/ 51 h 102"/>
                <a:gd name="T8" fmla="*/ 80 w 96"/>
                <a:gd name="T9" fmla="*/ 87 h 102"/>
                <a:gd name="T10" fmla="*/ 60 w 96"/>
                <a:gd name="T11" fmla="*/ 98 h 102"/>
                <a:gd name="T12" fmla="*/ 31 w 96"/>
                <a:gd name="T13" fmla="*/ 88 h 102"/>
                <a:gd name="T14" fmla="*/ 0 w 96"/>
                <a:gd name="T15" fmla="*/ 33 h 102"/>
                <a:gd name="T16" fmla="*/ 17 w 96"/>
                <a:gd name="T17" fmla="*/ 23 h 102"/>
                <a:gd name="T18" fmla="*/ 39 w 96"/>
                <a:gd name="T19" fmla="*/ 64 h 102"/>
                <a:gd name="T20" fmla="*/ 47 w 96"/>
                <a:gd name="T21" fmla="*/ 77 h 102"/>
                <a:gd name="T22" fmla="*/ 70 w 96"/>
                <a:gd name="T23" fmla="*/ 82 h 102"/>
                <a:gd name="T24" fmla="*/ 76 w 96"/>
                <a:gd name="T25" fmla="*/ 61 h 102"/>
                <a:gd name="T26" fmla="*/ 49 w 96"/>
                <a:gd name="T27" fmla="*/ 14 h 102"/>
                <a:gd name="T28" fmla="*/ 46 w 96"/>
                <a:gd name="T29"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02">
                  <a:moveTo>
                    <a:pt x="46" y="7"/>
                  </a:moveTo>
                  <a:cubicBezTo>
                    <a:pt x="51" y="5"/>
                    <a:pt x="55" y="2"/>
                    <a:pt x="59" y="0"/>
                  </a:cubicBezTo>
                  <a:cubicBezTo>
                    <a:pt x="60" y="1"/>
                    <a:pt x="61" y="2"/>
                    <a:pt x="62" y="4"/>
                  </a:cubicBezTo>
                  <a:cubicBezTo>
                    <a:pt x="71" y="20"/>
                    <a:pt x="80" y="35"/>
                    <a:pt x="88" y="51"/>
                  </a:cubicBezTo>
                  <a:cubicBezTo>
                    <a:pt x="96" y="66"/>
                    <a:pt x="94" y="77"/>
                    <a:pt x="80" y="87"/>
                  </a:cubicBezTo>
                  <a:cubicBezTo>
                    <a:pt x="74" y="92"/>
                    <a:pt x="67" y="95"/>
                    <a:pt x="60" y="98"/>
                  </a:cubicBezTo>
                  <a:cubicBezTo>
                    <a:pt x="47" y="102"/>
                    <a:pt x="38" y="99"/>
                    <a:pt x="31" y="88"/>
                  </a:cubicBezTo>
                  <a:cubicBezTo>
                    <a:pt x="20" y="70"/>
                    <a:pt x="11" y="52"/>
                    <a:pt x="0" y="33"/>
                  </a:cubicBezTo>
                  <a:cubicBezTo>
                    <a:pt x="6" y="30"/>
                    <a:pt x="11" y="27"/>
                    <a:pt x="17" y="23"/>
                  </a:cubicBezTo>
                  <a:cubicBezTo>
                    <a:pt x="24" y="37"/>
                    <a:pt x="32" y="50"/>
                    <a:pt x="39" y="64"/>
                  </a:cubicBezTo>
                  <a:cubicBezTo>
                    <a:pt x="42" y="68"/>
                    <a:pt x="44" y="73"/>
                    <a:pt x="47" y="77"/>
                  </a:cubicBezTo>
                  <a:cubicBezTo>
                    <a:pt x="52" y="86"/>
                    <a:pt x="60" y="87"/>
                    <a:pt x="70" y="82"/>
                  </a:cubicBezTo>
                  <a:cubicBezTo>
                    <a:pt x="78" y="77"/>
                    <a:pt x="80" y="69"/>
                    <a:pt x="76" y="61"/>
                  </a:cubicBezTo>
                  <a:cubicBezTo>
                    <a:pt x="67" y="45"/>
                    <a:pt x="58" y="29"/>
                    <a:pt x="49" y="14"/>
                  </a:cubicBezTo>
                  <a:cubicBezTo>
                    <a:pt x="48" y="12"/>
                    <a:pt x="48" y="10"/>
                    <a:pt x="46" y="7"/>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7" name="Freeform 24">
              <a:extLst>
                <a:ext uri="{FF2B5EF4-FFF2-40B4-BE49-F238E27FC236}">
                  <a16:creationId xmlns:a16="http://schemas.microsoft.com/office/drawing/2014/main" id="{1230E59C-6101-4983-BBB1-ABB90D398553}"/>
                </a:ext>
              </a:extLst>
            </p:cNvPr>
            <p:cNvSpPr>
              <a:spLocks/>
            </p:cNvSpPr>
            <p:nvPr/>
          </p:nvSpPr>
          <p:spPr bwMode="auto">
            <a:xfrm>
              <a:off x="12839076" y="1643593"/>
              <a:ext cx="320061" cy="298563"/>
            </a:xfrm>
            <a:custGeom>
              <a:avLst/>
              <a:gdLst>
                <a:gd name="T0" fmla="*/ 50 w 78"/>
                <a:gd name="T1" fmla="*/ 29 h 73"/>
                <a:gd name="T2" fmla="*/ 35 w 78"/>
                <a:gd name="T3" fmla="*/ 23 h 73"/>
                <a:gd name="T4" fmla="*/ 26 w 78"/>
                <a:gd name="T5" fmla="*/ 11 h 73"/>
                <a:gd name="T6" fmla="*/ 42 w 78"/>
                <a:gd name="T7" fmla="*/ 2 h 73"/>
                <a:gd name="T8" fmla="*/ 70 w 78"/>
                <a:gd name="T9" fmla="*/ 19 h 73"/>
                <a:gd name="T10" fmla="*/ 78 w 78"/>
                <a:gd name="T11" fmla="*/ 37 h 73"/>
                <a:gd name="T12" fmla="*/ 65 w 78"/>
                <a:gd name="T13" fmla="*/ 45 h 73"/>
                <a:gd name="T14" fmla="*/ 53 w 78"/>
                <a:gd name="T15" fmla="*/ 41 h 73"/>
                <a:gd name="T16" fmla="*/ 52 w 78"/>
                <a:gd name="T17" fmla="*/ 43 h 73"/>
                <a:gd name="T18" fmla="*/ 57 w 78"/>
                <a:gd name="T19" fmla="*/ 48 h 73"/>
                <a:gd name="T20" fmla="*/ 64 w 78"/>
                <a:gd name="T21" fmla="*/ 55 h 73"/>
                <a:gd name="T22" fmla="*/ 66 w 78"/>
                <a:gd name="T23" fmla="*/ 69 h 73"/>
                <a:gd name="T24" fmla="*/ 53 w 78"/>
                <a:gd name="T25" fmla="*/ 66 h 73"/>
                <a:gd name="T26" fmla="*/ 42 w 78"/>
                <a:gd name="T27" fmla="*/ 56 h 73"/>
                <a:gd name="T28" fmla="*/ 37 w 78"/>
                <a:gd name="T29" fmla="*/ 64 h 73"/>
                <a:gd name="T30" fmla="*/ 29 w 78"/>
                <a:gd name="T31" fmla="*/ 72 h 73"/>
                <a:gd name="T32" fmla="*/ 22 w 78"/>
                <a:gd name="T33" fmla="*/ 72 h 73"/>
                <a:gd name="T34" fmla="*/ 13 w 78"/>
                <a:gd name="T35" fmla="*/ 53 h 73"/>
                <a:gd name="T36" fmla="*/ 19 w 78"/>
                <a:gd name="T37" fmla="*/ 49 h 73"/>
                <a:gd name="T38" fmla="*/ 26 w 78"/>
                <a:gd name="T39" fmla="*/ 49 h 73"/>
                <a:gd name="T40" fmla="*/ 23 w 78"/>
                <a:gd name="T41" fmla="*/ 42 h 73"/>
                <a:gd name="T42" fmla="*/ 5 w 78"/>
                <a:gd name="T43" fmla="*/ 32 h 73"/>
                <a:gd name="T44" fmla="*/ 3 w 78"/>
                <a:gd name="T45" fmla="*/ 20 h 73"/>
                <a:gd name="T46" fmla="*/ 13 w 78"/>
                <a:gd name="T47" fmla="*/ 19 h 73"/>
                <a:gd name="T48" fmla="*/ 31 w 78"/>
                <a:gd name="T49" fmla="*/ 28 h 73"/>
                <a:gd name="T50" fmla="*/ 50 w 78"/>
                <a:gd name="T51"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3">
                  <a:moveTo>
                    <a:pt x="50" y="29"/>
                  </a:moveTo>
                  <a:cubicBezTo>
                    <a:pt x="44" y="27"/>
                    <a:pt x="39" y="25"/>
                    <a:pt x="35" y="23"/>
                  </a:cubicBezTo>
                  <a:cubicBezTo>
                    <a:pt x="28" y="21"/>
                    <a:pt x="25" y="16"/>
                    <a:pt x="26" y="11"/>
                  </a:cubicBezTo>
                  <a:cubicBezTo>
                    <a:pt x="28" y="4"/>
                    <a:pt x="35" y="0"/>
                    <a:pt x="42" y="2"/>
                  </a:cubicBezTo>
                  <a:cubicBezTo>
                    <a:pt x="53" y="4"/>
                    <a:pt x="61" y="12"/>
                    <a:pt x="70" y="19"/>
                  </a:cubicBezTo>
                  <a:cubicBezTo>
                    <a:pt x="76" y="24"/>
                    <a:pt x="78" y="30"/>
                    <a:pt x="78" y="37"/>
                  </a:cubicBezTo>
                  <a:cubicBezTo>
                    <a:pt x="78" y="45"/>
                    <a:pt x="72" y="48"/>
                    <a:pt x="65" y="45"/>
                  </a:cubicBezTo>
                  <a:cubicBezTo>
                    <a:pt x="61" y="43"/>
                    <a:pt x="57" y="42"/>
                    <a:pt x="53" y="41"/>
                  </a:cubicBezTo>
                  <a:cubicBezTo>
                    <a:pt x="52" y="42"/>
                    <a:pt x="52" y="42"/>
                    <a:pt x="52" y="43"/>
                  </a:cubicBezTo>
                  <a:cubicBezTo>
                    <a:pt x="53" y="45"/>
                    <a:pt x="55" y="47"/>
                    <a:pt x="57" y="48"/>
                  </a:cubicBezTo>
                  <a:cubicBezTo>
                    <a:pt x="59" y="51"/>
                    <a:pt x="62" y="53"/>
                    <a:pt x="64" y="55"/>
                  </a:cubicBezTo>
                  <a:cubicBezTo>
                    <a:pt x="69" y="60"/>
                    <a:pt x="69" y="66"/>
                    <a:pt x="66" y="69"/>
                  </a:cubicBezTo>
                  <a:cubicBezTo>
                    <a:pt x="61" y="73"/>
                    <a:pt x="57" y="69"/>
                    <a:pt x="53" y="66"/>
                  </a:cubicBezTo>
                  <a:cubicBezTo>
                    <a:pt x="50" y="63"/>
                    <a:pt x="46" y="60"/>
                    <a:pt x="42" y="56"/>
                  </a:cubicBezTo>
                  <a:cubicBezTo>
                    <a:pt x="40" y="59"/>
                    <a:pt x="39" y="61"/>
                    <a:pt x="37" y="64"/>
                  </a:cubicBezTo>
                  <a:cubicBezTo>
                    <a:pt x="35" y="66"/>
                    <a:pt x="32" y="70"/>
                    <a:pt x="29" y="72"/>
                  </a:cubicBezTo>
                  <a:cubicBezTo>
                    <a:pt x="28" y="73"/>
                    <a:pt x="23" y="73"/>
                    <a:pt x="22" y="72"/>
                  </a:cubicBezTo>
                  <a:cubicBezTo>
                    <a:pt x="17" y="67"/>
                    <a:pt x="12" y="61"/>
                    <a:pt x="13" y="53"/>
                  </a:cubicBezTo>
                  <a:cubicBezTo>
                    <a:pt x="13" y="49"/>
                    <a:pt x="14" y="46"/>
                    <a:pt x="19" y="49"/>
                  </a:cubicBezTo>
                  <a:cubicBezTo>
                    <a:pt x="21" y="52"/>
                    <a:pt x="24" y="52"/>
                    <a:pt x="26" y="49"/>
                  </a:cubicBezTo>
                  <a:cubicBezTo>
                    <a:pt x="28" y="45"/>
                    <a:pt x="26" y="43"/>
                    <a:pt x="23" y="42"/>
                  </a:cubicBezTo>
                  <a:cubicBezTo>
                    <a:pt x="17" y="39"/>
                    <a:pt x="11" y="35"/>
                    <a:pt x="5" y="32"/>
                  </a:cubicBezTo>
                  <a:cubicBezTo>
                    <a:pt x="2" y="29"/>
                    <a:pt x="0" y="25"/>
                    <a:pt x="3" y="20"/>
                  </a:cubicBezTo>
                  <a:cubicBezTo>
                    <a:pt x="6" y="15"/>
                    <a:pt x="10" y="17"/>
                    <a:pt x="13" y="19"/>
                  </a:cubicBezTo>
                  <a:cubicBezTo>
                    <a:pt x="19" y="22"/>
                    <a:pt x="25" y="25"/>
                    <a:pt x="31" y="28"/>
                  </a:cubicBezTo>
                  <a:cubicBezTo>
                    <a:pt x="36" y="31"/>
                    <a:pt x="42" y="33"/>
                    <a:pt x="50" y="29"/>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8" name="Freeform 25">
              <a:extLst>
                <a:ext uri="{FF2B5EF4-FFF2-40B4-BE49-F238E27FC236}">
                  <a16:creationId xmlns:a16="http://schemas.microsoft.com/office/drawing/2014/main" id="{01239949-1C8B-499E-8197-BE79E1C29565}"/>
                </a:ext>
              </a:extLst>
            </p:cNvPr>
            <p:cNvSpPr>
              <a:spLocks noEditPoints="1"/>
            </p:cNvSpPr>
            <p:nvPr/>
          </p:nvSpPr>
          <p:spPr bwMode="auto">
            <a:xfrm>
              <a:off x="10366972" y="5737491"/>
              <a:ext cx="315282" cy="396491"/>
            </a:xfrm>
            <a:custGeom>
              <a:avLst/>
              <a:gdLst>
                <a:gd name="T0" fmla="*/ 77 w 77"/>
                <a:gd name="T1" fmla="*/ 97 h 97"/>
                <a:gd name="T2" fmla="*/ 62 w 77"/>
                <a:gd name="T3" fmla="*/ 92 h 97"/>
                <a:gd name="T4" fmla="*/ 59 w 77"/>
                <a:gd name="T5" fmla="*/ 88 h 97"/>
                <a:gd name="T6" fmla="*/ 56 w 77"/>
                <a:gd name="T7" fmla="*/ 70 h 97"/>
                <a:gd name="T8" fmla="*/ 39 w 77"/>
                <a:gd name="T9" fmla="*/ 64 h 97"/>
                <a:gd name="T10" fmla="*/ 15 w 77"/>
                <a:gd name="T11" fmla="*/ 72 h 97"/>
                <a:gd name="T12" fmla="*/ 0 w 77"/>
                <a:gd name="T13" fmla="*/ 73 h 97"/>
                <a:gd name="T14" fmla="*/ 16 w 77"/>
                <a:gd name="T15" fmla="*/ 50 h 97"/>
                <a:gd name="T16" fmla="*/ 48 w 77"/>
                <a:gd name="T17" fmla="*/ 4 h 97"/>
                <a:gd name="T18" fmla="*/ 56 w 77"/>
                <a:gd name="T19" fmla="*/ 1 h 97"/>
                <a:gd name="T20" fmla="*/ 73 w 77"/>
                <a:gd name="T21" fmla="*/ 22 h 97"/>
                <a:gd name="T22" fmla="*/ 77 w 77"/>
                <a:gd name="T23" fmla="*/ 87 h 97"/>
                <a:gd name="T24" fmla="*/ 77 w 77"/>
                <a:gd name="T25" fmla="*/ 97 h 97"/>
                <a:gd name="T26" fmla="*/ 31 w 77"/>
                <a:gd name="T27" fmla="*/ 50 h 97"/>
                <a:gd name="T28" fmla="*/ 57 w 77"/>
                <a:gd name="T29" fmla="*/ 57 h 97"/>
                <a:gd name="T30" fmla="*/ 55 w 77"/>
                <a:gd name="T31" fmla="*/ 19 h 97"/>
                <a:gd name="T32" fmla="*/ 53 w 77"/>
                <a:gd name="T33" fmla="*/ 18 h 97"/>
                <a:gd name="T34" fmla="*/ 31 w 77"/>
                <a:gd name="T35"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97">
                  <a:moveTo>
                    <a:pt x="77" y="97"/>
                  </a:moveTo>
                  <a:cubicBezTo>
                    <a:pt x="71" y="95"/>
                    <a:pt x="66" y="94"/>
                    <a:pt x="62" y="92"/>
                  </a:cubicBezTo>
                  <a:cubicBezTo>
                    <a:pt x="61" y="92"/>
                    <a:pt x="59" y="89"/>
                    <a:pt x="59" y="88"/>
                  </a:cubicBezTo>
                  <a:cubicBezTo>
                    <a:pt x="58" y="82"/>
                    <a:pt x="59" y="74"/>
                    <a:pt x="56" y="70"/>
                  </a:cubicBezTo>
                  <a:cubicBezTo>
                    <a:pt x="52" y="66"/>
                    <a:pt x="45" y="66"/>
                    <a:pt x="39" y="64"/>
                  </a:cubicBezTo>
                  <a:cubicBezTo>
                    <a:pt x="24" y="60"/>
                    <a:pt x="24" y="60"/>
                    <a:pt x="15" y="72"/>
                  </a:cubicBezTo>
                  <a:cubicBezTo>
                    <a:pt x="11" y="78"/>
                    <a:pt x="8" y="78"/>
                    <a:pt x="0" y="73"/>
                  </a:cubicBezTo>
                  <a:cubicBezTo>
                    <a:pt x="5" y="66"/>
                    <a:pt x="10" y="58"/>
                    <a:pt x="16" y="50"/>
                  </a:cubicBezTo>
                  <a:cubicBezTo>
                    <a:pt x="27" y="35"/>
                    <a:pt x="38" y="19"/>
                    <a:pt x="48" y="4"/>
                  </a:cubicBezTo>
                  <a:cubicBezTo>
                    <a:pt x="50" y="1"/>
                    <a:pt x="52" y="0"/>
                    <a:pt x="56" y="1"/>
                  </a:cubicBezTo>
                  <a:cubicBezTo>
                    <a:pt x="72" y="5"/>
                    <a:pt x="72" y="5"/>
                    <a:pt x="73" y="22"/>
                  </a:cubicBezTo>
                  <a:cubicBezTo>
                    <a:pt x="74" y="44"/>
                    <a:pt x="75" y="65"/>
                    <a:pt x="77" y="87"/>
                  </a:cubicBezTo>
                  <a:cubicBezTo>
                    <a:pt x="77" y="90"/>
                    <a:pt x="77" y="93"/>
                    <a:pt x="77" y="97"/>
                  </a:cubicBezTo>
                  <a:close/>
                  <a:moveTo>
                    <a:pt x="31" y="50"/>
                  </a:moveTo>
                  <a:cubicBezTo>
                    <a:pt x="40" y="52"/>
                    <a:pt x="48" y="54"/>
                    <a:pt x="57" y="57"/>
                  </a:cubicBezTo>
                  <a:cubicBezTo>
                    <a:pt x="56" y="43"/>
                    <a:pt x="55" y="31"/>
                    <a:pt x="55" y="19"/>
                  </a:cubicBezTo>
                  <a:cubicBezTo>
                    <a:pt x="54" y="19"/>
                    <a:pt x="54" y="19"/>
                    <a:pt x="53" y="18"/>
                  </a:cubicBezTo>
                  <a:cubicBezTo>
                    <a:pt x="46" y="28"/>
                    <a:pt x="39" y="38"/>
                    <a:pt x="31" y="50"/>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29" name="Freeform 26">
              <a:extLst>
                <a:ext uri="{FF2B5EF4-FFF2-40B4-BE49-F238E27FC236}">
                  <a16:creationId xmlns:a16="http://schemas.microsoft.com/office/drawing/2014/main" id="{8DC03CAC-160C-442A-BD04-30C8AE5D031D}"/>
                </a:ext>
              </a:extLst>
            </p:cNvPr>
            <p:cNvSpPr>
              <a:spLocks/>
            </p:cNvSpPr>
            <p:nvPr/>
          </p:nvSpPr>
          <p:spPr bwMode="auto">
            <a:xfrm>
              <a:off x="8566040" y="3793248"/>
              <a:ext cx="401268" cy="370219"/>
            </a:xfrm>
            <a:custGeom>
              <a:avLst/>
              <a:gdLst>
                <a:gd name="T0" fmla="*/ 98 w 98"/>
                <a:gd name="T1" fmla="*/ 68 h 90"/>
                <a:gd name="T2" fmla="*/ 62 w 98"/>
                <a:gd name="T3" fmla="*/ 54 h 90"/>
                <a:gd name="T4" fmla="*/ 51 w 98"/>
                <a:gd name="T5" fmla="*/ 56 h 90"/>
                <a:gd name="T6" fmla="*/ 15 w 98"/>
                <a:gd name="T7" fmla="*/ 90 h 90"/>
                <a:gd name="T8" fmla="*/ 11 w 98"/>
                <a:gd name="T9" fmla="*/ 69 h 90"/>
                <a:gd name="T10" fmla="*/ 14 w 98"/>
                <a:gd name="T11" fmla="*/ 64 h 90"/>
                <a:gd name="T12" fmla="*/ 35 w 98"/>
                <a:gd name="T13" fmla="*/ 44 h 90"/>
                <a:gd name="T14" fmla="*/ 10 w 98"/>
                <a:gd name="T15" fmla="*/ 33 h 90"/>
                <a:gd name="T16" fmla="*/ 0 w 98"/>
                <a:gd name="T17" fmla="*/ 17 h 90"/>
                <a:gd name="T18" fmla="*/ 27 w 98"/>
                <a:gd name="T19" fmla="*/ 27 h 90"/>
                <a:gd name="T20" fmla="*/ 60 w 98"/>
                <a:gd name="T21" fmla="*/ 22 h 90"/>
                <a:gd name="T22" fmla="*/ 84 w 98"/>
                <a:gd name="T23" fmla="*/ 0 h 90"/>
                <a:gd name="T24" fmla="*/ 88 w 98"/>
                <a:gd name="T25" fmla="*/ 20 h 90"/>
                <a:gd name="T26" fmla="*/ 85 w 98"/>
                <a:gd name="T27" fmla="*/ 25 h 90"/>
                <a:gd name="T28" fmla="*/ 66 w 98"/>
                <a:gd name="T29" fmla="*/ 43 h 90"/>
                <a:gd name="T30" fmla="*/ 84 w 98"/>
                <a:gd name="T31" fmla="*/ 50 h 90"/>
                <a:gd name="T32" fmla="*/ 98 w 98"/>
                <a:gd name="T33" fmla="*/ 6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90">
                  <a:moveTo>
                    <a:pt x="98" y="68"/>
                  </a:moveTo>
                  <a:cubicBezTo>
                    <a:pt x="85" y="63"/>
                    <a:pt x="73" y="59"/>
                    <a:pt x="62" y="54"/>
                  </a:cubicBezTo>
                  <a:cubicBezTo>
                    <a:pt x="57" y="52"/>
                    <a:pt x="55" y="53"/>
                    <a:pt x="51" y="56"/>
                  </a:cubicBezTo>
                  <a:cubicBezTo>
                    <a:pt x="40" y="67"/>
                    <a:pt x="28" y="78"/>
                    <a:pt x="15" y="90"/>
                  </a:cubicBezTo>
                  <a:cubicBezTo>
                    <a:pt x="13" y="82"/>
                    <a:pt x="12" y="76"/>
                    <a:pt x="11" y="69"/>
                  </a:cubicBezTo>
                  <a:cubicBezTo>
                    <a:pt x="11" y="68"/>
                    <a:pt x="13" y="65"/>
                    <a:pt x="14" y="64"/>
                  </a:cubicBezTo>
                  <a:cubicBezTo>
                    <a:pt x="21" y="57"/>
                    <a:pt x="27" y="51"/>
                    <a:pt x="35" y="44"/>
                  </a:cubicBezTo>
                  <a:cubicBezTo>
                    <a:pt x="26" y="40"/>
                    <a:pt x="18" y="36"/>
                    <a:pt x="10" y="33"/>
                  </a:cubicBezTo>
                  <a:cubicBezTo>
                    <a:pt x="2" y="31"/>
                    <a:pt x="0" y="25"/>
                    <a:pt x="0" y="17"/>
                  </a:cubicBezTo>
                  <a:cubicBezTo>
                    <a:pt x="10" y="20"/>
                    <a:pt x="19" y="23"/>
                    <a:pt x="27" y="27"/>
                  </a:cubicBezTo>
                  <a:cubicBezTo>
                    <a:pt x="40" y="34"/>
                    <a:pt x="50" y="34"/>
                    <a:pt x="60" y="22"/>
                  </a:cubicBezTo>
                  <a:cubicBezTo>
                    <a:pt x="66" y="14"/>
                    <a:pt x="75" y="8"/>
                    <a:pt x="84" y="0"/>
                  </a:cubicBezTo>
                  <a:cubicBezTo>
                    <a:pt x="85" y="7"/>
                    <a:pt x="87" y="13"/>
                    <a:pt x="88" y="20"/>
                  </a:cubicBezTo>
                  <a:cubicBezTo>
                    <a:pt x="88" y="21"/>
                    <a:pt x="86" y="24"/>
                    <a:pt x="85" y="25"/>
                  </a:cubicBezTo>
                  <a:cubicBezTo>
                    <a:pt x="79" y="31"/>
                    <a:pt x="73" y="36"/>
                    <a:pt x="66" y="43"/>
                  </a:cubicBezTo>
                  <a:cubicBezTo>
                    <a:pt x="73" y="46"/>
                    <a:pt x="78" y="48"/>
                    <a:pt x="84" y="50"/>
                  </a:cubicBezTo>
                  <a:cubicBezTo>
                    <a:pt x="96" y="54"/>
                    <a:pt x="96" y="54"/>
                    <a:pt x="98" y="68"/>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0" name="Freeform 27">
              <a:extLst>
                <a:ext uri="{FF2B5EF4-FFF2-40B4-BE49-F238E27FC236}">
                  <a16:creationId xmlns:a16="http://schemas.microsoft.com/office/drawing/2014/main" id="{A53B29EE-CBB9-43D3-AB30-904A1DEACC42}"/>
                </a:ext>
              </a:extLst>
            </p:cNvPr>
            <p:cNvSpPr>
              <a:spLocks/>
            </p:cNvSpPr>
            <p:nvPr/>
          </p:nvSpPr>
          <p:spPr bwMode="auto">
            <a:xfrm>
              <a:off x="8632917" y="4094199"/>
              <a:ext cx="363054" cy="171972"/>
            </a:xfrm>
            <a:custGeom>
              <a:avLst/>
              <a:gdLst>
                <a:gd name="T0" fmla="*/ 8 w 89"/>
                <a:gd name="T1" fmla="*/ 42 h 42"/>
                <a:gd name="T2" fmla="*/ 7 w 89"/>
                <a:gd name="T3" fmla="*/ 41 h 42"/>
                <a:gd name="T4" fmla="*/ 17 w 89"/>
                <a:gd name="T5" fmla="*/ 19 h 42"/>
                <a:gd name="T6" fmla="*/ 78 w 89"/>
                <a:gd name="T7" fmla="*/ 1 h 42"/>
                <a:gd name="T8" fmla="*/ 86 w 89"/>
                <a:gd name="T9" fmla="*/ 5 h 42"/>
                <a:gd name="T10" fmla="*/ 89 w 89"/>
                <a:gd name="T11" fmla="*/ 18 h 42"/>
                <a:gd name="T12" fmla="*/ 8 w 89"/>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9" h="42">
                  <a:moveTo>
                    <a:pt x="8" y="42"/>
                  </a:moveTo>
                  <a:cubicBezTo>
                    <a:pt x="7" y="41"/>
                    <a:pt x="7" y="41"/>
                    <a:pt x="7" y="41"/>
                  </a:cubicBezTo>
                  <a:cubicBezTo>
                    <a:pt x="0" y="24"/>
                    <a:pt x="0" y="24"/>
                    <a:pt x="17" y="19"/>
                  </a:cubicBezTo>
                  <a:cubicBezTo>
                    <a:pt x="37" y="13"/>
                    <a:pt x="58" y="7"/>
                    <a:pt x="78" y="1"/>
                  </a:cubicBezTo>
                  <a:cubicBezTo>
                    <a:pt x="83" y="0"/>
                    <a:pt x="85" y="0"/>
                    <a:pt x="86" y="5"/>
                  </a:cubicBezTo>
                  <a:cubicBezTo>
                    <a:pt x="87" y="9"/>
                    <a:pt x="88" y="13"/>
                    <a:pt x="89" y="18"/>
                  </a:cubicBezTo>
                  <a:cubicBezTo>
                    <a:pt x="62" y="26"/>
                    <a:pt x="35" y="34"/>
                    <a:pt x="8" y="42"/>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1" name="Freeform 28">
              <a:extLst>
                <a:ext uri="{FF2B5EF4-FFF2-40B4-BE49-F238E27FC236}">
                  <a16:creationId xmlns:a16="http://schemas.microsoft.com/office/drawing/2014/main" id="{E3F2DDF0-CC23-4662-B435-5645E8CF6DEA}"/>
                </a:ext>
              </a:extLst>
            </p:cNvPr>
            <p:cNvSpPr>
              <a:spLocks noEditPoints="1"/>
            </p:cNvSpPr>
            <p:nvPr/>
          </p:nvSpPr>
          <p:spPr bwMode="auto">
            <a:xfrm>
              <a:off x="9230043" y="1428628"/>
              <a:ext cx="4120170" cy="4122559"/>
            </a:xfrm>
            <a:custGeom>
              <a:avLst/>
              <a:gdLst>
                <a:gd name="T0" fmla="*/ 505 w 1007"/>
                <a:gd name="T1" fmla="*/ 1006 h 1006"/>
                <a:gd name="T2" fmla="*/ 3 w 1007"/>
                <a:gd name="T3" fmla="*/ 509 h 1006"/>
                <a:gd name="T4" fmla="*/ 505 w 1007"/>
                <a:gd name="T5" fmla="*/ 1 h 1006"/>
                <a:gd name="T6" fmla="*/ 1006 w 1007"/>
                <a:gd name="T7" fmla="*/ 506 h 1006"/>
                <a:gd name="T8" fmla="*/ 505 w 1007"/>
                <a:gd name="T9" fmla="*/ 1006 h 1006"/>
                <a:gd name="T10" fmla="*/ 503 w 1007"/>
                <a:gd name="T11" fmla="*/ 19 h 1006"/>
                <a:gd name="T12" fmla="*/ 22 w 1007"/>
                <a:gd name="T13" fmla="*/ 499 h 1006"/>
                <a:gd name="T14" fmla="*/ 502 w 1007"/>
                <a:gd name="T15" fmla="*/ 984 h 1006"/>
                <a:gd name="T16" fmla="*/ 986 w 1007"/>
                <a:gd name="T17" fmla="*/ 490 h 1006"/>
                <a:gd name="T18" fmla="*/ 503 w 1007"/>
                <a:gd name="T19" fmla="*/ 19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7" h="1006">
                  <a:moveTo>
                    <a:pt x="505" y="1006"/>
                  </a:moveTo>
                  <a:cubicBezTo>
                    <a:pt x="224" y="1002"/>
                    <a:pt x="6" y="782"/>
                    <a:pt x="3" y="509"/>
                  </a:cubicBezTo>
                  <a:cubicBezTo>
                    <a:pt x="0" y="227"/>
                    <a:pt x="223" y="0"/>
                    <a:pt x="505" y="1"/>
                  </a:cubicBezTo>
                  <a:cubicBezTo>
                    <a:pt x="787" y="1"/>
                    <a:pt x="1007" y="228"/>
                    <a:pt x="1006" y="506"/>
                  </a:cubicBezTo>
                  <a:cubicBezTo>
                    <a:pt x="1004" y="780"/>
                    <a:pt x="786" y="1002"/>
                    <a:pt x="505" y="1006"/>
                  </a:cubicBezTo>
                  <a:close/>
                  <a:moveTo>
                    <a:pt x="503" y="19"/>
                  </a:moveTo>
                  <a:cubicBezTo>
                    <a:pt x="235" y="21"/>
                    <a:pt x="23" y="236"/>
                    <a:pt x="22" y="499"/>
                  </a:cubicBezTo>
                  <a:cubicBezTo>
                    <a:pt x="21" y="770"/>
                    <a:pt x="239" y="983"/>
                    <a:pt x="502" y="984"/>
                  </a:cubicBezTo>
                  <a:cubicBezTo>
                    <a:pt x="770" y="985"/>
                    <a:pt x="992" y="764"/>
                    <a:pt x="986" y="490"/>
                  </a:cubicBezTo>
                  <a:cubicBezTo>
                    <a:pt x="980" y="237"/>
                    <a:pt x="774" y="20"/>
                    <a:pt x="503" y="19"/>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2" name="Freeform 29">
              <a:extLst>
                <a:ext uri="{FF2B5EF4-FFF2-40B4-BE49-F238E27FC236}">
                  <a16:creationId xmlns:a16="http://schemas.microsoft.com/office/drawing/2014/main" id="{4938F639-D5AB-464C-84D1-A15B5EBCFFC3}"/>
                </a:ext>
              </a:extLst>
            </p:cNvPr>
            <p:cNvSpPr>
              <a:spLocks/>
            </p:cNvSpPr>
            <p:nvPr/>
          </p:nvSpPr>
          <p:spPr bwMode="auto">
            <a:xfrm>
              <a:off x="13331107" y="4708044"/>
              <a:ext cx="150477" cy="150477"/>
            </a:xfrm>
            <a:custGeom>
              <a:avLst/>
              <a:gdLst>
                <a:gd name="T0" fmla="*/ 37 w 37"/>
                <a:gd name="T1" fmla="*/ 16 h 37"/>
                <a:gd name="T2" fmla="*/ 24 w 37"/>
                <a:gd name="T3" fmla="*/ 37 h 37"/>
                <a:gd name="T4" fmla="*/ 20 w 37"/>
                <a:gd name="T5" fmla="*/ 37 h 37"/>
                <a:gd name="T6" fmla="*/ 2 w 37"/>
                <a:gd name="T7" fmla="*/ 24 h 37"/>
                <a:gd name="T8" fmla="*/ 1 w 37"/>
                <a:gd name="T9" fmla="*/ 19 h 37"/>
                <a:gd name="T10" fmla="*/ 9 w 37"/>
                <a:gd name="T11" fmla="*/ 6 h 37"/>
                <a:gd name="T12" fmla="*/ 25 w 37"/>
                <a:gd name="T13" fmla="*/ 2 h 37"/>
                <a:gd name="T14" fmla="*/ 37 w 37"/>
                <a:gd name="T15" fmla="*/ 1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37" y="16"/>
                  </a:moveTo>
                  <a:cubicBezTo>
                    <a:pt x="33" y="23"/>
                    <a:pt x="29" y="30"/>
                    <a:pt x="24" y="37"/>
                  </a:cubicBezTo>
                  <a:cubicBezTo>
                    <a:pt x="24" y="37"/>
                    <a:pt x="21" y="37"/>
                    <a:pt x="20" y="37"/>
                  </a:cubicBezTo>
                  <a:cubicBezTo>
                    <a:pt x="14" y="33"/>
                    <a:pt x="8" y="29"/>
                    <a:pt x="2" y="24"/>
                  </a:cubicBezTo>
                  <a:cubicBezTo>
                    <a:pt x="1" y="24"/>
                    <a:pt x="0" y="20"/>
                    <a:pt x="1" y="19"/>
                  </a:cubicBezTo>
                  <a:cubicBezTo>
                    <a:pt x="3" y="14"/>
                    <a:pt x="6" y="10"/>
                    <a:pt x="9" y="6"/>
                  </a:cubicBezTo>
                  <a:cubicBezTo>
                    <a:pt x="13" y="1"/>
                    <a:pt x="18" y="0"/>
                    <a:pt x="25" y="2"/>
                  </a:cubicBezTo>
                  <a:cubicBezTo>
                    <a:pt x="31" y="4"/>
                    <a:pt x="35" y="9"/>
                    <a:pt x="37" y="16"/>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3" name="Freeform 30">
              <a:extLst>
                <a:ext uri="{FF2B5EF4-FFF2-40B4-BE49-F238E27FC236}">
                  <a16:creationId xmlns:a16="http://schemas.microsoft.com/office/drawing/2014/main" id="{72C0A34F-68A5-4D81-9141-B1C9A56C694E}"/>
                </a:ext>
              </a:extLst>
            </p:cNvPr>
            <p:cNvSpPr>
              <a:spLocks/>
            </p:cNvSpPr>
            <p:nvPr/>
          </p:nvSpPr>
          <p:spPr bwMode="auto">
            <a:xfrm>
              <a:off x="11881285" y="1108567"/>
              <a:ext cx="95540" cy="78821"/>
            </a:xfrm>
            <a:custGeom>
              <a:avLst/>
              <a:gdLst>
                <a:gd name="T0" fmla="*/ 23 w 23"/>
                <a:gd name="T1" fmla="*/ 0 h 19"/>
                <a:gd name="T2" fmla="*/ 16 w 23"/>
                <a:gd name="T3" fmla="*/ 19 h 19"/>
                <a:gd name="T4" fmla="*/ 0 w 23"/>
                <a:gd name="T5" fmla="*/ 15 h 19"/>
                <a:gd name="T6" fmla="*/ 5 w 23"/>
                <a:gd name="T7" fmla="*/ 2 h 19"/>
                <a:gd name="T8" fmla="*/ 23 w 23"/>
                <a:gd name="T9" fmla="*/ 0 h 19"/>
              </a:gdLst>
              <a:ahLst/>
              <a:cxnLst>
                <a:cxn ang="0">
                  <a:pos x="T0" y="T1"/>
                </a:cxn>
                <a:cxn ang="0">
                  <a:pos x="T2" y="T3"/>
                </a:cxn>
                <a:cxn ang="0">
                  <a:pos x="T4" y="T5"/>
                </a:cxn>
                <a:cxn ang="0">
                  <a:pos x="T6" y="T7"/>
                </a:cxn>
                <a:cxn ang="0">
                  <a:pos x="T8" y="T9"/>
                </a:cxn>
              </a:cxnLst>
              <a:rect l="0" t="0" r="r" b="b"/>
              <a:pathLst>
                <a:path w="23" h="19">
                  <a:moveTo>
                    <a:pt x="23" y="0"/>
                  </a:moveTo>
                  <a:cubicBezTo>
                    <a:pt x="21" y="7"/>
                    <a:pt x="18" y="13"/>
                    <a:pt x="16" y="19"/>
                  </a:cubicBezTo>
                  <a:cubicBezTo>
                    <a:pt x="11" y="18"/>
                    <a:pt x="6" y="16"/>
                    <a:pt x="0" y="15"/>
                  </a:cubicBezTo>
                  <a:cubicBezTo>
                    <a:pt x="4" y="10"/>
                    <a:pt x="9" y="7"/>
                    <a:pt x="5" y="2"/>
                  </a:cubicBezTo>
                  <a:cubicBezTo>
                    <a:pt x="11" y="1"/>
                    <a:pt x="16" y="1"/>
                    <a:pt x="23" y="0"/>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4" name="Freeform 31">
              <a:extLst>
                <a:ext uri="{FF2B5EF4-FFF2-40B4-BE49-F238E27FC236}">
                  <a16:creationId xmlns:a16="http://schemas.microsoft.com/office/drawing/2014/main" id="{CA7D0943-65C3-4D0D-946C-1887364A3585}"/>
                </a:ext>
              </a:extLst>
            </p:cNvPr>
            <p:cNvSpPr>
              <a:spLocks/>
            </p:cNvSpPr>
            <p:nvPr/>
          </p:nvSpPr>
          <p:spPr bwMode="auto">
            <a:xfrm>
              <a:off x="11816796" y="1067963"/>
              <a:ext cx="23886" cy="38216"/>
            </a:xfrm>
            <a:custGeom>
              <a:avLst/>
              <a:gdLst>
                <a:gd name="T0" fmla="*/ 3 w 6"/>
                <a:gd name="T1" fmla="*/ 9 h 9"/>
                <a:gd name="T2" fmla="*/ 0 w 6"/>
                <a:gd name="T3" fmla="*/ 2 h 9"/>
                <a:gd name="T4" fmla="*/ 5 w 6"/>
                <a:gd name="T5" fmla="*/ 0 h 9"/>
                <a:gd name="T6" fmla="*/ 6 w 6"/>
                <a:gd name="T7" fmla="*/ 7 h 9"/>
                <a:gd name="T8" fmla="*/ 3 w 6"/>
                <a:gd name="T9" fmla="*/ 9 h 9"/>
              </a:gdLst>
              <a:ahLst/>
              <a:cxnLst>
                <a:cxn ang="0">
                  <a:pos x="T0" y="T1"/>
                </a:cxn>
                <a:cxn ang="0">
                  <a:pos x="T2" y="T3"/>
                </a:cxn>
                <a:cxn ang="0">
                  <a:pos x="T4" y="T5"/>
                </a:cxn>
                <a:cxn ang="0">
                  <a:pos x="T6" y="T7"/>
                </a:cxn>
                <a:cxn ang="0">
                  <a:pos x="T8" y="T9"/>
                </a:cxn>
              </a:cxnLst>
              <a:rect l="0" t="0" r="r" b="b"/>
              <a:pathLst>
                <a:path w="6" h="9">
                  <a:moveTo>
                    <a:pt x="3" y="9"/>
                  </a:moveTo>
                  <a:cubicBezTo>
                    <a:pt x="2" y="7"/>
                    <a:pt x="1" y="4"/>
                    <a:pt x="0" y="2"/>
                  </a:cubicBezTo>
                  <a:cubicBezTo>
                    <a:pt x="1" y="2"/>
                    <a:pt x="3" y="1"/>
                    <a:pt x="5" y="0"/>
                  </a:cubicBezTo>
                  <a:cubicBezTo>
                    <a:pt x="5" y="3"/>
                    <a:pt x="6" y="5"/>
                    <a:pt x="6" y="7"/>
                  </a:cubicBezTo>
                  <a:cubicBezTo>
                    <a:pt x="5" y="8"/>
                    <a:pt x="4" y="8"/>
                    <a:pt x="3" y="9"/>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5" name="Freeform 32">
              <a:extLst>
                <a:ext uri="{FF2B5EF4-FFF2-40B4-BE49-F238E27FC236}">
                  <a16:creationId xmlns:a16="http://schemas.microsoft.com/office/drawing/2014/main" id="{F70BEEEA-899A-4709-93CA-7E599F1FC99B}"/>
                </a:ext>
              </a:extLst>
            </p:cNvPr>
            <p:cNvSpPr>
              <a:spLocks/>
            </p:cNvSpPr>
            <p:nvPr/>
          </p:nvSpPr>
          <p:spPr bwMode="auto">
            <a:xfrm>
              <a:off x="10515060" y="912711"/>
              <a:ext cx="45381" cy="66879"/>
            </a:xfrm>
            <a:custGeom>
              <a:avLst/>
              <a:gdLst>
                <a:gd name="T0" fmla="*/ 3 w 11"/>
                <a:gd name="T1" fmla="*/ 16 h 16"/>
                <a:gd name="T2" fmla="*/ 6 w 11"/>
                <a:gd name="T3" fmla="*/ 1 h 16"/>
                <a:gd name="T4" fmla="*/ 10 w 11"/>
                <a:gd name="T5" fmla="*/ 1 h 16"/>
                <a:gd name="T6" fmla="*/ 10 w 11"/>
                <a:gd name="T7" fmla="*/ 5 h 16"/>
                <a:gd name="T8" fmla="*/ 3 w 11"/>
                <a:gd name="T9" fmla="*/ 16 h 16"/>
              </a:gdLst>
              <a:ahLst/>
              <a:cxnLst>
                <a:cxn ang="0">
                  <a:pos x="T0" y="T1"/>
                </a:cxn>
                <a:cxn ang="0">
                  <a:pos x="T2" y="T3"/>
                </a:cxn>
                <a:cxn ang="0">
                  <a:pos x="T4" y="T5"/>
                </a:cxn>
                <a:cxn ang="0">
                  <a:pos x="T6" y="T7"/>
                </a:cxn>
                <a:cxn ang="0">
                  <a:pos x="T8" y="T9"/>
                </a:cxn>
              </a:cxnLst>
              <a:rect l="0" t="0" r="r" b="b"/>
              <a:pathLst>
                <a:path w="11" h="16">
                  <a:moveTo>
                    <a:pt x="3" y="16"/>
                  </a:moveTo>
                  <a:cubicBezTo>
                    <a:pt x="0" y="9"/>
                    <a:pt x="1" y="3"/>
                    <a:pt x="6" y="1"/>
                  </a:cubicBezTo>
                  <a:cubicBezTo>
                    <a:pt x="7" y="0"/>
                    <a:pt x="9" y="0"/>
                    <a:pt x="10" y="1"/>
                  </a:cubicBezTo>
                  <a:cubicBezTo>
                    <a:pt x="11" y="1"/>
                    <a:pt x="11" y="4"/>
                    <a:pt x="10" y="5"/>
                  </a:cubicBezTo>
                  <a:cubicBezTo>
                    <a:pt x="8" y="8"/>
                    <a:pt x="6" y="12"/>
                    <a:pt x="3" y="16"/>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6" name="Freeform 33">
              <a:extLst>
                <a:ext uri="{FF2B5EF4-FFF2-40B4-BE49-F238E27FC236}">
                  <a16:creationId xmlns:a16="http://schemas.microsoft.com/office/drawing/2014/main" id="{B6897215-4788-4F5D-B592-BF10B0A28532}"/>
                </a:ext>
              </a:extLst>
            </p:cNvPr>
            <p:cNvSpPr>
              <a:spLocks/>
            </p:cNvSpPr>
            <p:nvPr/>
          </p:nvSpPr>
          <p:spPr bwMode="auto">
            <a:xfrm>
              <a:off x="10591491" y="1106179"/>
              <a:ext cx="38216" cy="62100"/>
            </a:xfrm>
            <a:custGeom>
              <a:avLst/>
              <a:gdLst>
                <a:gd name="T0" fmla="*/ 9 w 9"/>
                <a:gd name="T1" fmla="*/ 1 h 15"/>
                <a:gd name="T2" fmla="*/ 2 w 9"/>
                <a:gd name="T3" fmla="*/ 15 h 15"/>
                <a:gd name="T4" fmla="*/ 0 w 9"/>
                <a:gd name="T5" fmla="*/ 14 h 15"/>
                <a:gd name="T6" fmla="*/ 7 w 9"/>
                <a:gd name="T7" fmla="*/ 0 h 15"/>
                <a:gd name="T8" fmla="*/ 9 w 9"/>
                <a:gd name="T9" fmla="*/ 1 h 15"/>
              </a:gdLst>
              <a:ahLst/>
              <a:cxnLst>
                <a:cxn ang="0">
                  <a:pos x="T0" y="T1"/>
                </a:cxn>
                <a:cxn ang="0">
                  <a:pos x="T2" y="T3"/>
                </a:cxn>
                <a:cxn ang="0">
                  <a:pos x="T4" y="T5"/>
                </a:cxn>
                <a:cxn ang="0">
                  <a:pos x="T6" y="T7"/>
                </a:cxn>
                <a:cxn ang="0">
                  <a:pos x="T8" y="T9"/>
                </a:cxn>
              </a:cxnLst>
              <a:rect l="0" t="0" r="r" b="b"/>
              <a:pathLst>
                <a:path w="9" h="15">
                  <a:moveTo>
                    <a:pt x="9" y="1"/>
                  </a:moveTo>
                  <a:cubicBezTo>
                    <a:pt x="9" y="7"/>
                    <a:pt x="5" y="11"/>
                    <a:pt x="2" y="15"/>
                  </a:cubicBezTo>
                  <a:cubicBezTo>
                    <a:pt x="1" y="14"/>
                    <a:pt x="0" y="14"/>
                    <a:pt x="0" y="14"/>
                  </a:cubicBezTo>
                  <a:cubicBezTo>
                    <a:pt x="2" y="9"/>
                    <a:pt x="4" y="4"/>
                    <a:pt x="7" y="0"/>
                  </a:cubicBezTo>
                  <a:cubicBezTo>
                    <a:pt x="7" y="0"/>
                    <a:pt x="8" y="0"/>
                    <a:pt x="9" y="1"/>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7" name="Freeform 34">
              <a:extLst>
                <a:ext uri="{FF2B5EF4-FFF2-40B4-BE49-F238E27FC236}">
                  <a16:creationId xmlns:a16="http://schemas.microsoft.com/office/drawing/2014/main" id="{80CFC8D8-2469-4B9B-9CB9-1F77DE27375E}"/>
                </a:ext>
              </a:extLst>
            </p:cNvPr>
            <p:cNvSpPr>
              <a:spLocks/>
            </p:cNvSpPr>
            <p:nvPr/>
          </p:nvSpPr>
          <p:spPr bwMode="auto">
            <a:xfrm>
              <a:off x="13847023" y="2653931"/>
              <a:ext cx="143310" cy="102707"/>
            </a:xfrm>
            <a:custGeom>
              <a:avLst/>
              <a:gdLst>
                <a:gd name="T0" fmla="*/ 35 w 35"/>
                <a:gd name="T1" fmla="*/ 24 h 25"/>
                <a:gd name="T2" fmla="*/ 12 w 35"/>
                <a:gd name="T3" fmla="*/ 15 h 25"/>
                <a:gd name="T4" fmla="*/ 0 w 35"/>
                <a:gd name="T5" fmla="*/ 5 h 25"/>
                <a:gd name="T6" fmla="*/ 35 w 35"/>
                <a:gd name="T7" fmla="*/ 24 h 25"/>
              </a:gdLst>
              <a:ahLst/>
              <a:cxnLst>
                <a:cxn ang="0">
                  <a:pos x="T0" y="T1"/>
                </a:cxn>
                <a:cxn ang="0">
                  <a:pos x="T2" y="T3"/>
                </a:cxn>
                <a:cxn ang="0">
                  <a:pos x="T4" y="T5"/>
                </a:cxn>
                <a:cxn ang="0">
                  <a:pos x="T6" y="T7"/>
                </a:cxn>
              </a:cxnLst>
              <a:rect l="0" t="0" r="r" b="b"/>
              <a:pathLst>
                <a:path w="35" h="25">
                  <a:moveTo>
                    <a:pt x="35" y="24"/>
                  </a:moveTo>
                  <a:cubicBezTo>
                    <a:pt x="26" y="25"/>
                    <a:pt x="17" y="25"/>
                    <a:pt x="12" y="15"/>
                  </a:cubicBezTo>
                  <a:cubicBezTo>
                    <a:pt x="9" y="10"/>
                    <a:pt x="4" y="8"/>
                    <a:pt x="0" y="5"/>
                  </a:cubicBezTo>
                  <a:cubicBezTo>
                    <a:pt x="12" y="0"/>
                    <a:pt x="29" y="8"/>
                    <a:pt x="35" y="24"/>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8" name="Freeform 35">
              <a:extLst>
                <a:ext uri="{FF2B5EF4-FFF2-40B4-BE49-F238E27FC236}">
                  <a16:creationId xmlns:a16="http://schemas.microsoft.com/office/drawing/2014/main" id="{9B1EFA68-9D0D-4CEE-8DCC-A9BBC491FC8C}"/>
                </a:ext>
              </a:extLst>
            </p:cNvPr>
            <p:cNvSpPr>
              <a:spLocks/>
            </p:cNvSpPr>
            <p:nvPr/>
          </p:nvSpPr>
          <p:spPr bwMode="auto">
            <a:xfrm>
              <a:off x="13744318" y="2520173"/>
              <a:ext cx="57323" cy="57323"/>
            </a:xfrm>
            <a:custGeom>
              <a:avLst/>
              <a:gdLst>
                <a:gd name="T0" fmla="*/ 14 w 14"/>
                <a:gd name="T1" fmla="*/ 0 h 14"/>
                <a:gd name="T2" fmla="*/ 0 w 14"/>
                <a:gd name="T3" fmla="*/ 10 h 14"/>
                <a:gd name="T4" fmla="*/ 14 w 14"/>
                <a:gd name="T5" fmla="*/ 0 h 14"/>
              </a:gdLst>
              <a:ahLst/>
              <a:cxnLst>
                <a:cxn ang="0">
                  <a:pos x="T0" y="T1"/>
                </a:cxn>
                <a:cxn ang="0">
                  <a:pos x="T2" y="T3"/>
                </a:cxn>
                <a:cxn ang="0">
                  <a:pos x="T4" y="T5"/>
                </a:cxn>
              </a:cxnLst>
              <a:rect l="0" t="0" r="r" b="b"/>
              <a:pathLst>
                <a:path w="14" h="14">
                  <a:moveTo>
                    <a:pt x="14" y="0"/>
                  </a:moveTo>
                  <a:cubicBezTo>
                    <a:pt x="9" y="13"/>
                    <a:pt x="7" y="14"/>
                    <a:pt x="0" y="10"/>
                  </a:cubicBezTo>
                  <a:cubicBezTo>
                    <a:pt x="5" y="6"/>
                    <a:pt x="9" y="3"/>
                    <a:pt x="14" y="0"/>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39" name="Freeform 36">
              <a:extLst>
                <a:ext uri="{FF2B5EF4-FFF2-40B4-BE49-F238E27FC236}">
                  <a16:creationId xmlns:a16="http://schemas.microsoft.com/office/drawing/2014/main" id="{3E4F46DC-2213-4A16-AE93-06448CE92581}"/>
                </a:ext>
              </a:extLst>
            </p:cNvPr>
            <p:cNvSpPr>
              <a:spLocks/>
            </p:cNvSpPr>
            <p:nvPr/>
          </p:nvSpPr>
          <p:spPr bwMode="auto">
            <a:xfrm>
              <a:off x="11618550" y="5847361"/>
              <a:ext cx="140923" cy="136146"/>
            </a:xfrm>
            <a:custGeom>
              <a:avLst/>
              <a:gdLst>
                <a:gd name="T0" fmla="*/ 4 w 34"/>
                <a:gd name="T1" fmla="*/ 33 h 33"/>
                <a:gd name="T2" fmla="*/ 0 w 34"/>
                <a:gd name="T3" fmla="*/ 7 h 33"/>
                <a:gd name="T4" fmla="*/ 4 w 34"/>
                <a:gd name="T5" fmla="*/ 3 h 33"/>
                <a:gd name="T6" fmla="*/ 18 w 34"/>
                <a:gd name="T7" fmla="*/ 1 h 33"/>
                <a:gd name="T8" fmla="*/ 33 w 34"/>
                <a:gd name="T9" fmla="*/ 14 h 33"/>
                <a:gd name="T10" fmla="*/ 23 w 34"/>
                <a:gd name="T11" fmla="*/ 30 h 33"/>
                <a:gd name="T12" fmla="*/ 4 w 3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4" y="33"/>
                  </a:moveTo>
                  <a:cubicBezTo>
                    <a:pt x="2" y="24"/>
                    <a:pt x="1" y="16"/>
                    <a:pt x="0" y="7"/>
                  </a:cubicBezTo>
                  <a:cubicBezTo>
                    <a:pt x="0" y="6"/>
                    <a:pt x="2" y="3"/>
                    <a:pt x="4" y="3"/>
                  </a:cubicBezTo>
                  <a:cubicBezTo>
                    <a:pt x="8" y="2"/>
                    <a:pt x="13" y="1"/>
                    <a:pt x="18" y="1"/>
                  </a:cubicBezTo>
                  <a:cubicBezTo>
                    <a:pt x="26" y="0"/>
                    <a:pt x="32" y="5"/>
                    <a:pt x="33" y="14"/>
                  </a:cubicBezTo>
                  <a:cubicBezTo>
                    <a:pt x="34" y="22"/>
                    <a:pt x="31" y="28"/>
                    <a:pt x="23" y="30"/>
                  </a:cubicBezTo>
                  <a:cubicBezTo>
                    <a:pt x="17" y="31"/>
                    <a:pt x="11" y="32"/>
                    <a:pt x="4" y="33"/>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0" name="Freeform 37">
              <a:extLst>
                <a:ext uri="{FF2B5EF4-FFF2-40B4-BE49-F238E27FC236}">
                  <a16:creationId xmlns:a16="http://schemas.microsoft.com/office/drawing/2014/main" id="{497580CA-1F6D-49CD-BC73-870E300872F2}"/>
                </a:ext>
              </a:extLst>
            </p:cNvPr>
            <p:cNvSpPr>
              <a:spLocks/>
            </p:cNvSpPr>
            <p:nvPr/>
          </p:nvSpPr>
          <p:spPr bwMode="auto">
            <a:xfrm>
              <a:off x="13233179" y="1497893"/>
              <a:ext cx="71656" cy="26274"/>
            </a:xfrm>
            <a:custGeom>
              <a:avLst/>
              <a:gdLst>
                <a:gd name="T0" fmla="*/ 0 w 18"/>
                <a:gd name="T1" fmla="*/ 0 h 6"/>
                <a:gd name="T2" fmla="*/ 18 w 18"/>
                <a:gd name="T3" fmla="*/ 3 h 6"/>
                <a:gd name="T4" fmla="*/ 17 w 18"/>
                <a:gd name="T5" fmla="*/ 6 h 6"/>
                <a:gd name="T6" fmla="*/ 0 w 18"/>
                <a:gd name="T7" fmla="*/ 3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6" y="1"/>
                    <a:pt x="12" y="2"/>
                    <a:pt x="18" y="3"/>
                  </a:cubicBezTo>
                  <a:cubicBezTo>
                    <a:pt x="18" y="4"/>
                    <a:pt x="18" y="5"/>
                    <a:pt x="17" y="6"/>
                  </a:cubicBezTo>
                  <a:cubicBezTo>
                    <a:pt x="12" y="5"/>
                    <a:pt x="6" y="4"/>
                    <a:pt x="0" y="3"/>
                  </a:cubicBezTo>
                  <a:cubicBezTo>
                    <a:pt x="0" y="2"/>
                    <a:pt x="0" y="1"/>
                    <a:pt x="0" y="0"/>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1" name="Freeform 38">
              <a:extLst>
                <a:ext uri="{FF2B5EF4-FFF2-40B4-BE49-F238E27FC236}">
                  <a16:creationId xmlns:a16="http://schemas.microsoft.com/office/drawing/2014/main" id="{67873B07-3AB4-408C-800D-411D97FE261E}"/>
                </a:ext>
              </a:extLst>
            </p:cNvPr>
            <p:cNvSpPr>
              <a:spLocks/>
            </p:cNvSpPr>
            <p:nvPr/>
          </p:nvSpPr>
          <p:spPr bwMode="auto">
            <a:xfrm>
              <a:off x="9225267" y="5016162"/>
              <a:ext cx="236463" cy="224519"/>
            </a:xfrm>
            <a:custGeom>
              <a:avLst/>
              <a:gdLst>
                <a:gd name="T0" fmla="*/ 14 w 58"/>
                <a:gd name="T1" fmla="*/ 55 h 55"/>
                <a:gd name="T2" fmla="*/ 2 w 58"/>
                <a:gd name="T3" fmla="*/ 47 h 55"/>
                <a:gd name="T4" fmla="*/ 2 w 58"/>
                <a:gd name="T5" fmla="*/ 33 h 55"/>
                <a:gd name="T6" fmla="*/ 35 w 58"/>
                <a:gd name="T7" fmla="*/ 3 h 55"/>
                <a:gd name="T8" fmla="*/ 51 w 58"/>
                <a:gd name="T9" fmla="*/ 6 h 55"/>
                <a:gd name="T10" fmla="*/ 55 w 58"/>
                <a:gd name="T11" fmla="*/ 23 h 55"/>
                <a:gd name="T12" fmla="*/ 14 w 5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14" y="55"/>
                  </a:moveTo>
                  <a:cubicBezTo>
                    <a:pt x="8" y="55"/>
                    <a:pt x="4" y="52"/>
                    <a:pt x="2" y="47"/>
                  </a:cubicBezTo>
                  <a:cubicBezTo>
                    <a:pt x="0" y="43"/>
                    <a:pt x="0" y="37"/>
                    <a:pt x="2" y="33"/>
                  </a:cubicBezTo>
                  <a:cubicBezTo>
                    <a:pt x="10" y="20"/>
                    <a:pt x="21" y="10"/>
                    <a:pt x="35" y="3"/>
                  </a:cubicBezTo>
                  <a:cubicBezTo>
                    <a:pt x="41" y="0"/>
                    <a:pt x="46" y="1"/>
                    <a:pt x="51" y="6"/>
                  </a:cubicBezTo>
                  <a:cubicBezTo>
                    <a:pt x="56" y="11"/>
                    <a:pt x="58" y="17"/>
                    <a:pt x="55" y="23"/>
                  </a:cubicBezTo>
                  <a:cubicBezTo>
                    <a:pt x="45" y="38"/>
                    <a:pt x="32" y="50"/>
                    <a:pt x="14" y="55"/>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2" name="Freeform 39">
              <a:extLst>
                <a:ext uri="{FF2B5EF4-FFF2-40B4-BE49-F238E27FC236}">
                  <a16:creationId xmlns:a16="http://schemas.microsoft.com/office/drawing/2014/main" id="{FCD30057-0630-48FE-97DA-A45F9EB61F82}"/>
                </a:ext>
              </a:extLst>
            </p:cNvPr>
            <p:cNvSpPr>
              <a:spLocks/>
            </p:cNvSpPr>
            <p:nvPr/>
          </p:nvSpPr>
          <p:spPr bwMode="auto">
            <a:xfrm>
              <a:off x="10493563" y="5811533"/>
              <a:ext cx="107484" cy="157642"/>
            </a:xfrm>
            <a:custGeom>
              <a:avLst/>
              <a:gdLst>
                <a:gd name="T0" fmla="*/ 0 w 26"/>
                <a:gd name="T1" fmla="*/ 32 h 39"/>
                <a:gd name="T2" fmla="*/ 22 w 26"/>
                <a:gd name="T3" fmla="*/ 0 h 39"/>
                <a:gd name="T4" fmla="*/ 24 w 26"/>
                <a:gd name="T5" fmla="*/ 1 h 39"/>
                <a:gd name="T6" fmla="*/ 26 w 26"/>
                <a:gd name="T7" fmla="*/ 39 h 39"/>
                <a:gd name="T8" fmla="*/ 0 w 26"/>
                <a:gd name="T9" fmla="*/ 32 h 39"/>
              </a:gdLst>
              <a:ahLst/>
              <a:cxnLst>
                <a:cxn ang="0">
                  <a:pos x="T0" y="T1"/>
                </a:cxn>
                <a:cxn ang="0">
                  <a:pos x="T2" y="T3"/>
                </a:cxn>
                <a:cxn ang="0">
                  <a:pos x="T4" y="T5"/>
                </a:cxn>
                <a:cxn ang="0">
                  <a:pos x="T6" y="T7"/>
                </a:cxn>
                <a:cxn ang="0">
                  <a:pos x="T8" y="T9"/>
                </a:cxn>
              </a:cxnLst>
              <a:rect l="0" t="0" r="r" b="b"/>
              <a:pathLst>
                <a:path w="26" h="39">
                  <a:moveTo>
                    <a:pt x="0" y="32"/>
                  </a:moveTo>
                  <a:cubicBezTo>
                    <a:pt x="8" y="20"/>
                    <a:pt x="15" y="10"/>
                    <a:pt x="22" y="0"/>
                  </a:cubicBezTo>
                  <a:cubicBezTo>
                    <a:pt x="23" y="1"/>
                    <a:pt x="23" y="1"/>
                    <a:pt x="24" y="1"/>
                  </a:cubicBezTo>
                  <a:cubicBezTo>
                    <a:pt x="24" y="13"/>
                    <a:pt x="25" y="25"/>
                    <a:pt x="26" y="39"/>
                  </a:cubicBezTo>
                  <a:cubicBezTo>
                    <a:pt x="17" y="36"/>
                    <a:pt x="9" y="34"/>
                    <a:pt x="0" y="32"/>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3" name="Freeform 40">
              <a:extLst>
                <a:ext uri="{FF2B5EF4-FFF2-40B4-BE49-F238E27FC236}">
                  <a16:creationId xmlns:a16="http://schemas.microsoft.com/office/drawing/2014/main" id="{9B9432EE-6F0E-42F7-91AC-67E1120E4CE9}"/>
                </a:ext>
              </a:extLst>
            </p:cNvPr>
            <p:cNvSpPr>
              <a:spLocks noEditPoints="1"/>
            </p:cNvSpPr>
            <p:nvPr/>
          </p:nvSpPr>
          <p:spPr bwMode="auto">
            <a:xfrm>
              <a:off x="9316030" y="1507447"/>
              <a:ext cx="3974472" cy="3957754"/>
            </a:xfrm>
            <a:custGeom>
              <a:avLst/>
              <a:gdLst>
                <a:gd name="T0" fmla="*/ 481 w 971"/>
                <a:gd name="T1" fmla="*/ 965 h 966"/>
                <a:gd name="T2" fmla="*/ 396 w 971"/>
                <a:gd name="T3" fmla="*/ 499 h 966"/>
                <a:gd name="T4" fmla="*/ 403 w 971"/>
                <a:gd name="T5" fmla="*/ 363 h 966"/>
                <a:gd name="T6" fmla="*/ 352 w 971"/>
                <a:gd name="T7" fmla="*/ 363 h 966"/>
                <a:gd name="T8" fmla="*/ 347 w 971"/>
                <a:gd name="T9" fmla="*/ 554 h 966"/>
                <a:gd name="T10" fmla="*/ 304 w 971"/>
                <a:gd name="T11" fmla="*/ 575 h 966"/>
                <a:gd name="T12" fmla="*/ 309 w 971"/>
                <a:gd name="T13" fmla="*/ 406 h 966"/>
                <a:gd name="T14" fmla="*/ 283 w 971"/>
                <a:gd name="T15" fmla="*/ 343 h 966"/>
                <a:gd name="T16" fmla="*/ 263 w 971"/>
                <a:gd name="T17" fmla="*/ 441 h 966"/>
                <a:gd name="T18" fmla="*/ 244 w 971"/>
                <a:gd name="T19" fmla="*/ 508 h 966"/>
                <a:gd name="T20" fmla="*/ 230 w 971"/>
                <a:gd name="T21" fmla="*/ 368 h 966"/>
                <a:gd name="T22" fmla="*/ 302 w 971"/>
                <a:gd name="T23" fmla="*/ 286 h 966"/>
                <a:gd name="T24" fmla="*/ 318 w 971"/>
                <a:gd name="T25" fmla="*/ 152 h 966"/>
                <a:gd name="T26" fmla="*/ 263 w 971"/>
                <a:gd name="T27" fmla="*/ 119 h 966"/>
                <a:gd name="T28" fmla="*/ 267 w 971"/>
                <a:gd name="T29" fmla="*/ 186 h 966"/>
                <a:gd name="T30" fmla="*/ 202 w 971"/>
                <a:gd name="T31" fmla="*/ 319 h 966"/>
                <a:gd name="T32" fmla="*/ 175 w 971"/>
                <a:gd name="T33" fmla="*/ 490 h 966"/>
                <a:gd name="T34" fmla="*/ 257 w 971"/>
                <a:gd name="T35" fmla="*/ 578 h 966"/>
                <a:gd name="T36" fmla="*/ 263 w 971"/>
                <a:gd name="T37" fmla="*/ 763 h 966"/>
                <a:gd name="T38" fmla="*/ 287 w 971"/>
                <a:gd name="T39" fmla="*/ 852 h 966"/>
                <a:gd name="T40" fmla="*/ 307 w 971"/>
                <a:gd name="T41" fmla="*/ 754 h 966"/>
                <a:gd name="T42" fmla="*/ 312 w 971"/>
                <a:gd name="T43" fmla="*/ 647 h 966"/>
                <a:gd name="T44" fmla="*/ 376 w 971"/>
                <a:gd name="T45" fmla="*/ 605 h 966"/>
                <a:gd name="T46" fmla="*/ 413 w 971"/>
                <a:gd name="T47" fmla="*/ 542 h 966"/>
                <a:gd name="T48" fmla="*/ 487 w 971"/>
                <a:gd name="T49" fmla="*/ 451 h 966"/>
                <a:gd name="T50" fmla="*/ 473 w 971"/>
                <a:gd name="T51" fmla="*/ 304 h 966"/>
                <a:gd name="T52" fmla="*/ 408 w 971"/>
                <a:gd name="T53" fmla="*/ 229 h 966"/>
                <a:gd name="T54" fmla="*/ 390 w 971"/>
                <a:gd name="T55" fmla="*/ 114 h 966"/>
                <a:gd name="T56" fmla="*/ 356 w 971"/>
                <a:gd name="T57" fmla="*/ 139 h 966"/>
                <a:gd name="T58" fmla="*/ 388 w 971"/>
                <a:gd name="T59" fmla="*/ 293 h 966"/>
                <a:gd name="T60" fmla="*/ 442 w 971"/>
                <a:gd name="T61" fmla="*/ 357 h 966"/>
                <a:gd name="T62" fmla="*/ 396 w 971"/>
                <a:gd name="T63" fmla="*/ 499 h 966"/>
                <a:gd name="T64" fmla="*/ 713 w 971"/>
                <a:gd name="T65" fmla="*/ 194 h 966"/>
                <a:gd name="T66" fmla="*/ 618 w 971"/>
                <a:gd name="T67" fmla="*/ 251 h 966"/>
                <a:gd name="T68" fmla="*/ 521 w 971"/>
                <a:gd name="T69" fmla="*/ 335 h 966"/>
                <a:gd name="T70" fmla="*/ 515 w 971"/>
                <a:gd name="T71" fmla="*/ 576 h 966"/>
                <a:gd name="T72" fmla="*/ 425 w 971"/>
                <a:gd name="T73" fmla="*/ 817 h 966"/>
                <a:gd name="T74" fmla="*/ 473 w 971"/>
                <a:gd name="T75" fmla="*/ 826 h 966"/>
                <a:gd name="T76" fmla="*/ 529 w 971"/>
                <a:gd name="T77" fmla="*/ 709 h 966"/>
                <a:gd name="T78" fmla="*/ 564 w 971"/>
                <a:gd name="T79" fmla="*/ 522 h 966"/>
                <a:gd name="T80" fmla="*/ 565 w 971"/>
                <a:gd name="T81" fmla="*/ 374 h 966"/>
                <a:gd name="T82" fmla="*/ 590 w 971"/>
                <a:gd name="T83" fmla="*/ 297 h 966"/>
                <a:gd name="T84" fmla="*/ 708 w 971"/>
                <a:gd name="T85" fmla="*/ 283 h 966"/>
                <a:gd name="T86" fmla="*/ 762 w 971"/>
                <a:gd name="T87" fmla="*/ 169 h 966"/>
                <a:gd name="T88" fmla="*/ 614 w 971"/>
                <a:gd name="T89" fmla="*/ 119 h 966"/>
                <a:gd name="T90" fmla="*/ 515 w 971"/>
                <a:gd name="T91" fmla="*/ 128 h 966"/>
                <a:gd name="T92" fmla="*/ 565 w 971"/>
                <a:gd name="T93" fmla="*/ 174 h 966"/>
                <a:gd name="T94" fmla="*/ 606 w 971"/>
                <a:gd name="T95" fmla="*/ 485 h 966"/>
                <a:gd name="T96" fmla="*/ 627 w 971"/>
                <a:gd name="T97" fmla="*/ 640 h 966"/>
                <a:gd name="T98" fmla="*/ 685 w 971"/>
                <a:gd name="T99" fmla="*/ 831 h 966"/>
                <a:gd name="T100" fmla="*/ 735 w 971"/>
                <a:gd name="T101" fmla="*/ 819 h 966"/>
                <a:gd name="T102" fmla="*/ 659 w 971"/>
                <a:gd name="T103" fmla="*/ 585 h 966"/>
                <a:gd name="T104" fmla="*/ 654 w 971"/>
                <a:gd name="T105" fmla="*/ 414 h 966"/>
                <a:gd name="T106" fmla="*/ 725 w 971"/>
                <a:gd name="T107" fmla="*/ 455 h 966"/>
                <a:gd name="T108" fmla="*/ 723 w 971"/>
                <a:gd name="T109" fmla="*/ 603 h 966"/>
                <a:gd name="T110" fmla="*/ 771 w 971"/>
                <a:gd name="T111" fmla="*/ 571 h 966"/>
                <a:gd name="T112" fmla="*/ 766 w 971"/>
                <a:gd name="T113" fmla="*/ 428 h 966"/>
                <a:gd name="T114" fmla="*/ 638 w 971"/>
                <a:gd name="T115" fmla="*/ 353 h 966"/>
                <a:gd name="T116" fmla="*/ 606 w 971"/>
                <a:gd name="T117" fmla="*/ 485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1" h="966">
                  <a:moveTo>
                    <a:pt x="482" y="0"/>
                  </a:moveTo>
                  <a:cubicBezTo>
                    <a:pt x="753" y="1"/>
                    <a:pt x="959" y="218"/>
                    <a:pt x="965" y="471"/>
                  </a:cubicBezTo>
                  <a:cubicBezTo>
                    <a:pt x="971" y="745"/>
                    <a:pt x="749" y="966"/>
                    <a:pt x="481" y="965"/>
                  </a:cubicBezTo>
                  <a:cubicBezTo>
                    <a:pt x="218" y="964"/>
                    <a:pt x="0" y="751"/>
                    <a:pt x="1" y="480"/>
                  </a:cubicBezTo>
                  <a:cubicBezTo>
                    <a:pt x="2" y="217"/>
                    <a:pt x="214" y="2"/>
                    <a:pt x="482" y="0"/>
                  </a:cubicBezTo>
                  <a:close/>
                  <a:moveTo>
                    <a:pt x="396" y="499"/>
                  </a:moveTo>
                  <a:cubicBezTo>
                    <a:pt x="396" y="495"/>
                    <a:pt x="396" y="492"/>
                    <a:pt x="396" y="489"/>
                  </a:cubicBezTo>
                  <a:cubicBezTo>
                    <a:pt x="397" y="474"/>
                    <a:pt x="398" y="460"/>
                    <a:pt x="398" y="446"/>
                  </a:cubicBezTo>
                  <a:cubicBezTo>
                    <a:pt x="398" y="418"/>
                    <a:pt x="400" y="391"/>
                    <a:pt x="403" y="363"/>
                  </a:cubicBezTo>
                  <a:cubicBezTo>
                    <a:pt x="405" y="347"/>
                    <a:pt x="400" y="340"/>
                    <a:pt x="383" y="339"/>
                  </a:cubicBezTo>
                  <a:cubicBezTo>
                    <a:pt x="377" y="339"/>
                    <a:pt x="371" y="340"/>
                    <a:pt x="365" y="340"/>
                  </a:cubicBezTo>
                  <a:cubicBezTo>
                    <a:pt x="355" y="341"/>
                    <a:pt x="350" y="351"/>
                    <a:pt x="352" y="363"/>
                  </a:cubicBezTo>
                  <a:cubicBezTo>
                    <a:pt x="358" y="398"/>
                    <a:pt x="354" y="433"/>
                    <a:pt x="354" y="468"/>
                  </a:cubicBezTo>
                  <a:cubicBezTo>
                    <a:pt x="354" y="474"/>
                    <a:pt x="355" y="479"/>
                    <a:pt x="354" y="484"/>
                  </a:cubicBezTo>
                  <a:cubicBezTo>
                    <a:pt x="352" y="507"/>
                    <a:pt x="349" y="531"/>
                    <a:pt x="347" y="554"/>
                  </a:cubicBezTo>
                  <a:cubicBezTo>
                    <a:pt x="346" y="566"/>
                    <a:pt x="342" y="577"/>
                    <a:pt x="333" y="585"/>
                  </a:cubicBezTo>
                  <a:cubicBezTo>
                    <a:pt x="328" y="590"/>
                    <a:pt x="322" y="593"/>
                    <a:pt x="314" y="591"/>
                  </a:cubicBezTo>
                  <a:cubicBezTo>
                    <a:pt x="307" y="588"/>
                    <a:pt x="305" y="582"/>
                    <a:pt x="304" y="575"/>
                  </a:cubicBezTo>
                  <a:cubicBezTo>
                    <a:pt x="303" y="554"/>
                    <a:pt x="302" y="533"/>
                    <a:pt x="302" y="512"/>
                  </a:cubicBezTo>
                  <a:cubicBezTo>
                    <a:pt x="303" y="487"/>
                    <a:pt x="304" y="462"/>
                    <a:pt x="306" y="438"/>
                  </a:cubicBezTo>
                  <a:cubicBezTo>
                    <a:pt x="306" y="427"/>
                    <a:pt x="307" y="416"/>
                    <a:pt x="309" y="406"/>
                  </a:cubicBezTo>
                  <a:cubicBezTo>
                    <a:pt x="311" y="391"/>
                    <a:pt x="315" y="377"/>
                    <a:pt x="317" y="362"/>
                  </a:cubicBezTo>
                  <a:cubicBezTo>
                    <a:pt x="318" y="354"/>
                    <a:pt x="313" y="347"/>
                    <a:pt x="304" y="346"/>
                  </a:cubicBezTo>
                  <a:cubicBezTo>
                    <a:pt x="297" y="344"/>
                    <a:pt x="290" y="344"/>
                    <a:pt x="283" y="343"/>
                  </a:cubicBezTo>
                  <a:cubicBezTo>
                    <a:pt x="272" y="343"/>
                    <a:pt x="265" y="351"/>
                    <a:pt x="265" y="363"/>
                  </a:cubicBezTo>
                  <a:cubicBezTo>
                    <a:pt x="266" y="379"/>
                    <a:pt x="266" y="395"/>
                    <a:pt x="265" y="411"/>
                  </a:cubicBezTo>
                  <a:cubicBezTo>
                    <a:pt x="265" y="421"/>
                    <a:pt x="264" y="431"/>
                    <a:pt x="263" y="441"/>
                  </a:cubicBezTo>
                  <a:cubicBezTo>
                    <a:pt x="262" y="461"/>
                    <a:pt x="260" y="480"/>
                    <a:pt x="259" y="500"/>
                  </a:cubicBezTo>
                  <a:cubicBezTo>
                    <a:pt x="259" y="502"/>
                    <a:pt x="258" y="504"/>
                    <a:pt x="257" y="505"/>
                  </a:cubicBezTo>
                  <a:cubicBezTo>
                    <a:pt x="254" y="511"/>
                    <a:pt x="250" y="512"/>
                    <a:pt x="244" y="508"/>
                  </a:cubicBezTo>
                  <a:cubicBezTo>
                    <a:pt x="235" y="501"/>
                    <a:pt x="228" y="491"/>
                    <a:pt x="223" y="481"/>
                  </a:cubicBezTo>
                  <a:cubicBezTo>
                    <a:pt x="213" y="457"/>
                    <a:pt x="216" y="431"/>
                    <a:pt x="220" y="407"/>
                  </a:cubicBezTo>
                  <a:cubicBezTo>
                    <a:pt x="222" y="393"/>
                    <a:pt x="226" y="380"/>
                    <a:pt x="230" y="368"/>
                  </a:cubicBezTo>
                  <a:cubicBezTo>
                    <a:pt x="234" y="354"/>
                    <a:pt x="241" y="343"/>
                    <a:pt x="251" y="333"/>
                  </a:cubicBezTo>
                  <a:cubicBezTo>
                    <a:pt x="263" y="322"/>
                    <a:pt x="276" y="312"/>
                    <a:pt x="288" y="301"/>
                  </a:cubicBezTo>
                  <a:cubicBezTo>
                    <a:pt x="293" y="297"/>
                    <a:pt x="298" y="292"/>
                    <a:pt x="302" y="286"/>
                  </a:cubicBezTo>
                  <a:cubicBezTo>
                    <a:pt x="309" y="275"/>
                    <a:pt x="314" y="263"/>
                    <a:pt x="314" y="249"/>
                  </a:cubicBezTo>
                  <a:cubicBezTo>
                    <a:pt x="315" y="230"/>
                    <a:pt x="316" y="211"/>
                    <a:pt x="317" y="192"/>
                  </a:cubicBezTo>
                  <a:cubicBezTo>
                    <a:pt x="317" y="179"/>
                    <a:pt x="317" y="165"/>
                    <a:pt x="318" y="152"/>
                  </a:cubicBezTo>
                  <a:cubicBezTo>
                    <a:pt x="319" y="142"/>
                    <a:pt x="317" y="132"/>
                    <a:pt x="315" y="122"/>
                  </a:cubicBezTo>
                  <a:cubicBezTo>
                    <a:pt x="314" y="119"/>
                    <a:pt x="310" y="115"/>
                    <a:pt x="307" y="114"/>
                  </a:cubicBezTo>
                  <a:cubicBezTo>
                    <a:pt x="292" y="111"/>
                    <a:pt x="277" y="110"/>
                    <a:pt x="263" y="119"/>
                  </a:cubicBezTo>
                  <a:cubicBezTo>
                    <a:pt x="261" y="120"/>
                    <a:pt x="258" y="123"/>
                    <a:pt x="258" y="125"/>
                  </a:cubicBezTo>
                  <a:cubicBezTo>
                    <a:pt x="258" y="131"/>
                    <a:pt x="257" y="137"/>
                    <a:pt x="258" y="143"/>
                  </a:cubicBezTo>
                  <a:cubicBezTo>
                    <a:pt x="261" y="157"/>
                    <a:pt x="266" y="171"/>
                    <a:pt x="267" y="186"/>
                  </a:cubicBezTo>
                  <a:cubicBezTo>
                    <a:pt x="269" y="203"/>
                    <a:pt x="269" y="221"/>
                    <a:pt x="269" y="238"/>
                  </a:cubicBezTo>
                  <a:cubicBezTo>
                    <a:pt x="269" y="252"/>
                    <a:pt x="258" y="260"/>
                    <a:pt x="249" y="269"/>
                  </a:cubicBezTo>
                  <a:cubicBezTo>
                    <a:pt x="234" y="286"/>
                    <a:pt x="217" y="302"/>
                    <a:pt x="202" y="319"/>
                  </a:cubicBezTo>
                  <a:cubicBezTo>
                    <a:pt x="192" y="330"/>
                    <a:pt x="185" y="341"/>
                    <a:pt x="181" y="355"/>
                  </a:cubicBezTo>
                  <a:cubicBezTo>
                    <a:pt x="176" y="374"/>
                    <a:pt x="168" y="393"/>
                    <a:pt x="166" y="413"/>
                  </a:cubicBezTo>
                  <a:cubicBezTo>
                    <a:pt x="164" y="439"/>
                    <a:pt x="168" y="465"/>
                    <a:pt x="175" y="490"/>
                  </a:cubicBezTo>
                  <a:cubicBezTo>
                    <a:pt x="182" y="515"/>
                    <a:pt x="198" y="534"/>
                    <a:pt x="217" y="551"/>
                  </a:cubicBezTo>
                  <a:cubicBezTo>
                    <a:pt x="227" y="560"/>
                    <a:pt x="239" y="568"/>
                    <a:pt x="253" y="573"/>
                  </a:cubicBezTo>
                  <a:cubicBezTo>
                    <a:pt x="255" y="574"/>
                    <a:pt x="257" y="576"/>
                    <a:pt x="257" y="578"/>
                  </a:cubicBezTo>
                  <a:cubicBezTo>
                    <a:pt x="259" y="598"/>
                    <a:pt x="261" y="617"/>
                    <a:pt x="261" y="637"/>
                  </a:cubicBezTo>
                  <a:cubicBezTo>
                    <a:pt x="262" y="651"/>
                    <a:pt x="262" y="664"/>
                    <a:pt x="262" y="678"/>
                  </a:cubicBezTo>
                  <a:cubicBezTo>
                    <a:pt x="262" y="706"/>
                    <a:pt x="263" y="735"/>
                    <a:pt x="263" y="763"/>
                  </a:cubicBezTo>
                  <a:cubicBezTo>
                    <a:pt x="263" y="786"/>
                    <a:pt x="264" y="810"/>
                    <a:pt x="265" y="833"/>
                  </a:cubicBezTo>
                  <a:cubicBezTo>
                    <a:pt x="265" y="839"/>
                    <a:pt x="266" y="844"/>
                    <a:pt x="272" y="847"/>
                  </a:cubicBezTo>
                  <a:cubicBezTo>
                    <a:pt x="277" y="849"/>
                    <a:pt x="282" y="852"/>
                    <a:pt x="287" y="852"/>
                  </a:cubicBezTo>
                  <a:cubicBezTo>
                    <a:pt x="301" y="853"/>
                    <a:pt x="311" y="848"/>
                    <a:pt x="310" y="832"/>
                  </a:cubicBezTo>
                  <a:cubicBezTo>
                    <a:pt x="310" y="818"/>
                    <a:pt x="310" y="803"/>
                    <a:pt x="310" y="789"/>
                  </a:cubicBezTo>
                  <a:cubicBezTo>
                    <a:pt x="309" y="777"/>
                    <a:pt x="307" y="765"/>
                    <a:pt x="307" y="754"/>
                  </a:cubicBezTo>
                  <a:cubicBezTo>
                    <a:pt x="306" y="739"/>
                    <a:pt x="305" y="724"/>
                    <a:pt x="305" y="710"/>
                  </a:cubicBezTo>
                  <a:cubicBezTo>
                    <a:pt x="305" y="692"/>
                    <a:pt x="305" y="675"/>
                    <a:pt x="305" y="657"/>
                  </a:cubicBezTo>
                  <a:cubicBezTo>
                    <a:pt x="305" y="652"/>
                    <a:pt x="308" y="649"/>
                    <a:pt x="312" y="647"/>
                  </a:cubicBezTo>
                  <a:cubicBezTo>
                    <a:pt x="320" y="645"/>
                    <a:pt x="327" y="643"/>
                    <a:pt x="335" y="640"/>
                  </a:cubicBezTo>
                  <a:cubicBezTo>
                    <a:pt x="343" y="637"/>
                    <a:pt x="351" y="634"/>
                    <a:pt x="358" y="629"/>
                  </a:cubicBezTo>
                  <a:cubicBezTo>
                    <a:pt x="367" y="623"/>
                    <a:pt x="374" y="616"/>
                    <a:pt x="376" y="605"/>
                  </a:cubicBezTo>
                  <a:cubicBezTo>
                    <a:pt x="378" y="596"/>
                    <a:pt x="380" y="588"/>
                    <a:pt x="383" y="579"/>
                  </a:cubicBezTo>
                  <a:cubicBezTo>
                    <a:pt x="385" y="573"/>
                    <a:pt x="386" y="566"/>
                    <a:pt x="390" y="561"/>
                  </a:cubicBezTo>
                  <a:cubicBezTo>
                    <a:pt x="397" y="554"/>
                    <a:pt x="405" y="548"/>
                    <a:pt x="413" y="542"/>
                  </a:cubicBezTo>
                  <a:cubicBezTo>
                    <a:pt x="421" y="536"/>
                    <a:pt x="430" y="531"/>
                    <a:pt x="438" y="525"/>
                  </a:cubicBezTo>
                  <a:cubicBezTo>
                    <a:pt x="447" y="518"/>
                    <a:pt x="455" y="510"/>
                    <a:pt x="463" y="502"/>
                  </a:cubicBezTo>
                  <a:cubicBezTo>
                    <a:pt x="476" y="488"/>
                    <a:pt x="481" y="469"/>
                    <a:pt x="487" y="451"/>
                  </a:cubicBezTo>
                  <a:cubicBezTo>
                    <a:pt x="495" y="430"/>
                    <a:pt x="491" y="407"/>
                    <a:pt x="491" y="385"/>
                  </a:cubicBezTo>
                  <a:cubicBezTo>
                    <a:pt x="492" y="372"/>
                    <a:pt x="488" y="359"/>
                    <a:pt x="486" y="345"/>
                  </a:cubicBezTo>
                  <a:cubicBezTo>
                    <a:pt x="485" y="330"/>
                    <a:pt x="479" y="317"/>
                    <a:pt x="473" y="304"/>
                  </a:cubicBezTo>
                  <a:cubicBezTo>
                    <a:pt x="471" y="300"/>
                    <a:pt x="469" y="297"/>
                    <a:pt x="467" y="294"/>
                  </a:cubicBezTo>
                  <a:cubicBezTo>
                    <a:pt x="456" y="286"/>
                    <a:pt x="446" y="277"/>
                    <a:pt x="435" y="269"/>
                  </a:cubicBezTo>
                  <a:cubicBezTo>
                    <a:pt x="422" y="258"/>
                    <a:pt x="410" y="248"/>
                    <a:pt x="408" y="229"/>
                  </a:cubicBezTo>
                  <a:cubicBezTo>
                    <a:pt x="406" y="214"/>
                    <a:pt x="403" y="198"/>
                    <a:pt x="407" y="183"/>
                  </a:cubicBezTo>
                  <a:cubicBezTo>
                    <a:pt x="411" y="171"/>
                    <a:pt x="413" y="158"/>
                    <a:pt x="416" y="146"/>
                  </a:cubicBezTo>
                  <a:cubicBezTo>
                    <a:pt x="420" y="126"/>
                    <a:pt x="410" y="115"/>
                    <a:pt x="390" y="114"/>
                  </a:cubicBezTo>
                  <a:cubicBezTo>
                    <a:pt x="384" y="113"/>
                    <a:pt x="378" y="114"/>
                    <a:pt x="372" y="114"/>
                  </a:cubicBezTo>
                  <a:cubicBezTo>
                    <a:pt x="364" y="114"/>
                    <a:pt x="360" y="118"/>
                    <a:pt x="358" y="124"/>
                  </a:cubicBezTo>
                  <a:cubicBezTo>
                    <a:pt x="357" y="129"/>
                    <a:pt x="356" y="134"/>
                    <a:pt x="356" y="139"/>
                  </a:cubicBezTo>
                  <a:cubicBezTo>
                    <a:pt x="357" y="159"/>
                    <a:pt x="359" y="180"/>
                    <a:pt x="360" y="200"/>
                  </a:cubicBezTo>
                  <a:cubicBezTo>
                    <a:pt x="361" y="216"/>
                    <a:pt x="362" y="231"/>
                    <a:pt x="364" y="247"/>
                  </a:cubicBezTo>
                  <a:cubicBezTo>
                    <a:pt x="367" y="265"/>
                    <a:pt x="374" y="281"/>
                    <a:pt x="388" y="293"/>
                  </a:cubicBezTo>
                  <a:cubicBezTo>
                    <a:pt x="394" y="298"/>
                    <a:pt x="400" y="302"/>
                    <a:pt x="405" y="307"/>
                  </a:cubicBezTo>
                  <a:cubicBezTo>
                    <a:pt x="414" y="315"/>
                    <a:pt x="425" y="320"/>
                    <a:pt x="431" y="331"/>
                  </a:cubicBezTo>
                  <a:cubicBezTo>
                    <a:pt x="436" y="339"/>
                    <a:pt x="442" y="347"/>
                    <a:pt x="442" y="357"/>
                  </a:cubicBezTo>
                  <a:cubicBezTo>
                    <a:pt x="442" y="379"/>
                    <a:pt x="447" y="401"/>
                    <a:pt x="444" y="424"/>
                  </a:cubicBezTo>
                  <a:cubicBezTo>
                    <a:pt x="442" y="444"/>
                    <a:pt x="439" y="462"/>
                    <a:pt x="426" y="479"/>
                  </a:cubicBezTo>
                  <a:cubicBezTo>
                    <a:pt x="418" y="488"/>
                    <a:pt x="409" y="495"/>
                    <a:pt x="396" y="499"/>
                  </a:cubicBezTo>
                  <a:close/>
                  <a:moveTo>
                    <a:pt x="662" y="162"/>
                  </a:moveTo>
                  <a:cubicBezTo>
                    <a:pt x="678" y="160"/>
                    <a:pt x="692" y="163"/>
                    <a:pt x="704" y="175"/>
                  </a:cubicBezTo>
                  <a:cubicBezTo>
                    <a:pt x="710" y="180"/>
                    <a:pt x="713" y="186"/>
                    <a:pt x="713" y="194"/>
                  </a:cubicBezTo>
                  <a:cubicBezTo>
                    <a:pt x="715" y="215"/>
                    <a:pt x="698" y="237"/>
                    <a:pt x="678" y="241"/>
                  </a:cubicBezTo>
                  <a:cubicBezTo>
                    <a:pt x="671" y="243"/>
                    <a:pt x="664" y="245"/>
                    <a:pt x="656" y="246"/>
                  </a:cubicBezTo>
                  <a:cubicBezTo>
                    <a:pt x="643" y="248"/>
                    <a:pt x="630" y="250"/>
                    <a:pt x="618" y="251"/>
                  </a:cubicBezTo>
                  <a:cubicBezTo>
                    <a:pt x="609" y="252"/>
                    <a:pt x="600" y="251"/>
                    <a:pt x="592" y="251"/>
                  </a:cubicBezTo>
                  <a:cubicBezTo>
                    <a:pt x="571" y="252"/>
                    <a:pt x="554" y="260"/>
                    <a:pt x="539" y="274"/>
                  </a:cubicBezTo>
                  <a:cubicBezTo>
                    <a:pt x="521" y="291"/>
                    <a:pt x="519" y="313"/>
                    <a:pt x="521" y="335"/>
                  </a:cubicBezTo>
                  <a:cubicBezTo>
                    <a:pt x="523" y="364"/>
                    <a:pt x="525" y="392"/>
                    <a:pt x="526" y="421"/>
                  </a:cubicBezTo>
                  <a:cubicBezTo>
                    <a:pt x="527" y="443"/>
                    <a:pt x="526" y="465"/>
                    <a:pt x="524" y="487"/>
                  </a:cubicBezTo>
                  <a:cubicBezTo>
                    <a:pt x="522" y="516"/>
                    <a:pt x="519" y="546"/>
                    <a:pt x="515" y="576"/>
                  </a:cubicBezTo>
                  <a:cubicBezTo>
                    <a:pt x="509" y="614"/>
                    <a:pt x="500" y="652"/>
                    <a:pt x="486" y="688"/>
                  </a:cubicBezTo>
                  <a:cubicBezTo>
                    <a:pt x="478" y="710"/>
                    <a:pt x="472" y="732"/>
                    <a:pt x="461" y="752"/>
                  </a:cubicBezTo>
                  <a:cubicBezTo>
                    <a:pt x="449" y="774"/>
                    <a:pt x="438" y="796"/>
                    <a:pt x="425" y="817"/>
                  </a:cubicBezTo>
                  <a:cubicBezTo>
                    <a:pt x="418" y="830"/>
                    <a:pt x="418" y="837"/>
                    <a:pt x="429" y="847"/>
                  </a:cubicBezTo>
                  <a:cubicBezTo>
                    <a:pt x="436" y="854"/>
                    <a:pt x="449" y="854"/>
                    <a:pt x="455" y="847"/>
                  </a:cubicBezTo>
                  <a:cubicBezTo>
                    <a:pt x="462" y="841"/>
                    <a:pt x="468" y="833"/>
                    <a:pt x="473" y="826"/>
                  </a:cubicBezTo>
                  <a:cubicBezTo>
                    <a:pt x="481" y="814"/>
                    <a:pt x="488" y="803"/>
                    <a:pt x="495" y="791"/>
                  </a:cubicBezTo>
                  <a:cubicBezTo>
                    <a:pt x="502" y="777"/>
                    <a:pt x="509" y="763"/>
                    <a:pt x="515" y="748"/>
                  </a:cubicBezTo>
                  <a:cubicBezTo>
                    <a:pt x="520" y="736"/>
                    <a:pt x="525" y="722"/>
                    <a:pt x="529" y="709"/>
                  </a:cubicBezTo>
                  <a:cubicBezTo>
                    <a:pt x="534" y="693"/>
                    <a:pt x="539" y="678"/>
                    <a:pt x="542" y="661"/>
                  </a:cubicBezTo>
                  <a:cubicBezTo>
                    <a:pt x="547" y="635"/>
                    <a:pt x="551" y="609"/>
                    <a:pt x="556" y="583"/>
                  </a:cubicBezTo>
                  <a:cubicBezTo>
                    <a:pt x="559" y="563"/>
                    <a:pt x="562" y="543"/>
                    <a:pt x="564" y="522"/>
                  </a:cubicBezTo>
                  <a:cubicBezTo>
                    <a:pt x="567" y="503"/>
                    <a:pt x="569" y="483"/>
                    <a:pt x="569" y="463"/>
                  </a:cubicBezTo>
                  <a:cubicBezTo>
                    <a:pt x="570" y="442"/>
                    <a:pt x="569" y="421"/>
                    <a:pt x="568" y="399"/>
                  </a:cubicBezTo>
                  <a:cubicBezTo>
                    <a:pt x="568" y="391"/>
                    <a:pt x="565" y="383"/>
                    <a:pt x="565" y="374"/>
                  </a:cubicBezTo>
                  <a:cubicBezTo>
                    <a:pt x="564" y="358"/>
                    <a:pt x="564" y="343"/>
                    <a:pt x="563" y="327"/>
                  </a:cubicBezTo>
                  <a:cubicBezTo>
                    <a:pt x="563" y="313"/>
                    <a:pt x="568" y="305"/>
                    <a:pt x="581" y="300"/>
                  </a:cubicBezTo>
                  <a:cubicBezTo>
                    <a:pt x="584" y="299"/>
                    <a:pt x="587" y="298"/>
                    <a:pt x="590" y="297"/>
                  </a:cubicBezTo>
                  <a:cubicBezTo>
                    <a:pt x="599" y="296"/>
                    <a:pt x="608" y="296"/>
                    <a:pt x="617" y="295"/>
                  </a:cubicBezTo>
                  <a:cubicBezTo>
                    <a:pt x="635" y="294"/>
                    <a:pt x="654" y="293"/>
                    <a:pt x="672" y="291"/>
                  </a:cubicBezTo>
                  <a:cubicBezTo>
                    <a:pt x="684" y="289"/>
                    <a:pt x="697" y="288"/>
                    <a:pt x="708" y="283"/>
                  </a:cubicBezTo>
                  <a:cubicBezTo>
                    <a:pt x="727" y="276"/>
                    <a:pt x="739" y="260"/>
                    <a:pt x="751" y="244"/>
                  </a:cubicBezTo>
                  <a:cubicBezTo>
                    <a:pt x="762" y="230"/>
                    <a:pt x="766" y="214"/>
                    <a:pt x="765" y="197"/>
                  </a:cubicBezTo>
                  <a:cubicBezTo>
                    <a:pt x="764" y="187"/>
                    <a:pt x="764" y="178"/>
                    <a:pt x="762" y="169"/>
                  </a:cubicBezTo>
                  <a:cubicBezTo>
                    <a:pt x="759" y="152"/>
                    <a:pt x="749" y="139"/>
                    <a:pt x="734" y="132"/>
                  </a:cubicBezTo>
                  <a:cubicBezTo>
                    <a:pt x="715" y="122"/>
                    <a:pt x="695" y="117"/>
                    <a:pt x="673" y="119"/>
                  </a:cubicBezTo>
                  <a:cubicBezTo>
                    <a:pt x="653" y="120"/>
                    <a:pt x="633" y="119"/>
                    <a:pt x="614" y="119"/>
                  </a:cubicBezTo>
                  <a:cubicBezTo>
                    <a:pt x="594" y="120"/>
                    <a:pt x="575" y="120"/>
                    <a:pt x="556" y="120"/>
                  </a:cubicBezTo>
                  <a:cubicBezTo>
                    <a:pt x="547" y="119"/>
                    <a:pt x="538" y="118"/>
                    <a:pt x="529" y="118"/>
                  </a:cubicBezTo>
                  <a:cubicBezTo>
                    <a:pt x="521" y="118"/>
                    <a:pt x="515" y="122"/>
                    <a:pt x="515" y="128"/>
                  </a:cubicBezTo>
                  <a:cubicBezTo>
                    <a:pt x="515" y="140"/>
                    <a:pt x="515" y="152"/>
                    <a:pt x="517" y="164"/>
                  </a:cubicBezTo>
                  <a:cubicBezTo>
                    <a:pt x="518" y="172"/>
                    <a:pt x="526" y="179"/>
                    <a:pt x="535" y="178"/>
                  </a:cubicBezTo>
                  <a:cubicBezTo>
                    <a:pt x="545" y="177"/>
                    <a:pt x="555" y="176"/>
                    <a:pt x="565" y="174"/>
                  </a:cubicBezTo>
                  <a:cubicBezTo>
                    <a:pt x="577" y="171"/>
                    <a:pt x="590" y="167"/>
                    <a:pt x="602" y="166"/>
                  </a:cubicBezTo>
                  <a:cubicBezTo>
                    <a:pt x="622" y="163"/>
                    <a:pt x="642" y="163"/>
                    <a:pt x="662" y="162"/>
                  </a:cubicBezTo>
                  <a:close/>
                  <a:moveTo>
                    <a:pt x="606" y="485"/>
                  </a:moveTo>
                  <a:cubicBezTo>
                    <a:pt x="608" y="507"/>
                    <a:pt x="608" y="525"/>
                    <a:pt x="610" y="543"/>
                  </a:cubicBezTo>
                  <a:cubicBezTo>
                    <a:pt x="612" y="561"/>
                    <a:pt x="614" y="579"/>
                    <a:pt x="617" y="597"/>
                  </a:cubicBezTo>
                  <a:cubicBezTo>
                    <a:pt x="620" y="612"/>
                    <a:pt x="624" y="626"/>
                    <a:pt x="627" y="640"/>
                  </a:cubicBezTo>
                  <a:cubicBezTo>
                    <a:pt x="633" y="664"/>
                    <a:pt x="638" y="689"/>
                    <a:pt x="644" y="713"/>
                  </a:cubicBezTo>
                  <a:cubicBezTo>
                    <a:pt x="648" y="731"/>
                    <a:pt x="652" y="748"/>
                    <a:pt x="658" y="765"/>
                  </a:cubicBezTo>
                  <a:cubicBezTo>
                    <a:pt x="666" y="788"/>
                    <a:pt x="675" y="810"/>
                    <a:pt x="685" y="831"/>
                  </a:cubicBezTo>
                  <a:cubicBezTo>
                    <a:pt x="694" y="851"/>
                    <a:pt x="707" y="856"/>
                    <a:pt x="724" y="848"/>
                  </a:cubicBezTo>
                  <a:cubicBezTo>
                    <a:pt x="734" y="844"/>
                    <a:pt x="738" y="837"/>
                    <a:pt x="737" y="830"/>
                  </a:cubicBezTo>
                  <a:cubicBezTo>
                    <a:pt x="737" y="826"/>
                    <a:pt x="736" y="822"/>
                    <a:pt x="735" y="819"/>
                  </a:cubicBezTo>
                  <a:cubicBezTo>
                    <a:pt x="727" y="801"/>
                    <a:pt x="719" y="784"/>
                    <a:pt x="713" y="766"/>
                  </a:cubicBezTo>
                  <a:cubicBezTo>
                    <a:pt x="701" y="732"/>
                    <a:pt x="690" y="699"/>
                    <a:pt x="680" y="665"/>
                  </a:cubicBezTo>
                  <a:cubicBezTo>
                    <a:pt x="672" y="639"/>
                    <a:pt x="665" y="612"/>
                    <a:pt x="659" y="585"/>
                  </a:cubicBezTo>
                  <a:cubicBezTo>
                    <a:pt x="654" y="561"/>
                    <a:pt x="651" y="536"/>
                    <a:pt x="648" y="511"/>
                  </a:cubicBezTo>
                  <a:cubicBezTo>
                    <a:pt x="646" y="496"/>
                    <a:pt x="645" y="480"/>
                    <a:pt x="646" y="464"/>
                  </a:cubicBezTo>
                  <a:cubicBezTo>
                    <a:pt x="648" y="448"/>
                    <a:pt x="651" y="431"/>
                    <a:pt x="654" y="414"/>
                  </a:cubicBezTo>
                  <a:cubicBezTo>
                    <a:pt x="655" y="411"/>
                    <a:pt x="657" y="407"/>
                    <a:pt x="660" y="404"/>
                  </a:cubicBezTo>
                  <a:cubicBezTo>
                    <a:pt x="673" y="393"/>
                    <a:pt x="698" y="397"/>
                    <a:pt x="710" y="412"/>
                  </a:cubicBezTo>
                  <a:cubicBezTo>
                    <a:pt x="719" y="425"/>
                    <a:pt x="723" y="440"/>
                    <a:pt x="725" y="455"/>
                  </a:cubicBezTo>
                  <a:cubicBezTo>
                    <a:pt x="728" y="490"/>
                    <a:pt x="730" y="524"/>
                    <a:pt x="723" y="559"/>
                  </a:cubicBezTo>
                  <a:cubicBezTo>
                    <a:pt x="721" y="571"/>
                    <a:pt x="720" y="583"/>
                    <a:pt x="719" y="595"/>
                  </a:cubicBezTo>
                  <a:cubicBezTo>
                    <a:pt x="719" y="598"/>
                    <a:pt x="721" y="601"/>
                    <a:pt x="723" y="603"/>
                  </a:cubicBezTo>
                  <a:cubicBezTo>
                    <a:pt x="733" y="611"/>
                    <a:pt x="744" y="611"/>
                    <a:pt x="756" y="609"/>
                  </a:cubicBezTo>
                  <a:cubicBezTo>
                    <a:pt x="759" y="608"/>
                    <a:pt x="763" y="604"/>
                    <a:pt x="765" y="601"/>
                  </a:cubicBezTo>
                  <a:cubicBezTo>
                    <a:pt x="768" y="591"/>
                    <a:pt x="770" y="581"/>
                    <a:pt x="771" y="571"/>
                  </a:cubicBezTo>
                  <a:cubicBezTo>
                    <a:pt x="773" y="550"/>
                    <a:pt x="774" y="530"/>
                    <a:pt x="774" y="509"/>
                  </a:cubicBezTo>
                  <a:cubicBezTo>
                    <a:pt x="775" y="498"/>
                    <a:pt x="775" y="487"/>
                    <a:pt x="774" y="476"/>
                  </a:cubicBezTo>
                  <a:cubicBezTo>
                    <a:pt x="772" y="460"/>
                    <a:pt x="768" y="444"/>
                    <a:pt x="766" y="428"/>
                  </a:cubicBezTo>
                  <a:cubicBezTo>
                    <a:pt x="763" y="409"/>
                    <a:pt x="756" y="392"/>
                    <a:pt x="742" y="378"/>
                  </a:cubicBezTo>
                  <a:cubicBezTo>
                    <a:pt x="731" y="366"/>
                    <a:pt x="718" y="355"/>
                    <a:pt x="701" y="353"/>
                  </a:cubicBezTo>
                  <a:cubicBezTo>
                    <a:pt x="680" y="351"/>
                    <a:pt x="659" y="352"/>
                    <a:pt x="638" y="353"/>
                  </a:cubicBezTo>
                  <a:cubicBezTo>
                    <a:pt x="626" y="354"/>
                    <a:pt x="615" y="369"/>
                    <a:pt x="614" y="381"/>
                  </a:cubicBezTo>
                  <a:cubicBezTo>
                    <a:pt x="613" y="388"/>
                    <a:pt x="613" y="395"/>
                    <a:pt x="612" y="402"/>
                  </a:cubicBezTo>
                  <a:cubicBezTo>
                    <a:pt x="610" y="431"/>
                    <a:pt x="608" y="460"/>
                    <a:pt x="606" y="485"/>
                  </a:cubicBezTo>
                  <a:close/>
                </a:path>
              </a:pathLst>
            </a:custGeom>
            <a:solidFill>
              <a:srgbClr val="C63F24">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4" name="Freeform 41">
              <a:extLst>
                <a:ext uri="{FF2B5EF4-FFF2-40B4-BE49-F238E27FC236}">
                  <a16:creationId xmlns:a16="http://schemas.microsoft.com/office/drawing/2014/main" id="{A106D591-ED1A-4D05-950B-C30A49E97C5F}"/>
                </a:ext>
              </a:extLst>
            </p:cNvPr>
            <p:cNvSpPr>
              <a:spLocks/>
            </p:cNvSpPr>
            <p:nvPr/>
          </p:nvSpPr>
          <p:spPr bwMode="auto">
            <a:xfrm>
              <a:off x="9987202" y="1958875"/>
              <a:ext cx="1354282" cy="3045344"/>
            </a:xfrm>
            <a:custGeom>
              <a:avLst/>
              <a:gdLst>
                <a:gd name="T0" fmla="*/ 262 w 331"/>
                <a:gd name="T1" fmla="*/ 369 h 743"/>
                <a:gd name="T2" fmla="*/ 278 w 331"/>
                <a:gd name="T3" fmla="*/ 247 h 743"/>
                <a:gd name="T4" fmla="*/ 241 w 331"/>
                <a:gd name="T5" fmla="*/ 197 h 743"/>
                <a:gd name="T6" fmla="*/ 200 w 331"/>
                <a:gd name="T7" fmla="*/ 137 h 743"/>
                <a:gd name="T8" fmla="*/ 192 w 331"/>
                <a:gd name="T9" fmla="*/ 29 h 743"/>
                <a:gd name="T10" fmla="*/ 208 w 331"/>
                <a:gd name="T11" fmla="*/ 4 h 743"/>
                <a:gd name="T12" fmla="*/ 252 w 331"/>
                <a:gd name="T13" fmla="*/ 36 h 743"/>
                <a:gd name="T14" fmla="*/ 244 w 331"/>
                <a:gd name="T15" fmla="*/ 119 h 743"/>
                <a:gd name="T16" fmla="*/ 303 w 331"/>
                <a:gd name="T17" fmla="*/ 184 h 743"/>
                <a:gd name="T18" fmla="*/ 322 w 331"/>
                <a:gd name="T19" fmla="*/ 235 h 743"/>
                <a:gd name="T20" fmla="*/ 323 w 331"/>
                <a:gd name="T21" fmla="*/ 341 h 743"/>
                <a:gd name="T22" fmla="*/ 274 w 331"/>
                <a:gd name="T23" fmla="*/ 415 h 743"/>
                <a:gd name="T24" fmla="*/ 226 w 331"/>
                <a:gd name="T25" fmla="*/ 451 h 743"/>
                <a:gd name="T26" fmla="*/ 212 w 331"/>
                <a:gd name="T27" fmla="*/ 495 h 743"/>
                <a:gd name="T28" fmla="*/ 171 w 331"/>
                <a:gd name="T29" fmla="*/ 530 h 743"/>
                <a:gd name="T30" fmla="*/ 141 w 331"/>
                <a:gd name="T31" fmla="*/ 547 h 743"/>
                <a:gd name="T32" fmla="*/ 143 w 331"/>
                <a:gd name="T33" fmla="*/ 644 h 743"/>
                <a:gd name="T34" fmla="*/ 146 w 331"/>
                <a:gd name="T35" fmla="*/ 722 h 743"/>
                <a:gd name="T36" fmla="*/ 108 w 331"/>
                <a:gd name="T37" fmla="*/ 737 h 743"/>
                <a:gd name="T38" fmla="*/ 99 w 331"/>
                <a:gd name="T39" fmla="*/ 653 h 743"/>
                <a:gd name="T40" fmla="*/ 97 w 331"/>
                <a:gd name="T41" fmla="*/ 527 h 743"/>
                <a:gd name="T42" fmla="*/ 89 w 331"/>
                <a:gd name="T43" fmla="*/ 463 h 743"/>
                <a:gd name="T44" fmla="*/ 11 w 331"/>
                <a:gd name="T45" fmla="*/ 380 h 743"/>
                <a:gd name="T46" fmla="*/ 17 w 331"/>
                <a:gd name="T47" fmla="*/ 245 h 743"/>
                <a:gd name="T48" fmla="*/ 85 w 331"/>
                <a:gd name="T49" fmla="*/ 159 h 743"/>
                <a:gd name="T50" fmla="*/ 103 w 331"/>
                <a:gd name="T51" fmla="*/ 76 h 743"/>
                <a:gd name="T52" fmla="*/ 94 w 331"/>
                <a:gd name="T53" fmla="*/ 15 h 743"/>
                <a:gd name="T54" fmla="*/ 143 w 331"/>
                <a:gd name="T55" fmla="*/ 4 h 743"/>
                <a:gd name="T56" fmla="*/ 154 w 331"/>
                <a:gd name="T57" fmla="*/ 42 h 743"/>
                <a:gd name="T58" fmla="*/ 150 w 331"/>
                <a:gd name="T59" fmla="*/ 139 h 743"/>
                <a:gd name="T60" fmla="*/ 124 w 331"/>
                <a:gd name="T61" fmla="*/ 191 h 743"/>
                <a:gd name="T62" fmla="*/ 66 w 331"/>
                <a:gd name="T63" fmla="*/ 258 h 743"/>
                <a:gd name="T64" fmla="*/ 59 w 331"/>
                <a:gd name="T65" fmla="*/ 371 h 743"/>
                <a:gd name="T66" fmla="*/ 93 w 331"/>
                <a:gd name="T67" fmla="*/ 395 h 743"/>
                <a:gd name="T68" fmla="*/ 99 w 331"/>
                <a:gd name="T69" fmla="*/ 331 h 743"/>
                <a:gd name="T70" fmla="*/ 101 w 331"/>
                <a:gd name="T71" fmla="*/ 253 h 743"/>
                <a:gd name="T72" fmla="*/ 140 w 331"/>
                <a:gd name="T73" fmla="*/ 236 h 743"/>
                <a:gd name="T74" fmla="*/ 145 w 331"/>
                <a:gd name="T75" fmla="*/ 296 h 743"/>
                <a:gd name="T76" fmla="*/ 138 w 331"/>
                <a:gd name="T77" fmla="*/ 402 h 743"/>
                <a:gd name="T78" fmla="*/ 150 w 331"/>
                <a:gd name="T79" fmla="*/ 481 h 743"/>
                <a:gd name="T80" fmla="*/ 183 w 331"/>
                <a:gd name="T81" fmla="*/ 444 h 743"/>
                <a:gd name="T82" fmla="*/ 190 w 331"/>
                <a:gd name="T83" fmla="*/ 358 h 743"/>
                <a:gd name="T84" fmla="*/ 201 w 331"/>
                <a:gd name="T85" fmla="*/ 230 h 743"/>
                <a:gd name="T86" fmla="*/ 239 w 331"/>
                <a:gd name="T87" fmla="*/ 253 h 743"/>
                <a:gd name="T88" fmla="*/ 232 w 331"/>
                <a:gd name="T89" fmla="*/ 37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1" h="743">
                  <a:moveTo>
                    <a:pt x="232" y="389"/>
                  </a:moveTo>
                  <a:cubicBezTo>
                    <a:pt x="245" y="385"/>
                    <a:pt x="254" y="378"/>
                    <a:pt x="262" y="369"/>
                  </a:cubicBezTo>
                  <a:cubicBezTo>
                    <a:pt x="275" y="352"/>
                    <a:pt x="278" y="334"/>
                    <a:pt x="280" y="314"/>
                  </a:cubicBezTo>
                  <a:cubicBezTo>
                    <a:pt x="283" y="291"/>
                    <a:pt x="278" y="269"/>
                    <a:pt x="278" y="247"/>
                  </a:cubicBezTo>
                  <a:cubicBezTo>
                    <a:pt x="278" y="237"/>
                    <a:pt x="272" y="229"/>
                    <a:pt x="267" y="221"/>
                  </a:cubicBezTo>
                  <a:cubicBezTo>
                    <a:pt x="261" y="210"/>
                    <a:pt x="250" y="205"/>
                    <a:pt x="241" y="197"/>
                  </a:cubicBezTo>
                  <a:cubicBezTo>
                    <a:pt x="236" y="192"/>
                    <a:pt x="230" y="188"/>
                    <a:pt x="224" y="183"/>
                  </a:cubicBezTo>
                  <a:cubicBezTo>
                    <a:pt x="210" y="171"/>
                    <a:pt x="203" y="155"/>
                    <a:pt x="200" y="137"/>
                  </a:cubicBezTo>
                  <a:cubicBezTo>
                    <a:pt x="198" y="121"/>
                    <a:pt x="197" y="106"/>
                    <a:pt x="196" y="90"/>
                  </a:cubicBezTo>
                  <a:cubicBezTo>
                    <a:pt x="195" y="70"/>
                    <a:pt x="193" y="49"/>
                    <a:pt x="192" y="29"/>
                  </a:cubicBezTo>
                  <a:cubicBezTo>
                    <a:pt x="192" y="24"/>
                    <a:pt x="193" y="19"/>
                    <a:pt x="194" y="14"/>
                  </a:cubicBezTo>
                  <a:cubicBezTo>
                    <a:pt x="196" y="8"/>
                    <a:pt x="200" y="4"/>
                    <a:pt x="208" y="4"/>
                  </a:cubicBezTo>
                  <a:cubicBezTo>
                    <a:pt x="214" y="4"/>
                    <a:pt x="220" y="3"/>
                    <a:pt x="226" y="4"/>
                  </a:cubicBezTo>
                  <a:cubicBezTo>
                    <a:pt x="246" y="5"/>
                    <a:pt x="256" y="16"/>
                    <a:pt x="252" y="36"/>
                  </a:cubicBezTo>
                  <a:cubicBezTo>
                    <a:pt x="249" y="48"/>
                    <a:pt x="247" y="61"/>
                    <a:pt x="243" y="73"/>
                  </a:cubicBezTo>
                  <a:cubicBezTo>
                    <a:pt x="239" y="88"/>
                    <a:pt x="242" y="104"/>
                    <a:pt x="244" y="119"/>
                  </a:cubicBezTo>
                  <a:cubicBezTo>
                    <a:pt x="246" y="138"/>
                    <a:pt x="258" y="148"/>
                    <a:pt x="271" y="159"/>
                  </a:cubicBezTo>
                  <a:cubicBezTo>
                    <a:pt x="282" y="167"/>
                    <a:pt x="292" y="176"/>
                    <a:pt x="303" y="184"/>
                  </a:cubicBezTo>
                  <a:cubicBezTo>
                    <a:pt x="305" y="187"/>
                    <a:pt x="307" y="190"/>
                    <a:pt x="309" y="194"/>
                  </a:cubicBezTo>
                  <a:cubicBezTo>
                    <a:pt x="315" y="207"/>
                    <a:pt x="321" y="220"/>
                    <a:pt x="322" y="235"/>
                  </a:cubicBezTo>
                  <a:cubicBezTo>
                    <a:pt x="324" y="249"/>
                    <a:pt x="328" y="262"/>
                    <a:pt x="327" y="275"/>
                  </a:cubicBezTo>
                  <a:cubicBezTo>
                    <a:pt x="327" y="297"/>
                    <a:pt x="331" y="320"/>
                    <a:pt x="323" y="341"/>
                  </a:cubicBezTo>
                  <a:cubicBezTo>
                    <a:pt x="317" y="359"/>
                    <a:pt x="312" y="378"/>
                    <a:pt x="299" y="392"/>
                  </a:cubicBezTo>
                  <a:cubicBezTo>
                    <a:pt x="291" y="400"/>
                    <a:pt x="283" y="408"/>
                    <a:pt x="274" y="415"/>
                  </a:cubicBezTo>
                  <a:cubicBezTo>
                    <a:pt x="266" y="421"/>
                    <a:pt x="257" y="426"/>
                    <a:pt x="249" y="432"/>
                  </a:cubicBezTo>
                  <a:cubicBezTo>
                    <a:pt x="241" y="438"/>
                    <a:pt x="233" y="444"/>
                    <a:pt x="226" y="451"/>
                  </a:cubicBezTo>
                  <a:cubicBezTo>
                    <a:pt x="222" y="456"/>
                    <a:pt x="221" y="463"/>
                    <a:pt x="219" y="469"/>
                  </a:cubicBezTo>
                  <a:cubicBezTo>
                    <a:pt x="216" y="478"/>
                    <a:pt x="214" y="486"/>
                    <a:pt x="212" y="495"/>
                  </a:cubicBezTo>
                  <a:cubicBezTo>
                    <a:pt x="210" y="506"/>
                    <a:pt x="203" y="513"/>
                    <a:pt x="194" y="519"/>
                  </a:cubicBezTo>
                  <a:cubicBezTo>
                    <a:pt x="187" y="524"/>
                    <a:pt x="179" y="527"/>
                    <a:pt x="171" y="530"/>
                  </a:cubicBezTo>
                  <a:cubicBezTo>
                    <a:pt x="163" y="533"/>
                    <a:pt x="156" y="535"/>
                    <a:pt x="148" y="537"/>
                  </a:cubicBezTo>
                  <a:cubicBezTo>
                    <a:pt x="144" y="539"/>
                    <a:pt x="141" y="542"/>
                    <a:pt x="141" y="547"/>
                  </a:cubicBezTo>
                  <a:cubicBezTo>
                    <a:pt x="141" y="565"/>
                    <a:pt x="141" y="582"/>
                    <a:pt x="141" y="600"/>
                  </a:cubicBezTo>
                  <a:cubicBezTo>
                    <a:pt x="141" y="614"/>
                    <a:pt x="142" y="629"/>
                    <a:pt x="143" y="644"/>
                  </a:cubicBezTo>
                  <a:cubicBezTo>
                    <a:pt x="143" y="655"/>
                    <a:pt x="145" y="667"/>
                    <a:pt x="146" y="679"/>
                  </a:cubicBezTo>
                  <a:cubicBezTo>
                    <a:pt x="146" y="693"/>
                    <a:pt x="146" y="708"/>
                    <a:pt x="146" y="722"/>
                  </a:cubicBezTo>
                  <a:cubicBezTo>
                    <a:pt x="147" y="738"/>
                    <a:pt x="137" y="743"/>
                    <a:pt x="123" y="742"/>
                  </a:cubicBezTo>
                  <a:cubicBezTo>
                    <a:pt x="118" y="742"/>
                    <a:pt x="113" y="739"/>
                    <a:pt x="108" y="737"/>
                  </a:cubicBezTo>
                  <a:cubicBezTo>
                    <a:pt x="102" y="734"/>
                    <a:pt x="101" y="729"/>
                    <a:pt x="101" y="723"/>
                  </a:cubicBezTo>
                  <a:cubicBezTo>
                    <a:pt x="100" y="700"/>
                    <a:pt x="99" y="676"/>
                    <a:pt x="99" y="653"/>
                  </a:cubicBezTo>
                  <a:cubicBezTo>
                    <a:pt x="99" y="625"/>
                    <a:pt x="98" y="596"/>
                    <a:pt x="98" y="568"/>
                  </a:cubicBezTo>
                  <a:cubicBezTo>
                    <a:pt x="98" y="554"/>
                    <a:pt x="98" y="541"/>
                    <a:pt x="97" y="527"/>
                  </a:cubicBezTo>
                  <a:cubicBezTo>
                    <a:pt x="97" y="507"/>
                    <a:pt x="95" y="488"/>
                    <a:pt x="93" y="468"/>
                  </a:cubicBezTo>
                  <a:cubicBezTo>
                    <a:pt x="93" y="466"/>
                    <a:pt x="91" y="464"/>
                    <a:pt x="89" y="463"/>
                  </a:cubicBezTo>
                  <a:cubicBezTo>
                    <a:pt x="75" y="458"/>
                    <a:pt x="63" y="450"/>
                    <a:pt x="53" y="441"/>
                  </a:cubicBezTo>
                  <a:cubicBezTo>
                    <a:pt x="34" y="424"/>
                    <a:pt x="18" y="405"/>
                    <a:pt x="11" y="380"/>
                  </a:cubicBezTo>
                  <a:cubicBezTo>
                    <a:pt x="4" y="355"/>
                    <a:pt x="0" y="329"/>
                    <a:pt x="2" y="303"/>
                  </a:cubicBezTo>
                  <a:cubicBezTo>
                    <a:pt x="4" y="283"/>
                    <a:pt x="12" y="264"/>
                    <a:pt x="17" y="245"/>
                  </a:cubicBezTo>
                  <a:cubicBezTo>
                    <a:pt x="21" y="231"/>
                    <a:pt x="28" y="220"/>
                    <a:pt x="38" y="209"/>
                  </a:cubicBezTo>
                  <a:cubicBezTo>
                    <a:pt x="53" y="192"/>
                    <a:pt x="70" y="176"/>
                    <a:pt x="85" y="159"/>
                  </a:cubicBezTo>
                  <a:cubicBezTo>
                    <a:pt x="94" y="150"/>
                    <a:pt x="105" y="142"/>
                    <a:pt x="105" y="128"/>
                  </a:cubicBezTo>
                  <a:cubicBezTo>
                    <a:pt x="105" y="111"/>
                    <a:pt x="105" y="93"/>
                    <a:pt x="103" y="76"/>
                  </a:cubicBezTo>
                  <a:cubicBezTo>
                    <a:pt x="102" y="61"/>
                    <a:pt x="97" y="47"/>
                    <a:pt x="94" y="33"/>
                  </a:cubicBezTo>
                  <a:cubicBezTo>
                    <a:pt x="93" y="27"/>
                    <a:pt x="94" y="21"/>
                    <a:pt x="94" y="15"/>
                  </a:cubicBezTo>
                  <a:cubicBezTo>
                    <a:pt x="94" y="13"/>
                    <a:pt x="97" y="10"/>
                    <a:pt x="99" y="9"/>
                  </a:cubicBezTo>
                  <a:cubicBezTo>
                    <a:pt x="113" y="0"/>
                    <a:pt x="128" y="1"/>
                    <a:pt x="143" y="4"/>
                  </a:cubicBezTo>
                  <a:cubicBezTo>
                    <a:pt x="146" y="5"/>
                    <a:pt x="150" y="9"/>
                    <a:pt x="151" y="12"/>
                  </a:cubicBezTo>
                  <a:cubicBezTo>
                    <a:pt x="153" y="22"/>
                    <a:pt x="155" y="32"/>
                    <a:pt x="154" y="42"/>
                  </a:cubicBezTo>
                  <a:cubicBezTo>
                    <a:pt x="153" y="55"/>
                    <a:pt x="153" y="69"/>
                    <a:pt x="153" y="82"/>
                  </a:cubicBezTo>
                  <a:cubicBezTo>
                    <a:pt x="152" y="101"/>
                    <a:pt x="151" y="120"/>
                    <a:pt x="150" y="139"/>
                  </a:cubicBezTo>
                  <a:cubicBezTo>
                    <a:pt x="150" y="153"/>
                    <a:pt x="145" y="165"/>
                    <a:pt x="138" y="176"/>
                  </a:cubicBezTo>
                  <a:cubicBezTo>
                    <a:pt x="134" y="182"/>
                    <a:pt x="129" y="187"/>
                    <a:pt x="124" y="191"/>
                  </a:cubicBezTo>
                  <a:cubicBezTo>
                    <a:pt x="112" y="202"/>
                    <a:pt x="99" y="212"/>
                    <a:pt x="87" y="223"/>
                  </a:cubicBezTo>
                  <a:cubicBezTo>
                    <a:pt x="77" y="233"/>
                    <a:pt x="70" y="244"/>
                    <a:pt x="66" y="258"/>
                  </a:cubicBezTo>
                  <a:cubicBezTo>
                    <a:pt x="62" y="270"/>
                    <a:pt x="58" y="283"/>
                    <a:pt x="56" y="297"/>
                  </a:cubicBezTo>
                  <a:cubicBezTo>
                    <a:pt x="52" y="321"/>
                    <a:pt x="49" y="347"/>
                    <a:pt x="59" y="371"/>
                  </a:cubicBezTo>
                  <a:cubicBezTo>
                    <a:pt x="64" y="381"/>
                    <a:pt x="71" y="391"/>
                    <a:pt x="80" y="398"/>
                  </a:cubicBezTo>
                  <a:cubicBezTo>
                    <a:pt x="86" y="402"/>
                    <a:pt x="90" y="401"/>
                    <a:pt x="93" y="395"/>
                  </a:cubicBezTo>
                  <a:cubicBezTo>
                    <a:pt x="94" y="394"/>
                    <a:pt x="95" y="392"/>
                    <a:pt x="95" y="390"/>
                  </a:cubicBezTo>
                  <a:cubicBezTo>
                    <a:pt x="96" y="370"/>
                    <a:pt x="98" y="351"/>
                    <a:pt x="99" y="331"/>
                  </a:cubicBezTo>
                  <a:cubicBezTo>
                    <a:pt x="100" y="321"/>
                    <a:pt x="101" y="311"/>
                    <a:pt x="101" y="301"/>
                  </a:cubicBezTo>
                  <a:cubicBezTo>
                    <a:pt x="102" y="285"/>
                    <a:pt x="102" y="269"/>
                    <a:pt x="101" y="253"/>
                  </a:cubicBezTo>
                  <a:cubicBezTo>
                    <a:pt x="101" y="241"/>
                    <a:pt x="108" y="233"/>
                    <a:pt x="119" y="233"/>
                  </a:cubicBezTo>
                  <a:cubicBezTo>
                    <a:pt x="126" y="234"/>
                    <a:pt x="133" y="234"/>
                    <a:pt x="140" y="236"/>
                  </a:cubicBezTo>
                  <a:cubicBezTo>
                    <a:pt x="149" y="237"/>
                    <a:pt x="154" y="244"/>
                    <a:pt x="153" y="252"/>
                  </a:cubicBezTo>
                  <a:cubicBezTo>
                    <a:pt x="151" y="267"/>
                    <a:pt x="147" y="281"/>
                    <a:pt x="145" y="296"/>
                  </a:cubicBezTo>
                  <a:cubicBezTo>
                    <a:pt x="143" y="306"/>
                    <a:pt x="142" y="317"/>
                    <a:pt x="142" y="328"/>
                  </a:cubicBezTo>
                  <a:cubicBezTo>
                    <a:pt x="140" y="352"/>
                    <a:pt x="139" y="377"/>
                    <a:pt x="138" y="402"/>
                  </a:cubicBezTo>
                  <a:cubicBezTo>
                    <a:pt x="138" y="423"/>
                    <a:pt x="139" y="444"/>
                    <a:pt x="140" y="465"/>
                  </a:cubicBezTo>
                  <a:cubicBezTo>
                    <a:pt x="141" y="472"/>
                    <a:pt x="143" y="478"/>
                    <a:pt x="150" y="481"/>
                  </a:cubicBezTo>
                  <a:cubicBezTo>
                    <a:pt x="158" y="483"/>
                    <a:pt x="164" y="480"/>
                    <a:pt x="169" y="475"/>
                  </a:cubicBezTo>
                  <a:cubicBezTo>
                    <a:pt x="178" y="467"/>
                    <a:pt x="182" y="456"/>
                    <a:pt x="183" y="444"/>
                  </a:cubicBezTo>
                  <a:cubicBezTo>
                    <a:pt x="185" y="421"/>
                    <a:pt x="188" y="397"/>
                    <a:pt x="190" y="374"/>
                  </a:cubicBezTo>
                  <a:cubicBezTo>
                    <a:pt x="191" y="369"/>
                    <a:pt x="190" y="364"/>
                    <a:pt x="190" y="358"/>
                  </a:cubicBezTo>
                  <a:cubicBezTo>
                    <a:pt x="190" y="323"/>
                    <a:pt x="194" y="288"/>
                    <a:pt x="188" y="253"/>
                  </a:cubicBezTo>
                  <a:cubicBezTo>
                    <a:pt x="186" y="241"/>
                    <a:pt x="191" y="231"/>
                    <a:pt x="201" y="230"/>
                  </a:cubicBezTo>
                  <a:cubicBezTo>
                    <a:pt x="207" y="230"/>
                    <a:pt x="213" y="229"/>
                    <a:pt x="219" y="229"/>
                  </a:cubicBezTo>
                  <a:cubicBezTo>
                    <a:pt x="236" y="230"/>
                    <a:pt x="241" y="237"/>
                    <a:pt x="239" y="253"/>
                  </a:cubicBezTo>
                  <a:cubicBezTo>
                    <a:pt x="236" y="281"/>
                    <a:pt x="234" y="308"/>
                    <a:pt x="234" y="336"/>
                  </a:cubicBezTo>
                  <a:cubicBezTo>
                    <a:pt x="234" y="350"/>
                    <a:pt x="233" y="364"/>
                    <a:pt x="232" y="379"/>
                  </a:cubicBezTo>
                  <a:cubicBezTo>
                    <a:pt x="232" y="382"/>
                    <a:pt x="232" y="385"/>
                    <a:pt x="232" y="389"/>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5" name="Freeform 42">
              <a:extLst>
                <a:ext uri="{FF2B5EF4-FFF2-40B4-BE49-F238E27FC236}">
                  <a16:creationId xmlns:a16="http://schemas.microsoft.com/office/drawing/2014/main" id="{83E1F3C7-C624-4C5D-BDEA-87B8CA153206}"/>
                </a:ext>
              </a:extLst>
            </p:cNvPr>
            <p:cNvSpPr>
              <a:spLocks/>
            </p:cNvSpPr>
            <p:nvPr/>
          </p:nvSpPr>
          <p:spPr bwMode="auto">
            <a:xfrm>
              <a:off x="11026200" y="1987537"/>
              <a:ext cx="1423550" cy="3019070"/>
            </a:xfrm>
            <a:custGeom>
              <a:avLst/>
              <a:gdLst>
                <a:gd name="T0" fmla="*/ 244 w 348"/>
                <a:gd name="T1" fmla="*/ 45 h 737"/>
                <a:gd name="T2" fmla="*/ 184 w 348"/>
                <a:gd name="T3" fmla="*/ 49 h 737"/>
                <a:gd name="T4" fmla="*/ 147 w 348"/>
                <a:gd name="T5" fmla="*/ 57 h 737"/>
                <a:gd name="T6" fmla="*/ 117 w 348"/>
                <a:gd name="T7" fmla="*/ 61 h 737"/>
                <a:gd name="T8" fmla="*/ 99 w 348"/>
                <a:gd name="T9" fmla="*/ 47 h 737"/>
                <a:gd name="T10" fmla="*/ 97 w 348"/>
                <a:gd name="T11" fmla="*/ 11 h 737"/>
                <a:gd name="T12" fmla="*/ 111 w 348"/>
                <a:gd name="T13" fmla="*/ 1 h 737"/>
                <a:gd name="T14" fmla="*/ 138 w 348"/>
                <a:gd name="T15" fmla="*/ 3 h 737"/>
                <a:gd name="T16" fmla="*/ 196 w 348"/>
                <a:gd name="T17" fmla="*/ 2 h 737"/>
                <a:gd name="T18" fmla="*/ 255 w 348"/>
                <a:gd name="T19" fmla="*/ 2 h 737"/>
                <a:gd name="T20" fmla="*/ 316 w 348"/>
                <a:gd name="T21" fmla="*/ 15 h 737"/>
                <a:gd name="T22" fmla="*/ 344 w 348"/>
                <a:gd name="T23" fmla="*/ 52 h 737"/>
                <a:gd name="T24" fmla="*/ 347 w 348"/>
                <a:gd name="T25" fmla="*/ 80 h 737"/>
                <a:gd name="T26" fmla="*/ 333 w 348"/>
                <a:gd name="T27" fmla="*/ 127 h 737"/>
                <a:gd name="T28" fmla="*/ 290 w 348"/>
                <a:gd name="T29" fmla="*/ 166 h 737"/>
                <a:gd name="T30" fmla="*/ 254 w 348"/>
                <a:gd name="T31" fmla="*/ 174 h 737"/>
                <a:gd name="T32" fmla="*/ 199 w 348"/>
                <a:gd name="T33" fmla="*/ 178 h 737"/>
                <a:gd name="T34" fmla="*/ 172 w 348"/>
                <a:gd name="T35" fmla="*/ 180 h 737"/>
                <a:gd name="T36" fmla="*/ 163 w 348"/>
                <a:gd name="T37" fmla="*/ 183 h 737"/>
                <a:gd name="T38" fmla="*/ 145 w 348"/>
                <a:gd name="T39" fmla="*/ 210 h 737"/>
                <a:gd name="T40" fmla="*/ 147 w 348"/>
                <a:gd name="T41" fmla="*/ 257 h 737"/>
                <a:gd name="T42" fmla="*/ 150 w 348"/>
                <a:gd name="T43" fmla="*/ 282 h 737"/>
                <a:gd name="T44" fmla="*/ 151 w 348"/>
                <a:gd name="T45" fmla="*/ 346 h 737"/>
                <a:gd name="T46" fmla="*/ 146 w 348"/>
                <a:gd name="T47" fmla="*/ 405 h 737"/>
                <a:gd name="T48" fmla="*/ 138 w 348"/>
                <a:gd name="T49" fmla="*/ 466 h 737"/>
                <a:gd name="T50" fmla="*/ 124 w 348"/>
                <a:gd name="T51" fmla="*/ 544 h 737"/>
                <a:gd name="T52" fmla="*/ 111 w 348"/>
                <a:gd name="T53" fmla="*/ 592 h 737"/>
                <a:gd name="T54" fmla="*/ 97 w 348"/>
                <a:gd name="T55" fmla="*/ 631 h 737"/>
                <a:gd name="T56" fmla="*/ 77 w 348"/>
                <a:gd name="T57" fmla="*/ 674 h 737"/>
                <a:gd name="T58" fmla="*/ 55 w 348"/>
                <a:gd name="T59" fmla="*/ 709 h 737"/>
                <a:gd name="T60" fmla="*/ 37 w 348"/>
                <a:gd name="T61" fmla="*/ 730 h 737"/>
                <a:gd name="T62" fmla="*/ 11 w 348"/>
                <a:gd name="T63" fmla="*/ 730 h 737"/>
                <a:gd name="T64" fmla="*/ 7 w 348"/>
                <a:gd name="T65" fmla="*/ 700 h 737"/>
                <a:gd name="T66" fmla="*/ 43 w 348"/>
                <a:gd name="T67" fmla="*/ 635 h 737"/>
                <a:gd name="T68" fmla="*/ 68 w 348"/>
                <a:gd name="T69" fmla="*/ 571 h 737"/>
                <a:gd name="T70" fmla="*/ 97 w 348"/>
                <a:gd name="T71" fmla="*/ 459 h 737"/>
                <a:gd name="T72" fmla="*/ 106 w 348"/>
                <a:gd name="T73" fmla="*/ 370 h 737"/>
                <a:gd name="T74" fmla="*/ 108 w 348"/>
                <a:gd name="T75" fmla="*/ 304 h 737"/>
                <a:gd name="T76" fmla="*/ 103 w 348"/>
                <a:gd name="T77" fmla="*/ 218 h 737"/>
                <a:gd name="T78" fmla="*/ 121 w 348"/>
                <a:gd name="T79" fmla="*/ 157 h 737"/>
                <a:gd name="T80" fmla="*/ 174 w 348"/>
                <a:gd name="T81" fmla="*/ 134 h 737"/>
                <a:gd name="T82" fmla="*/ 200 w 348"/>
                <a:gd name="T83" fmla="*/ 134 h 737"/>
                <a:gd name="T84" fmla="*/ 238 w 348"/>
                <a:gd name="T85" fmla="*/ 129 h 737"/>
                <a:gd name="T86" fmla="*/ 260 w 348"/>
                <a:gd name="T87" fmla="*/ 124 h 737"/>
                <a:gd name="T88" fmla="*/ 295 w 348"/>
                <a:gd name="T89" fmla="*/ 77 h 737"/>
                <a:gd name="T90" fmla="*/ 286 w 348"/>
                <a:gd name="T91" fmla="*/ 58 h 737"/>
                <a:gd name="T92" fmla="*/ 244 w 348"/>
                <a:gd name="T93" fmla="*/ 45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737">
                  <a:moveTo>
                    <a:pt x="244" y="45"/>
                  </a:moveTo>
                  <a:cubicBezTo>
                    <a:pt x="224" y="46"/>
                    <a:pt x="204" y="46"/>
                    <a:pt x="184" y="49"/>
                  </a:cubicBezTo>
                  <a:cubicBezTo>
                    <a:pt x="172" y="50"/>
                    <a:pt x="159" y="54"/>
                    <a:pt x="147" y="57"/>
                  </a:cubicBezTo>
                  <a:cubicBezTo>
                    <a:pt x="137" y="59"/>
                    <a:pt x="127" y="60"/>
                    <a:pt x="117" y="61"/>
                  </a:cubicBezTo>
                  <a:cubicBezTo>
                    <a:pt x="108" y="62"/>
                    <a:pt x="100" y="55"/>
                    <a:pt x="99" y="47"/>
                  </a:cubicBezTo>
                  <a:cubicBezTo>
                    <a:pt x="97" y="35"/>
                    <a:pt x="97" y="23"/>
                    <a:pt x="97" y="11"/>
                  </a:cubicBezTo>
                  <a:cubicBezTo>
                    <a:pt x="97" y="5"/>
                    <a:pt x="103" y="1"/>
                    <a:pt x="111" y="1"/>
                  </a:cubicBezTo>
                  <a:cubicBezTo>
                    <a:pt x="120" y="1"/>
                    <a:pt x="129" y="2"/>
                    <a:pt x="138" y="3"/>
                  </a:cubicBezTo>
                  <a:cubicBezTo>
                    <a:pt x="157" y="3"/>
                    <a:pt x="176" y="3"/>
                    <a:pt x="196" y="2"/>
                  </a:cubicBezTo>
                  <a:cubicBezTo>
                    <a:pt x="215" y="2"/>
                    <a:pt x="235" y="3"/>
                    <a:pt x="255" y="2"/>
                  </a:cubicBezTo>
                  <a:cubicBezTo>
                    <a:pt x="277" y="0"/>
                    <a:pt x="297" y="5"/>
                    <a:pt x="316" y="15"/>
                  </a:cubicBezTo>
                  <a:cubicBezTo>
                    <a:pt x="331" y="22"/>
                    <a:pt x="341" y="35"/>
                    <a:pt x="344" y="52"/>
                  </a:cubicBezTo>
                  <a:cubicBezTo>
                    <a:pt x="346" y="61"/>
                    <a:pt x="346" y="70"/>
                    <a:pt x="347" y="80"/>
                  </a:cubicBezTo>
                  <a:cubicBezTo>
                    <a:pt x="348" y="97"/>
                    <a:pt x="344" y="113"/>
                    <a:pt x="333" y="127"/>
                  </a:cubicBezTo>
                  <a:cubicBezTo>
                    <a:pt x="321" y="143"/>
                    <a:pt x="309" y="159"/>
                    <a:pt x="290" y="166"/>
                  </a:cubicBezTo>
                  <a:cubicBezTo>
                    <a:pt x="279" y="171"/>
                    <a:pt x="266" y="172"/>
                    <a:pt x="254" y="174"/>
                  </a:cubicBezTo>
                  <a:cubicBezTo>
                    <a:pt x="236" y="176"/>
                    <a:pt x="217" y="177"/>
                    <a:pt x="199" y="178"/>
                  </a:cubicBezTo>
                  <a:cubicBezTo>
                    <a:pt x="190" y="179"/>
                    <a:pt x="181" y="179"/>
                    <a:pt x="172" y="180"/>
                  </a:cubicBezTo>
                  <a:cubicBezTo>
                    <a:pt x="169" y="181"/>
                    <a:pt x="166" y="182"/>
                    <a:pt x="163" y="183"/>
                  </a:cubicBezTo>
                  <a:cubicBezTo>
                    <a:pt x="150" y="188"/>
                    <a:pt x="145" y="196"/>
                    <a:pt x="145" y="210"/>
                  </a:cubicBezTo>
                  <a:cubicBezTo>
                    <a:pt x="146" y="226"/>
                    <a:pt x="146" y="241"/>
                    <a:pt x="147" y="257"/>
                  </a:cubicBezTo>
                  <a:cubicBezTo>
                    <a:pt x="147" y="266"/>
                    <a:pt x="150" y="274"/>
                    <a:pt x="150" y="282"/>
                  </a:cubicBezTo>
                  <a:cubicBezTo>
                    <a:pt x="151" y="304"/>
                    <a:pt x="152" y="325"/>
                    <a:pt x="151" y="346"/>
                  </a:cubicBezTo>
                  <a:cubicBezTo>
                    <a:pt x="151" y="366"/>
                    <a:pt x="149" y="386"/>
                    <a:pt x="146" y="405"/>
                  </a:cubicBezTo>
                  <a:cubicBezTo>
                    <a:pt x="144" y="426"/>
                    <a:pt x="141" y="446"/>
                    <a:pt x="138" y="466"/>
                  </a:cubicBezTo>
                  <a:cubicBezTo>
                    <a:pt x="133" y="492"/>
                    <a:pt x="129" y="518"/>
                    <a:pt x="124" y="544"/>
                  </a:cubicBezTo>
                  <a:cubicBezTo>
                    <a:pt x="121" y="561"/>
                    <a:pt x="116" y="576"/>
                    <a:pt x="111" y="592"/>
                  </a:cubicBezTo>
                  <a:cubicBezTo>
                    <a:pt x="107" y="605"/>
                    <a:pt x="102" y="619"/>
                    <a:pt x="97" y="631"/>
                  </a:cubicBezTo>
                  <a:cubicBezTo>
                    <a:pt x="91" y="646"/>
                    <a:pt x="84" y="660"/>
                    <a:pt x="77" y="674"/>
                  </a:cubicBezTo>
                  <a:cubicBezTo>
                    <a:pt x="70" y="686"/>
                    <a:pt x="63" y="697"/>
                    <a:pt x="55" y="709"/>
                  </a:cubicBezTo>
                  <a:cubicBezTo>
                    <a:pt x="50" y="716"/>
                    <a:pt x="44" y="724"/>
                    <a:pt x="37" y="730"/>
                  </a:cubicBezTo>
                  <a:cubicBezTo>
                    <a:pt x="31" y="737"/>
                    <a:pt x="18" y="737"/>
                    <a:pt x="11" y="730"/>
                  </a:cubicBezTo>
                  <a:cubicBezTo>
                    <a:pt x="0" y="720"/>
                    <a:pt x="0" y="713"/>
                    <a:pt x="7" y="700"/>
                  </a:cubicBezTo>
                  <a:cubicBezTo>
                    <a:pt x="20" y="679"/>
                    <a:pt x="31" y="657"/>
                    <a:pt x="43" y="635"/>
                  </a:cubicBezTo>
                  <a:cubicBezTo>
                    <a:pt x="54" y="615"/>
                    <a:pt x="60" y="593"/>
                    <a:pt x="68" y="571"/>
                  </a:cubicBezTo>
                  <a:cubicBezTo>
                    <a:pt x="82" y="535"/>
                    <a:pt x="91" y="497"/>
                    <a:pt x="97" y="459"/>
                  </a:cubicBezTo>
                  <a:cubicBezTo>
                    <a:pt x="101" y="429"/>
                    <a:pt x="104" y="399"/>
                    <a:pt x="106" y="370"/>
                  </a:cubicBezTo>
                  <a:cubicBezTo>
                    <a:pt x="108" y="348"/>
                    <a:pt x="109" y="326"/>
                    <a:pt x="108" y="304"/>
                  </a:cubicBezTo>
                  <a:cubicBezTo>
                    <a:pt x="107" y="275"/>
                    <a:pt x="105" y="247"/>
                    <a:pt x="103" y="218"/>
                  </a:cubicBezTo>
                  <a:cubicBezTo>
                    <a:pt x="101" y="196"/>
                    <a:pt x="103" y="174"/>
                    <a:pt x="121" y="157"/>
                  </a:cubicBezTo>
                  <a:cubicBezTo>
                    <a:pt x="136" y="143"/>
                    <a:pt x="153" y="135"/>
                    <a:pt x="174" y="134"/>
                  </a:cubicBezTo>
                  <a:cubicBezTo>
                    <a:pt x="182" y="134"/>
                    <a:pt x="191" y="135"/>
                    <a:pt x="200" y="134"/>
                  </a:cubicBezTo>
                  <a:cubicBezTo>
                    <a:pt x="212" y="133"/>
                    <a:pt x="225" y="131"/>
                    <a:pt x="238" y="129"/>
                  </a:cubicBezTo>
                  <a:cubicBezTo>
                    <a:pt x="246" y="128"/>
                    <a:pt x="253" y="126"/>
                    <a:pt x="260" y="124"/>
                  </a:cubicBezTo>
                  <a:cubicBezTo>
                    <a:pt x="280" y="120"/>
                    <a:pt x="297" y="98"/>
                    <a:pt x="295" y="77"/>
                  </a:cubicBezTo>
                  <a:cubicBezTo>
                    <a:pt x="295" y="69"/>
                    <a:pt x="292" y="63"/>
                    <a:pt x="286" y="58"/>
                  </a:cubicBezTo>
                  <a:cubicBezTo>
                    <a:pt x="274" y="46"/>
                    <a:pt x="260" y="43"/>
                    <a:pt x="244" y="45"/>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sp>
          <p:nvSpPr>
            <p:cNvPr id="46" name="Freeform 43">
              <a:extLst>
                <a:ext uri="{FF2B5EF4-FFF2-40B4-BE49-F238E27FC236}">
                  <a16:creationId xmlns:a16="http://schemas.microsoft.com/office/drawing/2014/main" id="{9D9FBF27-E8D9-4AAE-BEB1-C3833F99B1A3}"/>
                </a:ext>
              </a:extLst>
            </p:cNvPr>
            <p:cNvSpPr>
              <a:spLocks/>
            </p:cNvSpPr>
            <p:nvPr/>
          </p:nvSpPr>
          <p:spPr bwMode="auto">
            <a:xfrm>
              <a:off x="11795299" y="2945327"/>
              <a:ext cx="692666" cy="2070834"/>
            </a:xfrm>
            <a:custGeom>
              <a:avLst/>
              <a:gdLst>
                <a:gd name="T0" fmla="*/ 0 w 169"/>
                <a:gd name="T1" fmla="*/ 134 h 505"/>
                <a:gd name="T2" fmla="*/ 6 w 169"/>
                <a:gd name="T3" fmla="*/ 51 h 505"/>
                <a:gd name="T4" fmla="*/ 8 w 169"/>
                <a:gd name="T5" fmla="*/ 30 h 505"/>
                <a:gd name="T6" fmla="*/ 32 w 169"/>
                <a:gd name="T7" fmla="*/ 2 h 505"/>
                <a:gd name="T8" fmla="*/ 95 w 169"/>
                <a:gd name="T9" fmla="*/ 2 h 505"/>
                <a:gd name="T10" fmla="*/ 136 w 169"/>
                <a:gd name="T11" fmla="*/ 27 h 505"/>
                <a:gd name="T12" fmla="*/ 160 w 169"/>
                <a:gd name="T13" fmla="*/ 77 h 505"/>
                <a:gd name="T14" fmla="*/ 168 w 169"/>
                <a:gd name="T15" fmla="*/ 125 h 505"/>
                <a:gd name="T16" fmla="*/ 168 w 169"/>
                <a:gd name="T17" fmla="*/ 158 h 505"/>
                <a:gd name="T18" fmla="*/ 165 w 169"/>
                <a:gd name="T19" fmla="*/ 220 h 505"/>
                <a:gd name="T20" fmla="*/ 159 w 169"/>
                <a:gd name="T21" fmla="*/ 250 h 505"/>
                <a:gd name="T22" fmla="*/ 150 w 169"/>
                <a:gd name="T23" fmla="*/ 258 h 505"/>
                <a:gd name="T24" fmla="*/ 117 w 169"/>
                <a:gd name="T25" fmla="*/ 252 h 505"/>
                <a:gd name="T26" fmla="*/ 113 w 169"/>
                <a:gd name="T27" fmla="*/ 244 h 505"/>
                <a:gd name="T28" fmla="*/ 117 w 169"/>
                <a:gd name="T29" fmla="*/ 208 h 505"/>
                <a:gd name="T30" fmla="*/ 119 w 169"/>
                <a:gd name="T31" fmla="*/ 104 h 505"/>
                <a:gd name="T32" fmla="*/ 104 w 169"/>
                <a:gd name="T33" fmla="*/ 61 h 505"/>
                <a:gd name="T34" fmla="*/ 54 w 169"/>
                <a:gd name="T35" fmla="*/ 53 h 505"/>
                <a:gd name="T36" fmla="*/ 48 w 169"/>
                <a:gd name="T37" fmla="*/ 63 h 505"/>
                <a:gd name="T38" fmla="*/ 40 w 169"/>
                <a:gd name="T39" fmla="*/ 113 h 505"/>
                <a:gd name="T40" fmla="*/ 42 w 169"/>
                <a:gd name="T41" fmla="*/ 160 h 505"/>
                <a:gd name="T42" fmla="*/ 53 w 169"/>
                <a:gd name="T43" fmla="*/ 234 h 505"/>
                <a:gd name="T44" fmla="*/ 74 w 169"/>
                <a:gd name="T45" fmla="*/ 314 h 505"/>
                <a:gd name="T46" fmla="*/ 107 w 169"/>
                <a:gd name="T47" fmla="*/ 415 h 505"/>
                <a:gd name="T48" fmla="*/ 129 w 169"/>
                <a:gd name="T49" fmla="*/ 468 h 505"/>
                <a:gd name="T50" fmla="*/ 131 w 169"/>
                <a:gd name="T51" fmla="*/ 479 h 505"/>
                <a:gd name="T52" fmla="*/ 118 w 169"/>
                <a:gd name="T53" fmla="*/ 497 h 505"/>
                <a:gd name="T54" fmla="*/ 79 w 169"/>
                <a:gd name="T55" fmla="*/ 480 h 505"/>
                <a:gd name="T56" fmla="*/ 52 w 169"/>
                <a:gd name="T57" fmla="*/ 414 h 505"/>
                <a:gd name="T58" fmla="*/ 38 w 169"/>
                <a:gd name="T59" fmla="*/ 362 h 505"/>
                <a:gd name="T60" fmla="*/ 21 w 169"/>
                <a:gd name="T61" fmla="*/ 289 h 505"/>
                <a:gd name="T62" fmla="*/ 11 w 169"/>
                <a:gd name="T63" fmla="*/ 246 h 505"/>
                <a:gd name="T64" fmla="*/ 4 w 169"/>
                <a:gd name="T65" fmla="*/ 192 h 505"/>
                <a:gd name="T66" fmla="*/ 0 w 169"/>
                <a:gd name="T67" fmla="*/ 13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505">
                  <a:moveTo>
                    <a:pt x="0" y="134"/>
                  </a:moveTo>
                  <a:cubicBezTo>
                    <a:pt x="2" y="109"/>
                    <a:pt x="4" y="80"/>
                    <a:pt x="6" y="51"/>
                  </a:cubicBezTo>
                  <a:cubicBezTo>
                    <a:pt x="7" y="44"/>
                    <a:pt x="7" y="37"/>
                    <a:pt x="8" y="30"/>
                  </a:cubicBezTo>
                  <a:cubicBezTo>
                    <a:pt x="9" y="18"/>
                    <a:pt x="20" y="3"/>
                    <a:pt x="32" y="2"/>
                  </a:cubicBezTo>
                  <a:cubicBezTo>
                    <a:pt x="53" y="1"/>
                    <a:pt x="74" y="0"/>
                    <a:pt x="95" y="2"/>
                  </a:cubicBezTo>
                  <a:cubicBezTo>
                    <a:pt x="112" y="4"/>
                    <a:pt x="125" y="15"/>
                    <a:pt x="136" y="27"/>
                  </a:cubicBezTo>
                  <a:cubicBezTo>
                    <a:pt x="150" y="41"/>
                    <a:pt x="157" y="58"/>
                    <a:pt x="160" y="77"/>
                  </a:cubicBezTo>
                  <a:cubicBezTo>
                    <a:pt x="162" y="93"/>
                    <a:pt x="166" y="109"/>
                    <a:pt x="168" y="125"/>
                  </a:cubicBezTo>
                  <a:cubicBezTo>
                    <a:pt x="169" y="136"/>
                    <a:pt x="169" y="147"/>
                    <a:pt x="168" y="158"/>
                  </a:cubicBezTo>
                  <a:cubicBezTo>
                    <a:pt x="168" y="179"/>
                    <a:pt x="167" y="199"/>
                    <a:pt x="165" y="220"/>
                  </a:cubicBezTo>
                  <a:cubicBezTo>
                    <a:pt x="164" y="230"/>
                    <a:pt x="162" y="240"/>
                    <a:pt x="159" y="250"/>
                  </a:cubicBezTo>
                  <a:cubicBezTo>
                    <a:pt x="157" y="253"/>
                    <a:pt x="153" y="257"/>
                    <a:pt x="150" y="258"/>
                  </a:cubicBezTo>
                  <a:cubicBezTo>
                    <a:pt x="138" y="260"/>
                    <a:pt x="127" y="260"/>
                    <a:pt x="117" y="252"/>
                  </a:cubicBezTo>
                  <a:cubicBezTo>
                    <a:pt x="115" y="250"/>
                    <a:pt x="113" y="247"/>
                    <a:pt x="113" y="244"/>
                  </a:cubicBezTo>
                  <a:cubicBezTo>
                    <a:pt x="114" y="232"/>
                    <a:pt x="115" y="220"/>
                    <a:pt x="117" y="208"/>
                  </a:cubicBezTo>
                  <a:cubicBezTo>
                    <a:pt x="124" y="173"/>
                    <a:pt x="122" y="139"/>
                    <a:pt x="119" y="104"/>
                  </a:cubicBezTo>
                  <a:cubicBezTo>
                    <a:pt x="117" y="89"/>
                    <a:pt x="113" y="74"/>
                    <a:pt x="104" y="61"/>
                  </a:cubicBezTo>
                  <a:cubicBezTo>
                    <a:pt x="92" y="46"/>
                    <a:pt x="67" y="42"/>
                    <a:pt x="54" y="53"/>
                  </a:cubicBezTo>
                  <a:cubicBezTo>
                    <a:pt x="51" y="56"/>
                    <a:pt x="49" y="60"/>
                    <a:pt x="48" y="63"/>
                  </a:cubicBezTo>
                  <a:cubicBezTo>
                    <a:pt x="45" y="80"/>
                    <a:pt x="42" y="97"/>
                    <a:pt x="40" y="113"/>
                  </a:cubicBezTo>
                  <a:cubicBezTo>
                    <a:pt x="39" y="129"/>
                    <a:pt x="40" y="145"/>
                    <a:pt x="42" y="160"/>
                  </a:cubicBezTo>
                  <a:cubicBezTo>
                    <a:pt x="45" y="185"/>
                    <a:pt x="48" y="210"/>
                    <a:pt x="53" y="234"/>
                  </a:cubicBezTo>
                  <a:cubicBezTo>
                    <a:pt x="59" y="261"/>
                    <a:pt x="66" y="288"/>
                    <a:pt x="74" y="314"/>
                  </a:cubicBezTo>
                  <a:cubicBezTo>
                    <a:pt x="84" y="348"/>
                    <a:pt x="95" y="381"/>
                    <a:pt x="107" y="415"/>
                  </a:cubicBezTo>
                  <a:cubicBezTo>
                    <a:pt x="113" y="433"/>
                    <a:pt x="121" y="450"/>
                    <a:pt x="129" y="468"/>
                  </a:cubicBezTo>
                  <a:cubicBezTo>
                    <a:pt x="130" y="471"/>
                    <a:pt x="131" y="475"/>
                    <a:pt x="131" y="479"/>
                  </a:cubicBezTo>
                  <a:cubicBezTo>
                    <a:pt x="132" y="486"/>
                    <a:pt x="128" y="493"/>
                    <a:pt x="118" y="497"/>
                  </a:cubicBezTo>
                  <a:cubicBezTo>
                    <a:pt x="101" y="505"/>
                    <a:pt x="88" y="500"/>
                    <a:pt x="79" y="480"/>
                  </a:cubicBezTo>
                  <a:cubicBezTo>
                    <a:pt x="69" y="459"/>
                    <a:pt x="60" y="437"/>
                    <a:pt x="52" y="414"/>
                  </a:cubicBezTo>
                  <a:cubicBezTo>
                    <a:pt x="46" y="397"/>
                    <a:pt x="42" y="380"/>
                    <a:pt x="38" y="362"/>
                  </a:cubicBezTo>
                  <a:cubicBezTo>
                    <a:pt x="32" y="338"/>
                    <a:pt x="27" y="313"/>
                    <a:pt x="21" y="289"/>
                  </a:cubicBezTo>
                  <a:cubicBezTo>
                    <a:pt x="18" y="275"/>
                    <a:pt x="14" y="261"/>
                    <a:pt x="11" y="246"/>
                  </a:cubicBezTo>
                  <a:cubicBezTo>
                    <a:pt x="8" y="228"/>
                    <a:pt x="6" y="210"/>
                    <a:pt x="4" y="192"/>
                  </a:cubicBezTo>
                  <a:cubicBezTo>
                    <a:pt x="2" y="174"/>
                    <a:pt x="2" y="156"/>
                    <a:pt x="0" y="134"/>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endParaRPr>
            </a:p>
          </p:txBody>
        </p:sp>
      </p:grpSp>
      <p:sp>
        <p:nvSpPr>
          <p:cNvPr id="91" name="文本框 90">
            <a:extLst>
              <a:ext uri="{FF2B5EF4-FFF2-40B4-BE49-F238E27FC236}">
                <a16:creationId xmlns:a16="http://schemas.microsoft.com/office/drawing/2014/main" id="{CB7BE652-6C52-480D-803E-7D86DA3B9CEC}"/>
              </a:ext>
            </a:extLst>
          </p:cNvPr>
          <p:cNvSpPr txBox="1"/>
          <p:nvPr/>
        </p:nvSpPr>
        <p:spPr>
          <a:xfrm>
            <a:off x="1026412" y="2095666"/>
            <a:ext cx="1159292" cy="1107996"/>
          </a:xfrm>
          <a:prstGeom prst="rect">
            <a:avLst/>
          </a:prstGeom>
          <a:noFill/>
        </p:spPr>
        <p:txBody>
          <a:bodyPr wrap="none" rtlCol="0">
            <a:spAutoFit/>
          </a:bodyPr>
          <a:lstStyle/>
          <a:p>
            <a:pPr algn="ctr"/>
            <a:r>
              <a:rPr lang="en-US" altLang="zh-CN" sz="6600" b="1" dirty="0">
                <a:solidFill>
                  <a:schemeClr val="accent2"/>
                </a:solidFill>
                <a:latin typeface="+mj-lt"/>
              </a:rPr>
              <a:t>02</a:t>
            </a:r>
            <a:endParaRPr lang="zh-CN" altLang="en-US" sz="6600" b="1" dirty="0">
              <a:solidFill>
                <a:schemeClr val="accent2"/>
              </a:solidFill>
              <a:latin typeface="+mj-lt"/>
            </a:endParaRPr>
          </a:p>
        </p:txBody>
      </p:sp>
      <p:sp>
        <p:nvSpPr>
          <p:cNvPr id="92" name="文本框 91">
            <a:extLst>
              <a:ext uri="{FF2B5EF4-FFF2-40B4-BE49-F238E27FC236}">
                <a16:creationId xmlns:a16="http://schemas.microsoft.com/office/drawing/2014/main" id="{8CD64BF8-B321-43D1-954C-BA8D397A69F6}"/>
              </a:ext>
            </a:extLst>
          </p:cNvPr>
          <p:cNvSpPr txBox="1"/>
          <p:nvPr/>
        </p:nvSpPr>
        <p:spPr>
          <a:xfrm>
            <a:off x="2624907" y="2234166"/>
            <a:ext cx="3877985" cy="830997"/>
          </a:xfrm>
          <a:prstGeom prst="rect">
            <a:avLst/>
          </a:prstGeom>
          <a:noFill/>
        </p:spPr>
        <p:txBody>
          <a:bodyPr wrap="none" rtlCol="0">
            <a:spAutoFit/>
          </a:bodyPr>
          <a:lstStyle/>
          <a:p>
            <a:r>
              <a:rPr lang="zh-CN" altLang="en-US" sz="4800" b="1" dirty="0">
                <a:solidFill>
                  <a:schemeClr val="accent2"/>
                </a:solidFill>
                <a:latin typeface="+mj-ea"/>
                <a:ea typeface="+mj-ea"/>
              </a:rPr>
              <a:t>构成及构式义</a:t>
            </a:r>
          </a:p>
        </p:txBody>
      </p:sp>
      <p:cxnSp>
        <p:nvCxnSpPr>
          <p:cNvPr id="94" name="直接连接符 93">
            <a:extLst>
              <a:ext uri="{FF2B5EF4-FFF2-40B4-BE49-F238E27FC236}">
                <a16:creationId xmlns:a16="http://schemas.microsoft.com/office/drawing/2014/main" id="{1B62FF2A-1AAB-48E2-A088-A52E724D285A}"/>
              </a:ext>
            </a:extLst>
          </p:cNvPr>
          <p:cNvCxnSpPr>
            <a:cxnSpLocks/>
          </p:cNvCxnSpPr>
          <p:nvPr/>
        </p:nvCxnSpPr>
        <p:spPr>
          <a:xfrm>
            <a:off x="2361764" y="2393788"/>
            <a:ext cx="0" cy="511753"/>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ADE419E2-C17E-43FD-8860-2A7F67439D93}"/>
              </a:ext>
            </a:extLst>
          </p:cNvPr>
          <p:cNvCxnSpPr/>
          <p:nvPr/>
        </p:nvCxnSpPr>
        <p:spPr>
          <a:xfrm>
            <a:off x="1204882" y="3231441"/>
            <a:ext cx="38884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文本框 98">
            <a:extLst>
              <a:ext uri="{FF2B5EF4-FFF2-40B4-BE49-F238E27FC236}">
                <a16:creationId xmlns:a16="http://schemas.microsoft.com/office/drawing/2014/main" id="{E2DF17FC-67CA-488D-94B0-ED3FC426F264}"/>
              </a:ext>
            </a:extLst>
          </p:cNvPr>
          <p:cNvSpPr txBox="1"/>
          <p:nvPr/>
        </p:nvSpPr>
        <p:spPr>
          <a:xfrm>
            <a:off x="1204882" y="3479535"/>
            <a:ext cx="1107996" cy="369332"/>
          </a:xfrm>
          <a:prstGeom prst="rect">
            <a:avLst/>
          </a:prstGeom>
          <a:noFill/>
        </p:spPr>
        <p:txBody>
          <a:bodyPr wrap="none" lIns="0" rtlCol="0">
            <a:noAutofit/>
          </a:bodyPr>
          <a:lstStyle/>
          <a:p>
            <a:r>
              <a:rPr lang="zh-CN" altLang="en-US" sz="2400" dirty="0">
                <a:solidFill>
                  <a:schemeClr val="accent2"/>
                </a:solidFill>
              </a:rPr>
              <a:t>结构成分分析</a:t>
            </a:r>
          </a:p>
        </p:txBody>
      </p:sp>
      <p:sp>
        <p:nvSpPr>
          <p:cNvPr id="100" name="文本框 99">
            <a:extLst>
              <a:ext uri="{FF2B5EF4-FFF2-40B4-BE49-F238E27FC236}">
                <a16:creationId xmlns:a16="http://schemas.microsoft.com/office/drawing/2014/main" id="{7D0CB99D-7B02-4072-8363-315318A8375F}"/>
              </a:ext>
            </a:extLst>
          </p:cNvPr>
          <p:cNvSpPr txBox="1"/>
          <p:nvPr/>
        </p:nvSpPr>
        <p:spPr>
          <a:xfrm>
            <a:off x="1204882" y="4067780"/>
            <a:ext cx="1107996" cy="369332"/>
          </a:xfrm>
          <a:prstGeom prst="rect">
            <a:avLst/>
          </a:prstGeom>
          <a:noFill/>
        </p:spPr>
        <p:txBody>
          <a:bodyPr wrap="none" lIns="0" rtlCol="0">
            <a:noAutofit/>
          </a:bodyPr>
          <a:lstStyle>
            <a:defPPr>
              <a:defRPr lang="zh-CN"/>
            </a:defPPr>
            <a:lvl1pPr>
              <a:defRPr>
                <a:solidFill>
                  <a:schemeClr val="accent2"/>
                </a:solidFill>
              </a:defRPr>
            </a:lvl1pPr>
          </a:lstStyle>
          <a:p>
            <a:r>
              <a:rPr lang="zh-CN" altLang="en-US" sz="2400" dirty="0"/>
              <a:t>构式义及其来源</a:t>
            </a:r>
          </a:p>
        </p:txBody>
      </p:sp>
      <p:cxnSp>
        <p:nvCxnSpPr>
          <p:cNvPr id="49" name="直接连接符 48">
            <a:extLst>
              <a:ext uri="{FF2B5EF4-FFF2-40B4-BE49-F238E27FC236}">
                <a16:creationId xmlns:a16="http://schemas.microsoft.com/office/drawing/2014/main" id="{F7159FFF-070E-4544-916C-86E80CBC05A9}"/>
              </a:ext>
            </a:extLst>
          </p:cNvPr>
          <p:cNvCxnSpPr>
            <a:cxnSpLocks/>
          </p:cNvCxnSpPr>
          <p:nvPr/>
        </p:nvCxnSpPr>
        <p:spPr>
          <a:xfrm flipH="1">
            <a:off x="6218345" y="-387424"/>
            <a:ext cx="83331" cy="861839"/>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1D5B0952-ED18-45D2-B67A-66233832CA6F}"/>
              </a:ext>
            </a:extLst>
          </p:cNvPr>
          <p:cNvCxnSpPr>
            <a:cxnSpLocks/>
          </p:cNvCxnSpPr>
          <p:nvPr/>
        </p:nvCxnSpPr>
        <p:spPr>
          <a:xfrm flipH="1">
            <a:off x="5239625" y="3799348"/>
            <a:ext cx="41664" cy="430914"/>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1E5127CE-6074-4108-B083-0D1129A3F19D}"/>
              </a:ext>
            </a:extLst>
          </p:cNvPr>
          <p:cNvCxnSpPr>
            <a:cxnSpLocks/>
          </p:cNvCxnSpPr>
          <p:nvPr/>
        </p:nvCxnSpPr>
        <p:spPr>
          <a:xfrm flipH="1">
            <a:off x="3067029" y="4978948"/>
            <a:ext cx="58109" cy="601012"/>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453BE8D1-D1B1-4C90-A9AF-FB1526CE716C}"/>
              </a:ext>
            </a:extLst>
          </p:cNvPr>
          <p:cNvCxnSpPr>
            <a:cxnSpLocks/>
          </p:cNvCxnSpPr>
          <p:nvPr/>
        </p:nvCxnSpPr>
        <p:spPr>
          <a:xfrm flipH="1">
            <a:off x="5401762" y="6172305"/>
            <a:ext cx="58109" cy="601012"/>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B6A51AEE-DB4E-419B-A50B-DF4E2D1674B1}"/>
              </a:ext>
            </a:extLst>
          </p:cNvPr>
          <p:cNvCxnSpPr>
            <a:cxnSpLocks/>
          </p:cNvCxnSpPr>
          <p:nvPr/>
        </p:nvCxnSpPr>
        <p:spPr>
          <a:xfrm flipH="1">
            <a:off x="3340914" y="925902"/>
            <a:ext cx="34226" cy="353984"/>
          </a:xfrm>
          <a:prstGeom prst="line">
            <a:avLst/>
          </a:prstGeom>
          <a:ln cap="rnd">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4" name="文本框 53">
            <a:extLst>
              <a:ext uri="{FF2B5EF4-FFF2-40B4-BE49-F238E27FC236}">
                <a16:creationId xmlns:a16="http://schemas.microsoft.com/office/drawing/2014/main" id="{1FB2C237-8F93-40B9-A0CC-AA9D2211E716}"/>
              </a:ext>
            </a:extLst>
          </p:cNvPr>
          <p:cNvSpPr txBox="1"/>
          <p:nvPr/>
        </p:nvSpPr>
        <p:spPr>
          <a:xfrm>
            <a:off x="1204882" y="4658242"/>
            <a:ext cx="1107996" cy="369332"/>
          </a:xfrm>
          <a:prstGeom prst="rect">
            <a:avLst/>
          </a:prstGeom>
          <a:noFill/>
        </p:spPr>
        <p:txBody>
          <a:bodyPr wrap="none" lIns="0" rtlCol="0">
            <a:noAutofit/>
          </a:bodyPr>
          <a:lstStyle>
            <a:defPPr>
              <a:defRPr lang="zh-CN"/>
            </a:defPPr>
            <a:lvl1pPr>
              <a:defRPr>
                <a:solidFill>
                  <a:schemeClr val="accent2"/>
                </a:solidFill>
              </a:defRPr>
            </a:lvl1pPr>
          </a:lstStyle>
          <a:p>
            <a:endParaRPr lang="zh-CN" altLang="en-US" sz="2400" dirty="0"/>
          </a:p>
        </p:txBody>
      </p:sp>
      <p:sp>
        <p:nvSpPr>
          <p:cNvPr id="55" name="文本框 54">
            <a:extLst>
              <a:ext uri="{FF2B5EF4-FFF2-40B4-BE49-F238E27FC236}">
                <a16:creationId xmlns:a16="http://schemas.microsoft.com/office/drawing/2014/main" id="{1DCA734A-9FA3-4800-9D80-470EAFE480DB}"/>
              </a:ext>
            </a:extLst>
          </p:cNvPr>
          <p:cNvSpPr txBox="1"/>
          <p:nvPr/>
        </p:nvSpPr>
        <p:spPr>
          <a:xfrm>
            <a:off x="1210951" y="4658242"/>
            <a:ext cx="1107996" cy="369332"/>
          </a:xfrm>
          <a:prstGeom prst="rect">
            <a:avLst/>
          </a:prstGeom>
          <a:noFill/>
        </p:spPr>
        <p:txBody>
          <a:bodyPr wrap="none" lIns="0" rtlCol="0">
            <a:noAutofit/>
          </a:bodyPr>
          <a:lstStyle>
            <a:defPPr>
              <a:defRPr lang="zh-CN"/>
            </a:defPPr>
            <a:lvl1pPr>
              <a:defRPr>
                <a:solidFill>
                  <a:schemeClr val="accent2"/>
                </a:solidFill>
              </a:defRPr>
            </a:lvl1pPr>
          </a:lstStyle>
          <a:p>
            <a:r>
              <a:rPr lang="zh-CN" altLang="en-US" sz="2400" dirty="0"/>
              <a:t>与相关格式的比较</a:t>
            </a:r>
          </a:p>
        </p:txBody>
      </p:sp>
    </p:spTree>
    <p:extLst>
      <p:ext uri="{BB962C8B-B14F-4D97-AF65-F5344CB8AC3E}">
        <p14:creationId xmlns:p14="http://schemas.microsoft.com/office/powerpoint/2010/main" val="264081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899192" cy="523220"/>
          </a:xfrm>
        </p:spPr>
        <p:txBody>
          <a:bodyPr/>
          <a:lstStyle/>
          <a:p>
            <a:r>
              <a:rPr lang="en-US" altLang="zh-CN" dirty="0"/>
              <a:t>2.1 </a:t>
            </a:r>
            <a:r>
              <a:rPr lang="zh-CN" altLang="en-US" dirty="0"/>
              <a:t>结构成分分析</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013039"/>
          </a:xfrm>
          <a:prstGeom prst="rect">
            <a:avLst/>
          </a:prstGeom>
          <a:noFill/>
        </p:spPr>
        <p:txBody>
          <a:bodyPr wrap="square" rtlCol="0">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”是一个</a:t>
            </a:r>
            <a:r>
              <a:rPr lang="zh-CN" altLang="en-US" sz="2400" dirty="0">
                <a:solidFill>
                  <a:srgbClr val="FF0000"/>
                </a:solidFill>
                <a:latin typeface="微软雅黑" panose="020B0503020204020204" pitchFamily="34" charset="-122"/>
                <a:ea typeface="微软雅黑" panose="020B0503020204020204" pitchFamily="34" charset="-122"/>
              </a:rPr>
              <a:t>能产性结构，呈半开放性</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将“不是</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”前一个“</a:t>
            </a:r>
            <a:r>
              <a:rPr lang="en-US" altLang="zh-CN" sz="2400" dirty="0">
                <a:latin typeface="微软雅黑" panose="020B0503020204020204" pitchFamily="34" charset="-122"/>
                <a:ea typeface="微软雅黑" panose="020B0503020204020204" pitchFamily="34" charset="-122"/>
              </a:rPr>
              <a:t>N</a:t>
            </a:r>
            <a:r>
              <a:rPr lang="zh-CN" altLang="en-US" sz="2400" dirty="0">
                <a:latin typeface="微软雅黑" panose="020B0503020204020204" pitchFamily="34" charset="-122"/>
                <a:ea typeface="微软雅黑" panose="020B0503020204020204" pitchFamily="34" charset="-122"/>
              </a:rPr>
              <a:t>”称为“</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”，后一个称为“</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是</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3</a:t>
            </a:r>
            <a:r>
              <a:rPr lang="zh-CN" altLang="en-US" sz="2400" dirty="0">
                <a:latin typeface="华文仿宋" panose="02010600040101010101" pitchFamily="2" charset="-122"/>
                <a:ea typeface="华文仿宋" panose="02010600040101010101" pitchFamily="2" charset="-122"/>
              </a:rPr>
              <a:t>）鲁迅是作家。</a:t>
            </a: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4</a:t>
            </a:r>
            <a:r>
              <a:rPr lang="zh-CN" altLang="en-US" sz="2400" dirty="0">
                <a:latin typeface="华文仿宋" panose="02010600040101010101" pitchFamily="2" charset="-122"/>
                <a:ea typeface="华文仿宋" panose="02010600040101010101" pitchFamily="2" charset="-122"/>
              </a:rPr>
              <a:t>）他是小李。</a:t>
            </a:r>
          </a:p>
          <a:p>
            <a:pPr algn="just">
              <a:lnSpc>
                <a:spcPct val="15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）中，两者是个体与群体的关系，</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的意义范畴小于</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的意义范畴，</a:t>
            </a:r>
            <a:r>
              <a:rPr lang="en-US" altLang="zh-CN" sz="2400" dirty="0">
                <a:solidFill>
                  <a:srgbClr val="FF0000"/>
                </a:solidFill>
                <a:latin typeface="微软雅黑" panose="020B0503020204020204" pitchFamily="34" charset="-122"/>
                <a:ea typeface="微软雅黑" panose="020B0503020204020204" pitchFamily="34" charset="-122"/>
              </a:rPr>
              <a:t>N1</a:t>
            </a:r>
            <a:r>
              <a:rPr lang="zh-CN" altLang="en-US" sz="2400" dirty="0">
                <a:solidFill>
                  <a:srgbClr val="FF0000"/>
                </a:solidFill>
                <a:latin typeface="微软雅黑" panose="020B0503020204020204" pitchFamily="34" charset="-122"/>
                <a:ea typeface="微软雅黑" panose="020B0503020204020204" pitchFamily="34" charset="-122"/>
              </a:rPr>
              <a:t>与</a:t>
            </a:r>
            <a:r>
              <a:rPr lang="en-US" altLang="zh-CN" sz="2400" dirty="0">
                <a:solidFill>
                  <a:srgbClr val="FF0000"/>
                </a:solidFill>
                <a:latin typeface="微软雅黑" panose="020B0503020204020204" pitchFamily="34" charset="-122"/>
                <a:ea typeface="微软雅黑" panose="020B0503020204020204" pitchFamily="34" charset="-122"/>
              </a:rPr>
              <a:t>N2</a:t>
            </a:r>
            <a:r>
              <a:rPr lang="zh-CN" altLang="en-US" sz="2400" dirty="0">
                <a:solidFill>
                  <a:srgbClr val="FF0000"/>
                </a:solidFill>
                <a:latin typeface="微软雅黑" panose="020B0503020204020204" pitchFamily="34" charset="-122"/>
                <a:ea typeface="微软雅黑" panose="020B0503020204020204" pitchFamily="34" charset="-122"/>
              </a:rPr>
              <a:t>的关系是：</a:t>
            </a:r>
            <a:r>
              <a:rPr lang="en-US" altLang="zh-CN" sz="2400" dirty="0">
                <a:solidFill>
                  <a:srgbClr val="FF0000"/>
                </a:solidFill>
                <a:latin typeface="微软雅黑" panose="020B0503020204020204" pitchFamily="34" charset="-122"/>
                <a:ea typeface="微软雅黑" panose="020B0503020204020204" pitchFamily="34" charset="-122"/>
              </a:rPr>
              <a:t>N1</a:t>
            </a:r>
            <a:r>
              <a:rPr lang="zh-CN" altLang="en-US" sz="2400" dirty="0">
                <a:solidFill>
                  <a:srgbClr val="FF0000"/>
                </a:solidFill>
                <a:latin typeface="微软雅黑" panose="020B0503020204020204" pitchFamily="34" charset="-122"/>
                <a:ea typeface="微软雅黑" panose="020B0503020204020204" pitchFamily="34" charset="-122"/>
              </a:rPr>
              <a:t>包含</a:t>
            </a:r>
            <a:r>
              <a:rPr lang="en-US" altLang="zh-CN" sz="2400" dirty="0">
                <a:solidFill>
                  <a:srgbClr val="FF0000"/>
                </a:solidFill>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）中，两者是同一个人，</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的范畴和</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的范畴一致，</a:t>
            </a:r>
            <a:r>
              <a:rPr lang="en-US" altLang="zh-CN" sz="2400" dirty="0">
                <a:solidFill>
                  <a:srgbClr val="FF0000"/>
                </a:solidFill>
                <a:latin typeface="微软雅黑" panose="020B0503020204020204" pitchFamily="34" charset="-122"/>
                <a:ea typeface="微软雅黑" panose="020B0503020204020204" pitchFamily="34" charset="-122"/>
              </a:rPr>
              <a:t>N1</a:t>
            </a:r>
            <a:r>
              <a:rPr lang="zh-CN" altLang="en-US" sz="2400" dirty="0">
                <a:solidFill>
                  <a:srgbClr val="FF0000"/>
                </a:solidFill>
                <a:latin typeface="微软雅黑" panose="020B0503020204020204" pitchFamily="34" charset="-122"/>
                <a:ea typeface="微软雅黑" panose="020B0503020204020204" pitchFamily="34" charset="-122"/>
              </a:rPr>
              <a:t>等于</a:t>
            </a:r>
            <a:r>
              <a:rPr lang="en-US" altLang="zh-CN" sz="2400" dirty="0">
                <a:solidFill>
                  <a:srgbClr val="FF0000"/>
                </a:solidFill>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是</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”中，</a:t>
            </a:r>
            <a:r>
              <a:rPr lang="zh-CN" altLang="en-US" sz="2400" dirty="0">
                <a:solidFill>
                  <a:srgbClr val="FF0000"/>
                </a:solidFill>
                <a:latin typeface="微软雅黑" panose="020B0503020204020204" pitchFamily="34" charset="-122"/>
                <a:ea typeface="微软雅黑" panose="020B0503020204020204" pitchFamily="34" charset="-122"/>
              </a:rPr>
              <a:t>两者关系可分为两种：①</a:t>
            </a:r>
            <a:r>
              <a:rPr lang="en-US" altLang="zh-CN" sz="2400" dirty="0">
                <a:solidFill>
                  <a:srgbClr val="FF0000"/>
                </a:solidFill>
                <a:latin typeface="微软雅黑" panose="020B0503020204020204" pitchFamily="34" charset="-122"/>
                <a:ea typeface="微软雅黑" panose="020B0503020204020204" pitchFamily="34" charset="-122"/>
              </a:rPr>
              <a:t>N1</a:t>
            </a:r>
            <a:r>
              <a:rPr lang="zh-CN" altLang="en-US" sz="2400" dirty="0">
                <a:solidFill>
                  <a:srgbClr val="FF0000"/>
                </a:solidFill>
                <a:latin typeface="微软雅黑" panose="020B0503020204020204" pitchFamily="34" charset="-122"/>
                <a:ea typeface="微软雅黑" panose="020B0503020204020204" pitchFamily="34" charset="-122"/>
              </a:rPr>
              <a:t>小于</a:t>
            </a:r>
            <a:r>
              <a:rPr lang="en-US" altLang="zh-CN" sz="2400" dirty="0">
                <a:solidFill>
                  <a:srgbClr val="FF0000"/>
                </a:solidFill>
                <a:latin typeface="微软雅黑" panose="020B0503020204020204" pitchFamily="34" charset="-122"/>
                <a:ea typeface="微软雅黑" panose="020B0503020204020204" pitchFamily="34" charset="-122"/>
              </a:rPr>
              <a:t>N2</a:t>
            </a:r>
            <a:r>
              <a:rPr lang="zh-CN" altLang="en-US" sz="2400" dirty="0">
                <a:solidFill>
                  <a:srgbClr val="FF0000"/>
                </a:solidFill>
                <a:latin typeface="微软雅黑" panose="020B0503020204020204" pitchFamily="34" charset="-122"/>
                <a:ea typeface="微软雅黑" panose="020B0503020204020204" pitchFamily="34" charset="-122"/>
              </a:rPr>
              <a:t>。②</a:t>
            </a:r>
            <a:r>
              <a:rPr lang="en-US" altLang="zh-CN" sz="2400" dirty="0">
                <a:solidFill>
                  <a:srgbClr val="FF0000"/>
                </a:solidFill>
                <a:latin typeface="微软雅黑" panose="020B0503020204020204" pitchFamily="34" charset="-122"/>
                <a:ea typeface="微软雅黑" panose="020B0503020204020204" pitchFamily="34" charset="-122"/>
              </a:rPr>
              <a:t>N1</a:t>
            </a:r>
            <a:r>
              <a:rPr lang="zh-CN" altLang="en-US" sz="2400" dirty="0">
                <a:solidFill>
                  <a:srgbClr val="FF0000"/>
                </a:solidFill>
                <a:latin typeface="微软雅黑" panose="020B0503020204020204" pitchFamily="34" charset="-122"/>
                <a:ea typeface="微软雅黑" panose="020B0503020204020204" pitchFamily="34" charset="-122"/>
              </a:rPr>
              <a:t>等于</a:t>
            </a:r>
            <a:r>
              <a:rPr lang="en-US" altLang="zh-CN" sz="2400" dirty="0">
                <a:solidFill>
                  <a:srgbClr val="FF0000"/>
                </a:solidFill>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a:t>
            </a:r>
          </a:p>
        </p:txBody>
      </p:sp>
      <p:sp>
        <p:nvSpPr>
          <p:cNvPr id="4" name="灯片编号占位符 3">
            <a:extLst>
              <a:ext uri="{FF2B5EF4-FFF2-40B4-BE49-F238E27FC236}">
                <a16:creationId xmlns:a16="http://schemas.microsoft.com/office/drawing/2014/main" id="{EE6971B2-1778-4A04-8D80-B35D508A8DA8}"/>
              </a:ext>
            </a:extLst>
          </p:cNvPr>
          <p:cNvSpPr>
            <a:spLocks noGrp="1"/>
          </p:cNvSpPr>
          <p:nvPr>
            <p:ph type="sldNum" sz="quarter" idx="12"/>
          </p:nvPr>
        </p:nvSpPr>
        <p:spPr/>
        <p:txBody>
          <a:bodyPr/>
          <a:lstStyle/>
          <a:p>
            <a:pPr algn="r"/>
            <a:fld id="{0C913308-F349-4B6D-A68A-DD1791B4A57B}" type="slidenum">
              <a:rPr lang="zh-CN" altLang="en-US" smtClean="0"/>
              <a:pPr algn="r"/>
              <a:t>7</a:t>
            </a:fld>
            <a:endParaRPr lang="zh-CN" altLang="en-US" dirty="0"/>
          </a:p>
        </p:txBody>
      </p:sp>
    </p:spTree>
    <p:extLst>
      <p:ext uri="{BB962C8B-B14F-4D97-AF65-F5344CB8AC3E}">
        <p14:creationId xmlns:p14="http://schemas.microsoft.com/office/powerpoint/2010/main" val="48274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899192" cy="523220"/>
          </a:xfrm>
        </p:spPr>
        <p:txBody>
          <a:bodyPr/>
          <a:lstStyle/>
          <a:p>
            <a:r>
              <a:rPr lang="en-US" altLang="zh-CN" dirty="0"/>
              <a:t>2.1 </a:t>
            </a:r>
            <a:r>
              <a:rPr lang="zh-CN" altLang="en-US" dirty="0"/>
              <a:t>结构成分分析</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4459041"/>
          </a:xfrm>
          <a:prstGeom prst="rect">
            <a:avLst/>
          </a:prstGeom>
          <a:noFill/>
        </p:spPr>
        <p:txBody>
          <a:bodyPr wrap="square" rtlCol="0">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是</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”是一个肯定结构，在运用中占优势。</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”是一个否定结构，在表达中占劣势。</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5</a:t>
            </a:r>
            <a:r>
              <a:rPr lang="zh-CN" altLang="en-US" sz="2400" dirty="0">
                <a:latin typeface="华文仿宋" panose="02010600040101010101" pitchFamily="2" charset="-122"/>
                <a:ea typeface="华文仿宋" panose="02010600040101010101" pitchFamily="2" charset="-122"/>
              </a:rPr>
              <a:t>）鲁迅不是作家。</a:t>
            </a:r>
            <a:endParaRPr lang="en-US" altLang="zh-CN" sz="2400" dirty="0">
              <a:latin typeface="华文仿宋" panose="02010600040101010101" pitchFamily="2" charset="-122"/>
              <a:ea typeface="华文仿宋" panose="02010600040101010101" pitchFamily="2"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6</a:t>
            </a:r>
            <a:r>
              <a:rPr lang="zh-CN" altLang="en-US" sz="2400" dirty="0">
                <a:latin typeface="华文仿宋" panose="02010600040101010101" pitchFamily="2" charset="-122"/>
                <a:ea typeface="华文仿宋" panose="02010600040101010101" pitchFamily="2" charset="-122"/>
              </a:rPr>
              <a:t>）他不是小李。</a:t>
            </a:r>
          </a:p>
          <a:p>
            <a:pPr algn="just">
              <a:lnSpc>
                <a:spcPct val="15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）中“鲁迅”不被包含在“浙江人”的范畴内，</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中的一员，关系为：</a:t>
            </a:r>
            <a:r>
              <a:rPr lang="en-US" altLang="zh-CN" sz="2400" dirty="0">
                <a:solidFill>
                  <a:srgbClr val="FF0000"/>
                </a:solidFill>
                <a:latin typeface="微软雅黑" panose="020B0503020204020204" pitchFamily="34" charset="-122"/>
                <a:ea typeface="微软雅黑" panose="020B0503020204020204" pitchFamily="34" charset="-122"/>
              </a:rPr>
              <a:t>N1</a:t>
            </a:r>
            <a:r>
              <a:rPr lang="zh-CN" altLang="en-US" sz="2400" dirty="0">
                <a:solidFill>
                  <a:srgbClr val="FF0000"/>
                </a:solidFill>
                <a:latin typeface="微软雅黑" panose="020B0503020204020204" pitchFamily="34" charset="-122"/>
                <a:ea typeface="微软雅黑" panose="020B0503020204020204" pitchFamily="34" charset="-122"/>
              </a:rPr>
              <a:t>不属于</a:t>
            </a:r>
            <a:r>
              <a:rPr lang="en-US" altLang="zh-CN" sz="2400" dirty="0">
                <a:solidFill>
                  <a:srgbClr val="FF0000"/>
                </a:solidFill>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6</a:t>
            </a:r>
            <a:r>
              <a:rPr lang="zh-CN" altLang="en-US" sz="2400" dirty="0">
                <a:latin typeface="微软雅黑" panose="020B0503020204020204" pitchFamily="34" charset="-122"/>
                <a:ea typeface="微软雅黑" panose="020B0503020204020204" pitchFamily="34" charset="-122"/>
              </a:rPr>
              <a:t>）中两者非对等关系，</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和</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的关</a:t>
            </a:r>
          </a:p>
          <a:p>
            <a:pPr algn="just">
              <a:lnSpc>
                <a:spcPct val="150000"/>
              </a:lnSpc>
            </a:pPr>
            <a:r>
              <a:rPr lang="zh-CN" altLang="en-US" sz="2400" dirty="0">
                <a:latin typeface="微软雅黑" panose="020B0503020204020204" pitchFamily="34" charset="-122"/>
                <a:ea typeface="微软雅黑" panose="020B0503020204020204" pitchFamily="34" charset="-122"/>
              </a:rPr>
              <a:t>系为：</a:t>
            </a:r>
            <a:r>
              <a:rPr lang="en-US" altLang="zh-CN" sz="2400" dirty="0">
                <a:solidFill>
                  <a:srgbClr val="FF0000"/>
                </a:solidFill>
                <a:latin typeface="微软雅黑" panose="020B0503020204020204" pitchFamily="34" charset="-122"/>
                <a:ea typeface="微软雅黑" panose="020B0503020204020204" pitchFamily="34" charset="-122"/>
              </a:rPr>
              <a:t>N1</a:t>
            </a:r>
            <a:r>
              <a:rPr lang="zh-CN" altLang="en-US" sz="2400" dirty="0">
                <a:solidFill>
                  <a:srgbClr val="FF0000"/>
                </a:solidFill>
                <a:latin typeface="微软雅黑" panose="020B0503020204020204" pitchFamily="34" charset="-122"/>
                <a:ea typeface="微软雅黑" panose="020B0503020204020204" pitchFamily="34" charset="-122"/>
              </a:rPr>
              <a:t>不等于</a:t>
            </a:r>
            <a:r>
              <a:rPr lang="en-US" altLang="zh-CN" sz="2400" dirty="0">
                <a:solidFill>
                  <a:srgbClr val="FF0000"/>
                </a:solidFill>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“不是”中，</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与</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的关系也分两种：</a:t>
            </a:r>
            <a:r>
              <a:rPr lang="zh-CN" altLang="en-US" sz="2400" dirty="0">
                <a:solidFill>
                  <a:srgbClr val="FF0000"/>
                </a:solidFill>
                <a:latin typeface="微软雅黑" panose="020B0503020204020204" pitchFamily="34" charset="-122"/>
                <a:ea typeface="微软雅黑" panose="020B0503020204020204" pitchFamily="34" charset="-122"/>
              </a:rPr>
              <a:t>①</a:t>
            </a:r>
            <a:r>
              <a:rPr lang="en-US" altLang="zh-CN" sz="2400" dirty="0">
                <a:solidFill>
                  <a:srgbClr val="FF0000"/>
                </a:solidFill>
                <a:latin typeface="微软雅黑" panose="020B0503020204020204" pitchFamily="34" charset="-122"/>
                <a:ea typeface="微软雅黑" panose="020B0503020204020204" pitchFamily="34" charset="-122"/>
              </a:rPr>
              <a:t>N1</a:t>
            </a:r>
            <a:r>
              <a:rPr lang="zh-CN" altLang="en-US" sz="2400" dirty="0">
                <a:solidFill>
                  <a:srgbClr val="FF0000"/>
                </a:solidFill>
                <a:latin typeface="微软雅黑" panose="020B0503020204020204" pitchFamily="34" charset="-122"/>
                <a:ea typeface="微软雅黑" panose="020B0503020204020204" pitchFamily="34" charset="-122"/>
              </a:rPr>
              <a:t>不属于</a:t>
            </a:r>
            <a:r>
              <a:rPr lang="en-US" altLang="zh-CN" sz="2400" dirty="0">
                <a:solidFill>
                  <a:srgbClr val="FF0000"/>
                </a:solidFill>
                <a:latin typeface="微软雅黑" panose="020B0503020204020204" pitchFamily="34" charset="-122"/>
                <a:ea typeface="微软雅黑" panose="020B0503020204020204" pitchFamily="34" charset="-122"/>
              </a:rPr>
              <a:t>N2</a:t>
            </a:r>
            <a:r>
              <a:rPr lang="zh-CN" altLang="en-US" sz="2400" dirty="0">
                <a:solidFill>
                  <a:srgbClr val="FF0000"/>
                </a:solidFill>
                <a:latin typeface="微软雅黑" panose="020B0503020204020204" pitchFamily="34" charset="-122"/>
                <a:ea typeface="微软雅黑" panose="020B0503020204020204" pitchFamily="34" charset="-122"/>
              </a:rPr>
              <a:t>。②</a:t>
            </a:r>
            <a:r>
              <a:rPr lang="en-US" altLang="zh-CN" sz="2400" dirty="0">
                <a:solidFill>
                  <a:srgbClr val="FF0000"/>
                </a:solidFill>
                <a:latin typeface="微软雅黑" panose="020B0503020204020204" pitchFamily="34" charset="-122"/>
                <a:ea typeface="微软雅黑" panose="020B0503020204020204" pitchFamily="34" charset="-122"/>
              </a:rPr>
              <a:t>N1</a:t>
            </a:r>
            <a:r>
              <a:rPr lang="zh-CN" altLang="en-US" sz="2400" dirty="0">
                <a:solidFill>
                  <a:srgbClr val="FF0000"/>
                </a:solidFill>
                <a:latin typeface="微软雅黑" panose="020B0503020204020204" pitchFamily="34" charset="-122"/>
                <a:ea typeface="微软雅黑" panose="020B0503020204020204" pitchFamily="34" charset="-122"/>
              </a:rPr>
              <a:t>非</a:t>
            </a:r>
            <a:r>
              <a:rPr lang="en-US" altLang="zh-CN" sz="2400" dirty="0">
                <a:solidFill>
                  <a:srgbClr val="FF0000"/>
                </a:solidFill>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a:t>
            </a:r>
          </a:p>
        </p:txBody>
      </p:sp>
      <p:sp>
        <p:nvSpPr>
          <p:cNvPr id="4" name="灯片编号占位符 3">
            <a:extLst>
              <a:ext uri="{FF2B5EF4-FFF2-40B4-BE49-F238E27FC236}">
                <a16:creationId xmlns:a16="http://schemas.microsoft.com/office/drawing/2014/main" id="{2AB0AB18-433C-44E0-9EB9-BCCA2542839C}"/>
              </a:ext>
            </a:extLst>
          </p:cNvPr>
          <p:cNvSpPr>
            <a:spLocks noGrp="1"/>
          </p:cNvSpPr>
          <p:nvPr>
            <p:ph type="sldNum" sz="quarter" idx="12"/>
          </p:nvPr>
        </p:nvSpPr>
        <p:spPr/>
        <p:txBody>
          <a:bodyPr/>
          <a:lstStyle/>
          <a:p>
            <a:pPr algn="r"/>
            <a:fld id="{0C913308-F349-4B6D-A68A-DD1791B4A57B}" type="slidenum">
              <a:rPr lang="zh-CN" altLang="en-US" smtClean="0"/>
              <a:pPr algn="r"/>
              <a:t>8</a:t>
            </a:fld>
            <a:endParaRPr lang="zh-CN" altLang="en-US" dirty="0"/>
          </a:p>
        </p:txBody>
      </p:sp>
    </p:spTree>
    <p:extLst>
      <p:ext uri="{BB962C8B-B14F-4D97-AF65-F5344CB8AC3E}">
        <p14:creationId xmlns:p14="http://schemas.microsoft.com/office/powerpoint/2010/main" val="16492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A06590D-43F6-449D-8AF4-F841D2E1CF0F}"/>
              </a:ext>
            </a:extLst>
          </p:cNvPr>
          <p:cNvSpPr>
            <a:spLocks noGrp="1"/>
          </p:cNvSpPr>
          <p:nvPr>
            <p:ph sz="quarter" idx="13"/>
          </p:nvPr>
        </p:nvSpPr>
        <p:spPr>
          <a:xfrm>
            <a:off x="675372" y="252736"/>
            <a:ext cx="2899192" cy="523220"/>
          </a:xfrm>
        </p:spPr>
        <p:txBody>
          <a:bodyPr/>
          <a:lstStyle/>
          <a:p>
            <a:r>
              <a:rPr lang="en-US" altLang="zh-CN" dirty="0"/>
              <a:t>2.1 </a:t>
            </a:r>
            <a:r>
              <a:rPr lang="zh-CN" altLang="en-US" dirty="0"/>
              <a:t>结构成分分析</a:t>
            </a:r>
          </a:p>
        </p:txBody>
      </p:sp>
      <p:sp>
        <p:nvSpPr>
          <p:cNvPr id="6" name="文本框 5">
            <a:extLst>
              <a:ext uri="{FF2B5EF4-FFF2-40B4-BE49-F238E27FC236}">
                <a16:creationId xmlns:a16="http://schemas.microsoft.com/office/drawing/2014/main" id="{002143AF-41E8-497B-AE22-DFA2F250B858}"/>
              </a:ext>
            </a:extLst>
          </p:cNvPr>
          <p:cNvSpPr txBox="1"/>
          <p:nvPr/>
        </p:nvSpPr>
        <p:spPr>
          <a:xfrm>
            <a:off x="983432" y="1484784"/>
            <a:ext cx="9577064" cy="5013039"/>
          </a:xfrm>
          <a:prstGeom prst="rect">
            <a:avLst/>
          </a:prstGeom>
          <a:noFill/>
        </p:spPr>
        <p:txBody>
          <a:bodyPr wrap="square" rtlCol="0">
            <a:spAutoFit/>
          </a:bodyPr>
          <a:lstStyle/>
          <a:p>
            <a:pPr algn="just">
              <a:lnSpc>
                <a:spcPct val="150000"/>
              </a:lnSpc>
            </a:pPr>
            <a:r>
              <a:rPr lang="en-US" altLang="zh-CN" sz="2400" dirty="0">
                <a:latin typeface="微软雅黑" panose="020B0503020204020204" pitchFamily="34" charset="-122"/>
                <a:ea typeface="微软雅黑" panose="020B0503020204020204" pitchFamily="34" charset="-122"/>
              </a:rPr>
              <a:t>SVO</a:t>
            </a:r>
            <a:r>
              <a:rPr lang="zh-CN" altLang="en-US" sz="2400" dirty="0">
                <a:latin typeface="微软雅黑" panose="020B0503020204020204" pitchFamily="34" charset="-122"/>
                <a:ea typeface="微软雅黑" panose="020B0503020204020204" pitchFamily="34" charset="-122"/>
              </a:rPr>
              <a:t>经过指称化后得到结构“</a:t>
            </a:r>
            <a:r>
              <a:rPr lang="en-US" altLang="zh-CN" sz="2400" dirty="0">
                <a:latin typeface="微软雅黑" panose="020B0503020204020204" pitchFamily="34" charset="-122"/>
                <a:ea typeface="微软雅黑" panose="020B0503020204020204" pitchFamily="34" charset="-122"/>
              </a:rPr>
              <a:t>VO</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S</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”经过</a:t>
            </a:r>
            <a:r>
              <a:rPr lang="zh-CN" altLang="en-US" sz="2400" dirty="0">
                <a:solidFill>
                  <a:srgbClr val="FF0000"/>
                </a:solidFill>
                <a:latin typeface="微软雅黑" panose="020B0503020204020204" pitchFamily="34" charset="-122"/>
                <a:ea typeface="微软雅黑" panose="020B0503020204020204" pitchFamily="34" charset="-122"/>
              </a:rPr>
              <a:t>指称化</a:t>
            </a:r>
            <a:r>
              <a:rPr lang="zh-CN" altLang="en-US" sz="2400" dirty="0">
                <a:latin typeface="微软雅黑" panose="020B0503020204020204" pitchFamily="34" charset="-122"/>
                <a:ea typeface="微软雅黑" panose="020B0503020204020204" pitchFamily="34" charset="-122"/>
              </a:rPr>
              <a:t>后可形成结构“不是</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构式强调结构形式的不可转化</a:t>
            </a:r>
            <a:r>
              <a:rPr lang="zh-CN" altLang="en-US" sz="2400" dirty="0">
                <a:latin typeface="微软雅黑" panose="020B0503020204020204" pitchFamily="34" charset="-122"/>
                <a:ea typeface="微软雅黑" panose="020B0503020204020204" pitchFamily="34" charset="-122"/>
              </a:rPr>
              <a:t>，则结构“不是</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”中，是否可以通过“</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”转化得来？</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7</a:t>
            </a:r>
            <a:r>
              <a:rPr lang="zh-CN" altLang="en-US" sz="2400" dirty="0">
                <a:latin typeface="华文仿宋" panose="02010600040101010101" pitchFamily="2" charset="-122"/>
                <a:ea typeface="华文仿宋" panose="02010600040101010101" pitchFamily="2" charset="-122"/>
              </a:rPr>
              <a:t>）不是作家的鲁迅。</a:t>
            </a:r>
          </a:p>
          <a:p>
            <a:pPr algn="just">
              <a:lnSpc>
                <a:spcPct val="150000"/>
              </a:lnSpc>
            </a:pP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8</a:t>
            </a:r>
            <a:r>
              <a:rPr lang="zh-CN" altLang="en-US" sz="2400" dirty="0">
                <a:latin typeface="华文仿宋" panose="02010600040101010101" pitchFamily="2" charset="-122"/>
                <a:ea typeface="华文仿宋" panose="02010600040101010101" pitchFamily="2" charset="-122"/>
              </a:rPr>
              <a:t>）不是小李的他。</a:t>
            </a:r>
          </a:p>
          <a:p>
            <a:pPr algn="just">
              <a:lnSpc>
                <a:spcPct val="15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7</a:t>
            </a:r>
            <a:r>
              <a:rPr lang="zh-CN" altLang="en-US" sz="2400" dirty="0">
                <a:latin typeface="微软雅黑" panose="020B0503020204020204" pitchFamily="34" charset="-122"/>
                <a:ea typeface="微软雅黑" panose="020B0503020204020204" pitchFamily="34" charset="-122"/>
              </a:rPr>
              <a:t>）句是成立的，（</a:t>
            </a:r>
            <a:r>
              <a:rPr lang="en-US" altLang="zh-CN" sz="2400" dirty="0">
                <a:latin typeface="微软雅黑" panose="020B0503020204020204" pitchFamily="34" charset="-122"/>
                <a:ea typeface="微软雅黑" panose="020B0503020204020204" pitchFamily="34" charset="-122"/>
              </a:rPr>
              <a:t>8</a:t>
            </a:r>
            <a:r>
              <a:rPr lang="zh-CN" altLang="en-US" sz="2400" dirty="0">
                <a:latin typeface="微软雅黑" panose="020B0503020204020204" pitchFamily="34" charset="-122"/>
                <a:ea typeface="微软雅黑" panose="020B0503020204020204" pitchFamily="34" charset="-122"/>
              </a:rPr>
              <a:t>）句是不成立的。（</a:t>
            </a:r>
            <a:r>
              <a:rPr lang="en-US" altLang="zh-CN" sz="2400" dirty="0">
                <a:latin typeface="微软雅黑" panose="020B0503020204020204" pitchFamily="34" charset="-122"/>
                <a:ea typeface="微软雅黑" panose="020B0503020204020204" pitchFamily="34" charset="-122"/>
              </a:rPr>
              <a:t>7</a:t>
            </a:r>
            <a:r>
              <a:rPr lang="zh-CN" altLang="en-US" sz="2400" dirty="0">
                <a:latin typeface="微软雅黑" panose="020B0503020204020204" pitchFamily="34" charset="-122"/>
                <a:ea typeface="微软雅黑" panose="020B0503020204020204" pitchFamily="34" charset="-122"/>
              </a:rPr>
              <a:t>）中，</a:t>
            </a:r>
            <a:r>
              <a:rPr lang="en-US" altLang="zh-CN" sz="2400" dirty="0">
                <a:solidFill>
                  <a:srgbClr val="FF0000"/>
                </a:solidFill>
                <a:latin typeface="微软雅黑" panose="020B0503020204020204" pitchFamily="34" charset="-122"/>
                <a:ea typeface="微软雅黑" panose="020B0503020204020204" pitchFamily="34" charset="-122"/>
              </a:rPr>
              <a:t>N1</a:t>
            </a:r>
            <a:r>
              <a:rPr lang="zh-CN" altLang="en-US" sz="2400" dirty="0">
                <a:solidFill>
                  <a:srgbClr val="FF0000"/>
                </a:solidFill>
                <a:latin typeface="微软雅黑" panose="020B0503020204020204" pitchFamily="34" charset="-122"/>
                <a:ea typeface="微软雅黑" panose="020B0503020204020204" pitchFamily="34" charset="-122"/>
              </a:rPr>
              <a:t>的意义范畴小于</a:t>
            </a:r>
            <a:r>
              <a:rPr lang="en-US" altLang="zh-CN" sz="2400" dirty="0">
                <a:solidFill>
                  <a:srgbClr val="FF0000"/>
                </a:solidFill>
                <a:latin typeface="微软雅黑" panose="020B0503020204020204" pitchFamily="34" charset="-122"/>
                <a:ea typeface="微软雅黑" panose="020B0503020204020204" pitchFamily="34" charset="-122"/>
              </a:rPr>
              <a:t>N2</a:t>
            </a:r>
            <a:r>
              <a:rPr lang="zh-CN" altLang="en-US" sz="2400" dirty="0">
                <a:solidFill>
                  <a:srgbClr val="FF0000"/>
                </a:solidFill>
                <a:latin typeface="微软雅黑" panose="020B0503020204020204" pitchFamily="34" charset="-122"/>
                <a:ea typeface="微软雅黑" panose="020B0503020204020204" pitchFamily="34" charset="-122"/>
              </a:rPr>
              <a:t>的意义范畴</a:t>
            </a:r>
            <a:r>
              <a:rPr lang="zh-CN" altLang="en-US" sz="2400" dirty="0">
                <a:latin typeface="微软雅黑" panose="020B0503020204020204" pitchFamily="34" charset="-122"/>
                <a:ea typeface="微软雅黑" panose="020B0503020204020204" pitchFamily="34" charset="-122"/>
              </a:rPr>
              <a:t>，这时“</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”可指称化得到“不是</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8</a:t>
            </a:r>
            <a:r>
              <a:rPr lang="zh-CN" altLang="en-US" sz="2400" dirty="0">
                <a:latin typeface="微软雅黑" panose="020B0503020204020204" pitchFamily="34" charset="-122"/>
                <a:ea typeface="微软雅黑" panose="020B0503020204020204" pitchFamily="34" charset="-122"/>
              </a:rPr>
              <a:t>）中，</a:t>
            </a:r>
            <a:r>
              <a:rPr lang="en-US" altLang="zh-CN" sz="2400" dirty="0">
                <a:solidFill>
                  <a:srgbClr val="FF0000"/>
                </a:solidFill>
                <a:latin typeface="微软雅黑" panose="020B0503020204020204" pitchFamily="34" charset="-122"/>
                <a:ea typeface="微软雅黑" panose="020B0503020204020204" pitchFamily="34" charset="-122"/>
              </a:rPr>
              <a:t>N1</a:t>
            </a:r>
            <a:r>
              <a:rPr lang="zh-CN" altLang="en-US" sz="2400" dirty="0">
                <a:solidFill>
                  <a:srgbClr val="FF0000"/>
                </a:solidFill>
                <a:latin typeface="微软雅黑" panose="020B0503020204020204" pitchFamily="34" charset="-122"/>
                <a:ea typeface="微软雅黑" panose="020B0503020204020204" pitchFamily="34" charset="-122"/>
              </a:rPr>
              <a:t>与</a:t>
            </a:r>
            <a:r>
              <a:rPr lang="en-US" altLang="zh-CN" sz="2400" dirty="0">
                <a:solidFill>
                  <a:srgbClr val="FF0000"/>
                </a:solidFill>
                <a:latin typeface="微软雅黑" panose="020B0503020204020204" pitchFamily="34" charset="-122"/>
                <a:ea typeface="微软雅黑" panose="020B0503020204020204" pitchFamily="34" charset="-122"/>
              </a:rPr>
              <a:t>N2</a:t>
            </a:r>
            <a:r>
              <a:rPr lang="zh-CN" altLang="en-US" sz="2400" dirty="0">
                <a:solidFill>
                  <a:srgbClr val="FF0000"/>
                </a:solidFill>
                <a:latin typeface="微软雅黑" panose="020B0503020204020204" pitchFamily="34" charset="-122"/>
                <a:ea typeface="微软雅黑" panose="020B0503020204020204" pitchFamily="34" charset="-122"/>
              </a:rPr>
              <a:t>是等同关系</a:t>
            </a:r>
            <a:r>
              <a:rPr lang="zh-CN" altLang="en-US" sz="2400" dirty="0">
                <a:latin typeface="微软雅黑" panose="020B0503020204020204" pitchFamily="34" charset="-122"/>
                <a:ea typeface="微软雅黑" panose="020B0503020204020204" pitchFamily="34" charset="-122"/>
              </a:rPr>
              <a:t>，此时，“</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不是</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”不能通过指称化得到“不是</a:t>
            </a:r>
            <a:r>
              <a:rPr lang="en-US" altLang="zh-CN" sz="2400" dirty="0">
                <a:latin typeface="微软雅黑" panose="020B0503020204020204" pitchFamily="34" charset="-122"/>
                <a:ea typeface="微软雅黑" panose="020B0503020204020204" pitchFamily="34" charset="-122"/>
              </a:rPr>
              <a:t>N1</a:t>
            </a:r>
            <a:r>
              <a:rPr lang="zh-CN" altLang="en-US" sz="2400" dirty="0">
                <a:latin typeface="微软雅黑" panose="020B0503020204020204" pitchFamily="34" charset="-122"/>
                <a:ea typeface="微软雅黑" panose="020B0503020204020204" pitchFamily="34" charset="-122"/>
              </a:rPr>
              <a:t>的</a:t>
            </a:r>
            <a:r>
              <a:rPr lang="en-US" altLang="zh-CN" sz="2400" dirty="0">
                <a:latin typeface="微软雅黑" panose="020B0503020204020204" pitchFamily="34" charset="-122"/>
                <a:ea typeface="微软雅黑" panose="020B0503020204020204" pitchFamily="34" charset="-122"/>
              </a:rPr>
              <a:t>N2</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A0555DE1-F0D0-4063-BEBA-6D54678C6171}"/>
              </a:ext>
            </a:extLst>
          </p:cNvPr>
          <p:cNvSpPr>
            <a:spLocks noGrp="1"/>
          </p:cNvSpPr>
          <p:nvPr>
            <p:ph type="sldNum" sz="quarter" idx="12"/>
          </p:nvPr>
        </p:nvSpPr>
        <p:spPr/>
        <p:txBody>
          <a:bodyPr/>
          <a:lstStyle/>
          <a:p>
            <a:pPr algn="r"/>
            <a:fld id="{0C913308-F349-4B6D-A68A-DD1791B4A57B}" type="slidenum">
              <a:rPr lang="zh-CN" altLang="en-US" smtClean="0"/>
              <a:pPr algn="r"/>
              <a:t>9</a:t>
            </a:fld>
            <a:endParaRPr lang="zh-CN" altLang="en-US" dirty="0"/>
          </a:p>
        </p:txBody>
      </p:sp>
    </p:spTree>
    <p:extLst>
      <p:ext uri="{BB962C8B-B14F-4D97-AF65-F5344CB8AC3E}">
        <p14:creationId xmlns:p14="http://schemas.microsoft.com/office/powerpoint/2010/main" val="39987352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Office 主题">
  <a:themeElements>
    <a:clrScheme name="橙红色">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我给母校送模板">
      <a:majorFont>
        <a:latin typeface="Segoe UI"/>
        <a:ea typeface="微软雅黑"/>
        <a:cs typeface=""/>
      </a:majorFont>
      <a:minorFont>
        <a:latin typeface="Segoe UI Light"/>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4856</TotalTime>
  <Words>4892</Words>
  <Application>Microsoft Office PowerPoint</Application>
  <PresentationFormat>宽屏</PresentationFormat>
  <Paragraphs>277</Paragraphs>
  <Slides>39</Slides>
  <Notes>32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39</vt:i4>
      </vt:variant>
    </vt:vector>
  </HeadingPairs>
  <TitlesOfParts>
    <vt:vector size="50" baseType="lpstr">
      <vt:lpstr>等线</vt:lpstr>
      <vt:lpstr>华文仿宋</vt:lpstr>
      <vt:lpstr>微软雅黑</vt:lpstr>
      <vt:lpstr>Arial</vt:lpstr>
      <vt:lpstr>Calibri</vt:lpstr>
      <vt:lpstr>Century Gothic</vt:lpstr>
      <vt:lpstr>Segoe UI</vt:lpstr>
      <vt:lpstr>Segoe UI Light</vt:lpstr>
      <vt:lpstr>Wingdings</vt:lpstr>
      <vt:lpstr>Office 主题</vt:lpstr>
      <vt:lpstr>1_OfficePLUS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泡芙糖</dc:creator>
  <cp:lastModifiedBy>Jie</cp:lastModifiedBy>
  <cp:revision>337</cp:revision>
  <dcterms:created xsi:type="dcterms:W3CDTF">2019-01-06T11:01:09Z</dcterms:created>
  <dcterms:modified xsi:type="dcterms:W3CDTF">2020-01-08T08:44:09Z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Nuaxnuy@DESKTOP-GLORKB7</vt:lpwstr>
  </property>
  <property fmtid="{D5CDD505-2E9C-101B-9397-08002B2CF9AE}" pid="5" name="MSIP_Label_f42aa342-8706-4288-bd11-ebb85995028c_SetDate">
    <vt:lpwstr>2019-04-13T04:08:50.6916502Z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cc19a502-a86f-4f68-bf26-1f51e66feeed</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