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theme/theme2.xml" ContentType="application/vnd.openxmlformats-officedocument.theme+xml"/>
  <Override PartName="/ppt/slideLayouts/slideLayout43.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tags/tag6.xml" ContentType="application/vnd.openxmlformats-officedocument.presentationml.tags+xml"/>
  <Override PartName="/ppt/tags/tag7.xml" ContentType="application/vnd.openxmlformats-officedocument.presentationml.tags+xml"/>
  <Override PartName="/ppt/notesSlides/notesSlide3.xml" ContentType="application/vnd.openxmlformats-officedocument.presentationml.notesSlide+xml"/>
  <Override PartName="/ppt/tags/tag8.xml" ContentType="application/vnd.openxmlformats-officedocument.presentationml.tags+xml"/>
  <Override PartName="/ppt/notesSlides/notesSlide4.xml" ContentType="application/vnd.openxmlformats-officedocument.presentationml.notesSlide+xml"/>
  <Override PartName="/ppt/tags/tag9.xml" ContentType="application/vnd.openxmlformats-officedocument.presentationml.tags+xml"/>
  <Override PartName="/ppt/notesSlides/notesSlide5.xml" ContentType="application/vnd.openxmlformats-officedocument.presentationml.notesSlide+xml"/>
  <Override PartName="/ppt/tags/tag10.xml" ContentType="application/vnd.openxmlformats-officedocument.presentationml.tags+xml"/>
  <Override PartName="/ppt/notesSlides/notesSlide6.xml" ContentType="application/vnd.openxmlformats-officedocument.presentationml.notesSlide+xml"/>
  <Override PartName="/ppt/tags/tag11.xml" ContentType="application/vnd.openxmlformats-officedocument.presentationml.tags+xml"/>
  <Override PartName="/ppt/notesSlides/notesSlide7.xml" ContentType="application/vnd.openxmlformats-officedocument.presentationml.notesSlide+xml"/>
  <Override PartName="/ppt/tags/tag12.xml" ContentType="application/vnd.openxmlformats-officedocument.presentationml.tags+xml"/>
  <Override PartName="/ppt/notesSlides/notesSlide8.xml" ContentType="application/vnd.openxmlformats-officedocument.presentationml.notesSlide+xml"/>
  <Override PartName="/ppt/tags/tag13.xml" ContentType="application/vnd.openxmlformats-officedocument.presentationml.tags+xml"/>
  <Override PartName="/ppt/notesSlides/notesSlide9.xml" ContentType="application/vnd.openxmlformats-officedocument.presentationml.notesSlide+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notesSlides/notesSlide10.xml" ContentType="application/vnd.openxmlformats-officedocument.presentationml.notesSlide+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notesSlides/notesSlide11.xml" ContentType="application/vnd.openxmlformats-officedocument.presentationml.notesSlide+xml"/>
  <Override PartName="/ppt/tags/tag38.xml" ContentType="application/vnd.openxmlformats-officedocument.presentationml.tags+xml"/>
  <Override PartName="/ppt/notesSlides/notesSlide12.xml" ContentType="application/vnd.openxmlformats-officedocument.presentationml.notesSlide+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notesSlides/notesSlide13.xml" ContentType="application/vnd.openxmlformats-officedocument.presentationml.notesSlide+xml"/>
  <Override PartName="/ppt/tags/tag42.xml" ContentType="application/vnd.openxmlformats-officedocument.presentationml.tags+xml"/>
  <Override PartName="/ppt/notesSlides/notesSlide14.xml" ContentType="application/vnd.openxmlformats-officedocument.presentationml.notesSlide+xml"/>
  <Override PartName="/ppt/tags/tag43.xml" ContentType="application/vnd.openxmlformats-officedocument.presentationml.tags+xml"/>
  <Override PartName="/ppt/tags/tag44.xml" ContentType="application/vnd.openxmlformats-officedocument.presentationml.tags+xml"/>
  <Override PartName="/ppt/notesSlides/notesSlide15.xml" ContentType="application/vnd.openxmlformats-officedocument.presentationml.notesSlide+xml"/>
  <Override PartName="/ppt/tags/tag45.xml" ContentType="application/vnd.openxmlformats-officedocument.presentationml.tags+xml"/>
  <Override PartName="/ppt/notesSlides/notesSlide16.xml" ContentType="application/vnd.openxmlformats-officedocument.presentationml.notesSlide+xml"/>
  <Override PartName="/ppt/tags/tag46.xml" ContentType="application/vnd.openxmlformats-officedocument.presentationml.tags+xml"/>
  <Override PartName="/ppt/notesSlides/notesSlide17.xml" ContentType="application/vnd.openxmlformats-officedocument.presentationml.notesSlide+xml"/>
  <Override PartName="/ppt/tags/tag47.xml" ContentType="application/vnd.openxmlformats-officedocument.presentationml.tags+xml"/>
  <Override PartName="/ppt/notesSlides/notesSlide18.xml" ContentType="application/vnd.openxmlformats-officedocument.presentationml.notesSlide+xml"/>
  <Override PartName="/ppt/tags/tag48.xml" ContentType="application/vnd.openxmlformats-officedocument.presentationml.tags+xml"/>
  <Override PartName="/ppt/notesSlides/notesSlide19.xml" ContentType="application/vnd.openxmlformats-officedocument.presentationml.notesSlide+xml"/>
  <Override PartName="/ppt/tags/tag49.xml" ContentType="application/vnd.openxmlformats-officedocument.presentationml.tags+xml"/>
  <Override PartName="/ppt/notesSlides/notesSlide20.xml" ContentType="application/vnd.openxmlformats-officedocument.presentationml.notesSlide+xml"/>
  <Override PartName="/ppt/tags/tag50.xml" ContentType="application/vnd.openxmlformats-officedocument.presentationml.tags+xml"/>
  <Override PartName="/ppt/tags/tag51.xml" ContentType="application/vnd.openxmlformats-officedocument.presentationml.tags+xml"/>
  <Override PartName="/ppt/notesSlides/notesSlide21.xml" ContentType="application/vnd.openxmlformats-officedocument.presentationml.notesSlide+xml"/>
  <Override PartName="/ppt/tags/tag52.xml" ContentType="application/vnd.openxmlformats-officedocument.presentationml.tags+xml"/>
  <Override PartName="/ppt/notesSlides/notesSlide22.xml" ContentType="application/vnd.openxmlformats-officedocument.presentationml.notesSlide+xml"/>
  <Override PartName="/ppt/tags/tag53.xml" ContentType="application/vnd.openxmlformats-officedocument.presentationml.tags+xml"/>
  <Override PartName="/ppt/notesSlides/notesSlide23.xml" ContentType="application/vnd.openxmlformats-officedocument.presentationml.notesSlide+xml"/>
  <Override PartName="/ppt/tags/tag54.xml" ContentType="application/vnd.openxmlformats-officedocument.presentationml.tags+xml"/>
  <Override PartName="/ppt/notesSlides/notesSlide24.xml" ContentType="application/vnd.openxmlformats-officedocument.presentationml.notesSlide+xml"/>
  <Override PartName="/ppt/tags/tag55.xml" ContentType="application/vnd.openxmlformats-officedocument.presentationml.tags+xml"/>
  <Override PartName="/ppt/notesSlides/notesSlide2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48" r:id="rId1"/>
    <p:sldMasterId id="2147483669" r:id="rId2"/>
    <p:sldMasterId id="2147483690" r:id="rId3"/>
  </p:sldMasterIdLst>
  <p:notesMasterIdLst>
    <p:notesMasterId r:id="rId33"/>
  </p:notesMasterIdLst>
  <p:sldIdLst>
    <p:sldId id="308" r:id="rId4"/>
    <p:sldId id="256" r:id="rId5"/>
    <p:sldId id="16601850" r:id="rId6"/>
    <p:sldId id="314" r:id="rId7"/>
    <p:sldId id="638" r:id="rId8"/>
    <p:sldId id="639" r:id="rId9"/>
    <p:sldId id="16601859" r:id="rId10"/>
    <p:sldId id="640" r:id="rId11"/>
    <p:sldId id="16601860" r:id="rId12"/>
    <p:sldId id="16601858" r:id="rId13"/>
    <p:sldId id="16601851" r:id="rId14"/>
    <p:sldId id="641" r:id="rId15"/>
    <p:sldId id="665" r:id="rId16"/>
    <p:sldId id="666" r:id="rId17"/>
    <p:sldId id="668" r:id="rId18"/>
    <p:sldId id="671" r:id="rId19"/>
    <p:sldId id="16601852" r:id="rId20"/>
    <p:sldId id="651" r:id="rId21"/>
    <p:sldId id="652" r:id="rId22"/>
    <p:sldId id="653" r:id="rId23"/>
    <p:sldId id="654" r:id="rId24"/>
    <p:sldId id="673" r:id="rId25"/>
    <p:sldId id="16601861" r:id="rId26"/>
    <p:sldId id="16601853" r:id="rId27"/>
    <p:sldId id="674" r:id="rId28"/>
    <p:sldId id="16601862" r:id="rId29"/>
    <p:sldId id="16601863" r:id="rId30"/>
    <p:sldId id="16601854" r:id="rId31"/>
    <p:sldId id="637" r:id="rId32"/>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素材" id="{548E6020-DE2C-4A43-8C4A-E92BE1952416}">
          <p14:sldIdLst>
            <p14:sldId id="308"/>
            <p14:sldId id="256"/>
            <p14:sldId id="16601850"/>
            <p14:sldId id="314"/>
            <p14:sldId id="638"/>
            <p14:sldId id="639"/>
            <p14:sldId id="16601859"/>
            <p14:sldId id="640"/>
            <p14:sldId id="16601860"/>
            <p14:sldId id="16601858"/>
            <p14:sldId id="16601851"/>
            <p14:sldId id="641"/>
            <p14:sldId id="665"/>
            <p14:sldId id="666"/>
            <p14:sldId id="668"/>
            <p14:sldId id="671"/>
            <p14:sldId id="16601852"/>
            <p14:sldId id="651"/>
            <p14:sldId id="652"/>
            <p14:sldId id="653"/>
            <p14:sldId id="654"/>
            <p14:sldId id="673"/>
            <p14:sldId id="16601861"/>
            <p14:sldId id="16601853"/>
            <p14:sldId id="674"/>
            <p14:sldId id="16601862"/>
            <p14:sldId id="16601863"/>
            <p14:sldId id="16601854"/>
            <p14:sldId id="637"/>
          </p14:sldIdLst>
        </p14:section>
      </p14:sectionLst>
    </p:ex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cmAuthor id="2" name="Fish Zheng" initials="FZ" lastIdx="1" clrIdx="1"/>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A0001"/>
    <a:srgbClr val="BFBFBF"/>
    <a:srgbClr val="CEAB6E"/>
    <a:srgbClr val="A6A6A6"/>
    <a:srgbClr val="B1B1B1"/>
    <a:srgbClr val="063771"/>
    <a:srgbClr val="222A35"/>
    <a:srgbClr val="A23341"/>
    <a:srgbClr val="DCDCDC"/>
    <a:srgbClr val="40404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7002" autoAdjust="0"/>
    <p:restoredTop sz="84544" autoAdjust="0"/>
  </p:normalViewPr>
  <p:slideViewPr>
    <p:cSldViewPr snapToGrid="0">
      <p:cViewPr varScale="1">
        <p:scale>
          <a:sx n="134" d="100"/>
          <a:sy n="134" d="100"/>
        </p:scale>
        <p:origin x="840" y="96"/>
      </p:cViewPr>
      <p:guideLst/>
    </p:cSldViewPr>
  </p:slideViewPr>
  <p:outlineViewPr>
    <p:cViewPr>
      <p:scale>
        <a:sx n="33" d="100"/>
        <a:sy n="33" d="100"/>
      </p:scale>
      <p:origin x="0" y="0"/>
    </p:cViewPr>
  </p:outlineViewPr>
  <p:notesTextViewPr>
    <p:cViewPr>
      <p:scale>
        <a:sx n="150" d="100"/>
        <a:sy n="150" d="100"/>
      </p:scale>
      <p:origin x="0" y="0"/>
    </p:cViewPr>
  </p:notesTextViewPr>
  <p:sorterViewPr>
    <p:cViewPr>
      <p:scale>
        <a:sx n="66" d="100"/>
        <a:sy n="66" d="100"/>
      </p:scale>
      <p:origin x="0" y="-4118"/>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21" Type="http://schemas.openxmlformats.org/officeDocument/2006/relationships/slide" Target="slides/slide18.xml"/><Relationship Id="rId34" Type="http://schemas.openxmlformats.org/officeDocument/2006/relationships/commentAuthors" Target="commentAuthors.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notesMaster" Target="notesMasters/notesMaster1.xml"/><Relationship Id="rId38" Type="http://schemas.openxmlformats.org/officeDocument/2006/relationships/tableStyles" Target="tableStyles.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slide" Target="slides/slide26.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theme" Target="theme/theme1.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viewProps" Target="viewProps.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presProps" Target="presProps.xml"/><Relationship Id="rId8" Type="http://schemas.openxmlformats.org/officeDocument/2006/relationships/slide" Target="slides/slide5.xml"/><Relationship Id="rId3" Type="http://schemas.openxmlformats.org/officeDocument/2006/relationships/slideMaster" Target="slideMasters/slideMaster3.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A399999-22BB-4EB1-820B-6F546983B52B}" type="datetimeFigureOut">
              <a:rPr lang="zh-CN" altLang="en-US" smtClean="0"/>
              <a:t>2026/8/31</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2A75D99-2AE7-49F1-BB03-59E2BF5579C1}" type="slidenum">
              <a:rPr lang="zh-CN" altLang="en-US" smtClean="0"/>
              <a:t>‹#›</a:t>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txBody>
          <a:bodyPr/>
          <a:lstStyle/>
          <a:p>
            <a:endParaRPr lang="zh-CN" altLang="en-US"/>
          </a:p>
        </p:txBody>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1</a:t>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46B55E-1DA4-D00C-0C89-F3DFDF74060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F213A02-F4DD-E416-1506-00C4CD1348D5}"/>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4B432F39-50AB-9ACB-AFB4-F7D3FEA6094D}"/>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2A659BC-154F-71C8-3CD6-FDDB48EDE107}"/>
              </a:ext>
            </a:extLst>
          </p:cNvPr>
          <p:cNvSpPr>
            <a:spLocks noGrp="1"/>
          </p:cNvSpPr>
          <p:nvPr>
            <p:ph type="sldNum" sz="quarter" idx="5"/>
          </p:nvPr>
        </p:nvSpPr>
        <p:spPr/>
        <p:txBody>
          <a:bodyPr/>
          <a:lstStyle/>
          <a:p>
            <a:fld id="{C2A75D99-2AE7-49F1-BB03-59E2BF5579C1}" type="slidenum">
              <a:rPr lang="zh-CN" altLang="en-US" smtClean="0"/>
              <a:t>12</a:t>
            </a:fld>
            <a:endParaRPr lang="zh-CN" altLang="en-US"/>
          </a:p>
        </p:txBody>
      </p:sp>
    </p:spTree>
    <p:extLst>
      <p:ext uri="{BB962C8B-B14F-4D97-AF65-F5344CB8AC3E}">
        <p14:creationId xmlns:p14="http://schemas.microsoft.com/office/powerpoint/2010/main" val="279765048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B12546-4DAB-25A6-C4C7-E3972D117956}"/>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E9AD8AA-EA32-4929-D72C-BAA10C714F0A}"/>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E858108B-8A3E-1A5D-DC9E-E8E8FEB87257}"/>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209BD3CF-2CDF-1610-E194-65B481A32999}"/>
              </a:ext>
            </a:extLst>
          </p:cNvPr>
          <p:cNvSpPr>
            <a:spLocks noGrp="1"/>
          </p:cNvSpPr>
          <p:nvPr>
            <p:ph type="sldNum" sz="quarter" idx="5"/>
          </p:nvPr>
        </p:nvSpPr>
        <p:spPr/>
        <p:txBody>
          <a:bodyPr/>
          <a:lstStyle/>
          <a:p>
            <a:fld id="{C2A75D99-2AE7-49F1-BB03-59E2BF5579C1}" type="slidenum">
              <a:rPr lang="zh-CN" altLang="en-US" smtClean="0"/>
              <a:t>13</a:t>
            </a:fld>
            <a:endParaRPr lang="zh-CN" altLang="en-US"/>
          </a:p>
        </p:txBody>
      </p:sp>
    </p:spTree>
    <p:extLst>
      <p:ext uri="{BB962C8B-B14F-4D97-AF65-F5344CB8AC3E}">
        <p14:creationId xmlns:p14="http://schemas.microsoft.com/office/powerpoint/2010/main" val="132815982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D4BA51-6DFA-9C2E-3A99-B3688650F43E}"/>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21076904-6469-4779-6224-0AD48CF61DDC}"/>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29F609D9-8163-0BA6-84CD-FDD43627E4B7}"/>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02EB1705-A965-B300-0FB2-8F339EC320AA}"/>
              </a:ext>
            </a:extLst>
          </p:cNvPr>
          <p:cNvSpPr>
            <a:spLocks noGrp="1"/>
          </p:cNvSpPr>
          <p:nvPr>
            <p:ph type="sldNum" sz="quarter" idx="5"/>
          </p:nvPr>
        </p:nvSpPr>
        <p:spPr/>
        <p:txBody>
          <a:bodyPr/>
          <a:lstStyle/>
          <a:p>
            <a:fld id="{C2A75D99-2AE7-49F1-BB03-59E2BF5579C1}" type="slidenum">
              <a:rPr lang="zh-CN" altLang="en-US" smtClean="0"/>
              <a:t>14</a:t>
            </a:fld>
            <a:endParaRPr lang="zh-CN" altLang="en-US"/>
          </a:p>
        </p:txBody>
      </p:sp>
    </p:spTree>
    <p:extLst>
      <p:ext uri="{BB962C8B-B14F-4D97-AF65-F5344CB8AC3E}">
        <p14:creationId xmlns:p14="http://schemas.microsoft.com/office/powerpoint/2010/main" val="137496728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5D3C9D-481A-201A-4B48-899D67EE5A9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8A5E018-080B-31C8-CDBC-62F5CC978C42}"/>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6717488C-6892-7C53-DE71-A502DA20CBDE}"/>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56375A8-B09F-D94C-832F-92D9FD0B6D6C}"/>
              </a:ext>
            </a:extLst>
          </p:cNvPr>
          <p:cNvSpPr>
            <a:spLocks noGrp="1"/>
          </p:cNvSpPr>
          <p:nvPr>
            <p:ph type="sldNum" sz="quarter" idx="5"/>
          </p:nvPr>
        </p:nvSpPr>
        <p:spPr/>
        <p:txBody>
          <a:bodyPr/>
          <a:lstStyle/>
          <a:p>
            <a:fld id="{C2A75D99-2AE7-49F1-BB03-59E2BF5579C1}" type="slidenum">
              <a:rPr lang="zh-CN" altLang="en-US" smtClean="0"/>
              <a:t>15</a:t>
            </a:fld>
            <a:endParaRPr lang="zh-CN" altLang="en-US"/>
          </a:p>
        </p:txBody>
      </p:sp>
    </p:spTree>
    <p:extLst>
      <p:ext uri="{BB962C8B-B14F-4D97-AF65-F5344CB8AC3E}">
        <p14:creationId xmlns:p14="http://schemas.microsoft.com/office/powerpoint/2010/main" val="393579516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8B17F4D-1505-1CA9-0AE5-9CE7C614A90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6ED1592-B934-000D-01AE-1838C4FBC018}"/>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08407C3C-5643-0DEB-AD59-E7B95E6D25AC}"/>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130D82A3-82CB-B777-DF5A-32FCE137C6D4}"/>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137606076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7C6F63-4BE9-7184-EFF2-E5011D30E61F}"/>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AA7F421-1774-D364-96C9-690038AFCEEE}"/>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A69D1B7D-B081-E877-AEE4-74726DBB1532}"/>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C111000-CB8D-70AC-C8DD-290B0EC3DC9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18</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278282543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803A2A-AE24-1F39-F512-ADFA5E1C295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1B7B775-A40C-313E-02DA-2B6A09E5150E}"/>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84961D82-E15C-A079-F6E7-63D399406CF1}"/>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E92AAA1-AC88-9928-7484-7C29C31E2C0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345002536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42F5B7-7B56-788A-78C3-DF683E8EFB1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306DA1F-305B-5ED1-53D5-EEC12271DC37}"/>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8B52DE8E-37FB-C982-AFC4-B764931784EB}"/>
              </a:ext>
            </a:extLst>
          </p:cNvPr>
          <p:cNvSpPr>
            <a:spLocks noGrp="1"/>
          </p:cNvSpPr>
          <p:nvPr>
            <p:ph type="body" idx="1"/>
          </p:nvPr>
        </p:nvSpPr>
        <p:spPr/>
        <p:txBody>
          <a:bodyPr/>
          <a:lstStyle/>
          <a:p>
            <a:r>
              <a:rPr lang="zh-CN" altLang="zh-CN" sz="1200" b="1" i="0" kern="1200" baseline="0" dirty="0">
                <a:solidFill>
                  <a:schemeClr val="tx1"/>
                </a:solidFill>
                <a:effectLst/>
                <a:latin typeface="+mn-lt"/>
                <a:ea typeface="+mn-ea"/>
                <a:cs typeface="+mn-cs"/>
              </a:rPr>
              <a:t>题目的语义内容由推理结果决定，语言模板仅负责表层表达，因此能够在保证逻辑正确性的同时实现表达多样化</a:t>
            </a:r>
            <a:endParaRPr lang="zh-CN" altLang="en-US" dirty="0"/>
          </a:p>
        </p:txBody>
      </p:sp>
      <p:sp>
        <p:nvSpPr>
          <p:cNvPr id="4" name="灯片编号占位符 3">
            <a:extLst>
              <a:ext uri="{FF2B5EF4-FFF2-40B4-BE49-F238E27FC236}">
                <a16:creationId xmlns:a16="http://schemas.microsoft.com/office/drawing/2014/main" id="{ECA48A92-9C0A-13BA-25F9-98D7AC86786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313273022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EBB0C7-AE15-78A5-637D-1E91552B89FA}"/>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838BBB4A-0B56-B6B4-F602-C724C8580ED9}"/>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3080805B-0261-2AF8-9641-73E4580F96A8}"/>
              </a:ext>
            </a:extLst>
          </p:cNvPr>
          <p:cNvSpPr>
            <a:spLocks noGrp="1"/>
          </p:cNvSpPr>
          <p:nvPr>
            <p:ph type="body" idx="1"/>
          </p:nvPr>
        </p:nvSpPr>
        <p:spPr/>
        <p:txBody>
          <a:bodyPr/>
          <a:lstStyle/>
          <a:p>
            <a:r>
              <a:rPr lang="zh-CN" altLang="en-US" dirty="0"/>
              <a:t>这是一道四人卡座图式的例题。其中，第一部分为前导语，已知部分的三个条件是完成映射的题干命题组，问题是完成了映射的隐去了一个实体的问题命题。选项和答案根据设置由出题模块自动生成。</a:t>
            </a:r>
          </a:p>
        </p:txBody>
      </p:sp>
      <p:sp>
        <p:nvSpPr>
          <p:cNvPr id="4" name="灯片编号占位符 3">
            <a:extLst>
              <a:ext uri="{FF2B5EF4-FFF2-40B4-BE49-F238E27FC236}">
                <a16:creationId xmlns:a16="http://schemas.microsoft.com/office/drawing/2014/main" id="{9A7F1804-9350-E186-8D37-0AB8336BE93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19836531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4D36BB-EF0D-21D7-1C0F-92DE64DEFA9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B90AEA8F-A886-8CCF-6927-0DE70F73E88E}"/>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5073310A-83B2-9EC1-9E14-7BD64431CC01}"/>
              </a:ext>
            </a:extLst>
          </p:cNvPr>
          <p:cNvSpPr>
            <a:spLocks noGrp="1"/>
          </p:cNvSpPr>
          <p:nvPr>
            <p:ph type="body" idx="1"/>
          </p:nvPr>
        </p:nvSpPr>
        <p:spPr/>
        <p:txBody>
          <a:bodyPr/>
          <a:lstStyle/>
          <a:p>
            <a:r>
              <a:rPr lang="zh-CN" altLang="en-US" dirty="0"/>
              <a:t>这是一道四人卡座图式的例题。其中，第一部分为前导语，已知部分的三个条件是完成映射的题干命题组，问题是完成了映射的隐去了一个实体的问题命题。选项和答案根据设置由出题模块自动生成。</a:t>
            </a:r>
          </a:p>
        </p:txBody>
      </p:sp>
      <p:sp>
        <p:nvSpPr>
          <p:cNvPr id="4" name="灯片编号占位符 3">
            <a:extLst>
              <a:ext uri="{FF2B5EF4-FFF2-40B4-BE49-F238E27FC236}">
                <a16:creationId xmlns:a16="http://schemas.microsoft.com/office/drawing/2014/main" id="{81E7395F-6D25-DAB8-7F25-A7693A7D08A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217994485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txBody>
          <a:bodyPr/>
          <a:lstStyle/>
          <a:p>
            <a:endParaRPr lang="zh-CN" altLang="en-US"/>
          </a:p>
        </p:txBody>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t>2</a:t>
            </a:fld>
            <a:endParaRPr lang="zh-CN" altLang="en-US"/>
          </a:p>
        </p:txBody>
      </p:sp>
    </p:spTree>
    <p:extLst>
      <p:ext uri="{BB962C8B-B14F-4D97-AF65-F5344CB8AC3E}">
        <p14:creationId xmlns:p14="http://schemas.microsoft.com/office/powerpoint/2010/main" val="182519665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0BC1C7-48FA-86DD-543F-C257124B2C5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F6A6C5C1-9D9F-AB60-AE4B-61E634E52268}"/>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DA5DCB16-2C92-7613-1D65-41F877124696}"/>
              </a:ext>
            </a:extLst>
          </p:cNvPr>
          <p:cNvSpPr>
            <a:spLocks noGrp="1"/>
          </p:cNvSpPr>
          <p:nvPr>
            <p:ph type="body" idx="1"/>
          </p:nvPr>
        </p:nvSpPr>
        <p:spPr/>
        <p:txBody>
          <a:bodyPr/>
          <a:lstStyle/>
          <a:p>
            <a:r>
              <a:rPr lang="zh-CN" altLang="en-US" dirty="0"/>
              <a:t>这是一道四人卡座图式的例题。其中，第一部分为前导语，已知部分的三个条件是完成映射的题干命题组，问题是完成了映射的隐去了一个实体的问题命题。选项和答案根据设置由出题模块自动生成。</a:t>
            </a:r>
          </a:p>
        </p:txBody>
      </p:sp>
      <p:sp>
        <p:nvSpPr>
          <p:cNvPr id="4" name="灯片编号占位符 3">
            <a:extLst>
              <a:ext uri="{FF2B5EF4-FFF2-40B4-BE49-F238E27FC236}">
                <a16:creationId xmlns:a16="http://schemas.microsoft.com/office/drawing/2014/main" id="{0A280355-151A-1DDF-EF36-61A75FDF9AEB}"/>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95020663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C6FA32-CE0A-9BAF-3CC3-F82A6A4ADE0D}"/>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948D99A-77DC-8E6F-2FD9-67008777FA21}"/>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0C37A0B1-BCFA-01C0-E6EB-9F284EDC1BB7}"/>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5385AA95-7B15-BAB3-85D1-16A386D1CBB2}"/>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176549812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A3C8A4-9235-B233-BDEB-363E52DC2C1B}"/>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E7282D9-25B2-23B5-ADC0-2ED1357B4AE8}"/>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57A81577-3280-E51B-D417-45ECCB9CDD49}"/>
              </a:ext>
            </a:extLst>
          </p:cNvPr>
          <p:cNvSpPr>
            <a:spLocks noGrp="1"/>
          </p:cNvSpPr>
          <p:nvPr>
            <p:ph type="body" idx="1"/>
          </p:nvPr>
        </p:nvSpPr>
        <p:spPr/>
        <p:txBody>
          <a:bodyPr/>
          <a:lstStyle/>
          <a:p>
            <a:r>
              <a:rPr lang="zh-CN" altLang="en-US" dirty="0"/>
              <a:t>这是一道四人卡座图式的例题。其中，第一部分为前导语，已知部分的三个条件是完成映射的题干命题组，问题是完成了映射的隐去了一个实体的问题命题。选项和答案根据设置由出题模块自动生成。</a:t>
            </a:r>
          </a:p>
        </p:txBody>
      </p:sp>
      <p:sp>
        <p:nvSpPr>
          <p:cNvPr id="4" name="灯片编号占位符 3">
            <a:extLst>
              <a:ext uri="{FF2B5EF4-FFF2-40B4-BE49-F238E27FC236}">
                <a16:creationId xmlns:a16="http://schemas.microsoft.com/office/drawing/2014/main" id="{48E8B612-60A4-B9A5-F2F2-278FFD8EEEB3}"/>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272899102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DC4A6AC-04CE-E81C-68CD-6F3B20A99DB3}"/>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E1756EB-F644-8CE6-87C1-2B5B4897771B}"/>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E7EBA0ED-AF40-AB30-C551-D595EE222766}"/>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D9204366-97B2-1195-6C2C-B8416E989505}"/>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388007727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358C65-C0F4-7B77-1BCC-812601A5DD30}"/>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0FEEA80C-3A3B-AE32-4771-26A42BA97569}"/>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CD87DFCA-549D-DCE6-E694-A5CC33825A48}"/>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2C567B11-D156-A868-E083-C3A8A25CDFCE}"/>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2A75D99-2AE7-49F1-BB03-59E2BF5579C1}" type="slidenum">
              <a:rPr kumimoji="0" lang="zh-CN" altLang="en-US" sz="1200" b="0" i="0" u="none" strike="noStrike" kern="1200" cap="none" spc="0" normalizeH="0" baseline="0" noProof="0" smtClean="0">
                <a:ln>
                  <a:noFill/>
                </a:ln>
                <a:solidFill>
                  <a:prstClr val="black"/>
                </a:solidFill>
                <a:effectLst/>
                <a:uLnTx/>
                <a:uFillTx/>
                <a:latin typeface="等线"/>
                <a:ea typeface="等线" panose="02010600030101010101" pitchFamily="2" charset="-122"/>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zh-CN" altLang="en-US" sz="1200" b="0" i="0" u="none" strike="noStrike" kern="1200" cap="none" spc="0" normalizeH="0" baseline="0" noProof="0">
              <a:ln>
                <a:noFill/>
              </a:ln>
              <a:solidFill>
                <a:prstClr val="black"/>
              </a:solidFill>
              <a:effectLst/>
              <a:uLnTx/>
              <a:uFillTx/>
              <a:latin typeface="等线"/>
              <a:ea typeface="等线" panose="02010600030101010101" pitchFamily="2" charset="-122"/>
              <a:cs typeface="+mn-cs"/>
            </a:endParaRPr>
          </a:p>
        </p:txBody>
      </p:sp>
    </p:spTree>
    <p:extLst>
      <p:ext uri="{BB962C8B-B14F-4D97-AF65-F5344CB8AC3E}">
        <p14:creationId xmlns:p14="http://schemas.microsoft.com/office/powerpoint/2010/main" val="128768437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txBody>
          <a:bodyPr/>
          <a:lstStyle/>
          <a:p>
            <a:endParaRPr lang="zh-CN" altLang="en-US"/>
          </a:p>
        </p:txBody>
      </p:sp>
      <p:sp>
        <p:nvSpPr>
          <p:cNvPr id="3" name="备注占位符 2"/>
          <p:cNvSpPr>
            <a:spLocks noGrp="1"/>
          </p:cNvSpPr>
          <p:nvPr>
            <p:ph type="body" idx="1"/>
          </p:nvPr>
        </p:nvSpPr>
        <p:spPr/>
        <p:txBody>
          <a:bodyPr/>
          <a:lstStyle/>
          <a:p>
            <a:r>
              <a:rPr lang="zh-CN" altLang="en-US" dirty="0"/>
              <a:t>以上是我汇报的全部内容，请各位老师批评指正。</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29</a:t>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txBody>
          <a:bodyPr/>
          <a:lstStyle/>
          <a:p>
            <a:endParaRPr lang="zh-CN" altLang="en-US"/>
          </a:p>
        </p:txBody>
      </p:sp>
      <p:sp>
        <p:nvSpPr>
          <p:cNvPr id="3" name="备注占位符 2"/>
          <p:cNvSpPr>
            <a:spLocks noGrp="1"/>
          </p:cNvSpPr>
          <p:nvPr>
            <p:ph type="body" idx="1"/>
          </p:nvPr>
        </p:nvSpPr>
        <p:spPr/>
        <p:txBody>
          <a:bodyPr/>
          <a:lstStyle/>
          <a:p>
            <a:r>
              <a:rPr lang="zh-CN" altLang="en-US" dirty="0"/>
              <a:t>正确解释空间方位表达</a:t>
            </a:r>
          </a:p>
          <a:p>
            <a:r>
              <a:rPr lang="zh-CN" altLang="en-US" dirty="0"/>
              <a:t>根据场景结构恢复实体关系</a:t>
            </a:r>
          </a:p>
          <a:p>
            <a:r>
              <a:rPr lang="zh-CN" altLang="en-US" dirty="0"/>
              <a:t>基于空间关系进行推理判断</a:t>
            </a:r>
          </a:p>
        </p:txBody>
      </p:sp>
      <p:sp>
        <p:nvSpPr>
          <p:cNvPr id="4" name="灯片编号占位符 3"/>
          <p:cNvSpPr>
            <a:spLocks noGrp="1"/>
          </p:cNvSpPr>
          <p:nvPr>
            <p:ph type="sldNum" sz="quarter" idx="5"/>
          </p:nvPr>
        </p:nvSpPr>
        <p:spPr/>
        <p:txBody>
          <a:bodyPr/>
          <a:lstStyle/>
          <a:p>
            <a:fld id="{C2A75D99-2AE7-49F1-BB03-59E2BF5579C1}" type="slidenum">
              <a:rPr lang="zh-CN" altLang="en-US" smtClean="0"/>
              <a:t>4</a:t>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CCC8EF-589E-3065-966B-01DCE9B4CDC9}"/>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DD697F4F-89F0-A47E-111B-CEF31E4D59E8}"/>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DE7DFB97-13E4-FC33-0751-6C039F802F75}"/>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29B6845C-82D4-D28A-049D-DADCA2AE12D5}"/>
              </a:ext>
            </a:extLst>
          </p:cNvPr>
          <p:cNvSpPr>
            <a:spLocks noGrp="1"/>
          </p:cNvSpPr>
          <p:nvPr>
            <p:ph type="sldNum" sz="quarter" idx="5"/>
          </p:nvPr>
        </p:nvSpPr>
        <p:spPr/>
        <p:txBody>
          <a:bodyPr/>
          <a:lstStyle/>
          <a:p>
            <a:fld id="{C2A75D99-2AE7-49F1-BB03-59E2BF5579C1}" type="slidenum">
              <a:rPr lang="zh-CN" altLang="en-US" smtClean="0"/>
              <a:t>5</a:t>
            </a:fld>
            <a:endParaRPr lang="zh-CN" altLang="en-US"/>
          </a:p>
        </p:txBody>
      </p:sp>
    </p:spTree>
    <p:extLst>
      <p:ext uri="{BB962C8B-B14F-4D97-AF65-F5344CB8AC3E}">
        <p14:creationId xmlns:p14="http://schemas.microsoft.com/office/powerpoint/2010/main" val="9701943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7986E6-640A-9D89-1412-81536030096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F54BA45-16E3-A4CB-13F9-D2C43AFD2DFD}"/>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01FDBD10-BD99-679F-0FC9-9BFF859D7887}"/>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F5EE8109-12C4-EE46-8FA9-56631A4148A7}"/>
              </a:ext>
            </a:extLst>
          </p:cNvPr>
          <p:cNvSpPr>
            <a:spLocks noGrp="1"/>
          </p:cNvSpPr>
          <p:nvPr>
            <p:ph type="sldNum" sz="quarter" idx="5"/>
          </p:nvPr>
        </p:nvSpPr>
        <p:spPr/>
        <p:txBody>
          <a:bodyPr/>
          <a:lstStyle/>
          <a:p>
            <a:fld id="{C2A75D99-2AE7-49F1-BB03-59E2BF5579C1}" type="slidenum">
              <a:rPr lang="zh-CN" altLang="en-US" smtClean="0"/>
              <a:t>6</a:t>
            </a:fld>
            <a:endParaRPr lang="zh-CN" altLang="en-US"/>
          </a:p>
        </p:txBody>
      </p:sp>
    </p:spTree>
    <p:extLst>
      <p:ext uri="{BB962C8B-B14F-4D97-AF65-F5344CB8AC3E}">
        <p14:creationId xmlns:p14="http://schemas.microsoft.com/office/powerpoint/2010/main" val="183702965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C60A0E-AA7C-85A9-D6F8-FA639F76B9A7}"/>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7C201232-78CB-FDCB-7C97-A500EE652678}"/>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CDBD4E34-74AA-2BB0-4B92-7271935F08BF}"/>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A3D90669-B003-7829-451B-1B1EAA670D71}"/>
              </a:ext>
            </a:extLst>
          </p:cNvPr>
          <p:cNvSpPr>
            <a:spLocks noGrp="1"/>
          </p:cNvSpPr>
          <p:nvPr>
            <p:ph type="sldNum" sz="quarter" idx="5"/>
          </p:nvPr>
        </p:nvSpPr>
        <p:spPr/>
        <p:txBody>
          <a:bodyPr/>
          <a:lstStyle/>
          <a:p>
            <a:fld id="{C2A75D99-2AE7-49F1-BB03-59E2BF5579C1}" type="slidenum">
              <a:rPr lang="zh-CN" altLang="en-US" smtClean="0"/>
              <a:t>7</a:t>
            </a:fld>
            <a:endParaRPr lang="zh-CN" altLang="en-US"/>
          </a:p>
        </p:txBody>
      </p:sp>
    </p:spTree>
    <p:extLst>
      <p:ext uri="{BB962C8B-B14F-4D97-AF65-F5344CB8AC3E}">
        <p14:creationId xmlns:p14="http://schemas.microsoft.com/office/powerpoint/2010/main" val="138580889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09D0E9-EFA5-50C2-4E69-9807952DB4C8}"/>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90D971DF-F6EF-2F28-F590-7FFC6110B779}"/>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DA2468CF-4DB7-7C4A-E198-0D28491DE9E3}"/>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6AC462F3-3DDD-FD77-E6AF-48D4755DAAE5}"/>
              </a:ext>
            </a:extLst>
          </p:cNvPr>
          <p:cNvSpPr>
            <a:spLocks noGrp="1"/>
          </p:cNvSpPr>
          <p:nvPr>
            <p:ph type="sldNum" sz="quarter" idx="5"/>
          </p:nvPr>
        </p:nvSpPr>
        <p:spPr/>
        <p:txBody>
          <a:bodyPr/>
          <a:lstStyle/>
          <a:p>
            <a:fld id="{C2A75D99-2AE7-49F1-BB03-59E2BF5579C1}" type="slidenum">
              <a:rPr lang="zh-CN" altLang="en-US" smtClean="0"/>
              <a:t>8</a:t>
            </a:fld>
            <a:endParaRPr lang="zh-CN" altLang="en-US"/>
          </a:p>
        </p:txBody>
      </p:sp>
    </p:spTree>
    <p:extLst>
      <p:ext uri="{BB962C8B-B14F-4D97-AF65-F5344CB8AC3E}">
        <p14:creationId xmlns:p14="http://schemas.microsoft.com/office/powerpoint/2010/main" val="86047972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9E23C2-C6C5-96A4-146E-D721AF859652}"/>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C851D6F8-2B76-9EA4-2C43-E202525ED359}"/>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963E68AA-2EF1-FFE5-3AB9-86EA85730682}"/>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862EDB51-042E-13E9-FC28-5668D42DF311}"/>
              </a:ext>
            </a:extLst>
          </p:cNvPr>
          <p:cNvSpPr>
            <a:spLocks noGrp="1"/>
          </p:cNvSpPr>
          <p:nvPr>
            <p:ph type="sldNum" sz="quarter" idx="5"/>
          </p:nvPr>
        </p:nvSpPr>
        <p:spPr/>
        <p:txBody>
          <a:bodyPr/>
          <a:lstStyle/>
          <a:p>
            <a:fld id="{C2A75D99-2AE7-49F1-BB03-59E2BF5579C1}" type="slidenum">
              <a:rPr lang="zh-CN" altLang="en-US" smtClean="0"/>
              <a:t>9</a:t>
            </a:fld>
            <a:endParaRPr lang="zh-CN" altLang="en-US"/>
          </a:p>
        </p:txBody>
      </p:sp>
    </p:spTree>
    <p:extLst>
      <p:ext uri="{BB962C8B-B14F-4D97-AF65-F5344CB8AC3E}">
        <p14:creationId xmlns:p14="http://schemas.microsoft.com/office/powerpoint/2010/main" val="305147311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B36137-4160-FB51-94C8-DBB1DACBD63C}"/>
            </a:ext>
          </a:extLst>
        </p:cNvPr>
        <p:cNvGrpSpPr/>
        <p:nvPr/>
      </p:nvGrpSpPr>
      <p:grpSpPr>
        <a:xfrm>
          <a:off x="0" y="0"/>
          <a:ext cx="0" cy="0"/>
          <a:chOff x="0" y="0"/>
          <a:chExt cx="0" cy="0"/>
        </a:xfrm>
      </p:grpSpPr>
      <p:sp>
        <p:nvSpPr>
          <p:cNvPr id="2" name="幻灯片图像占位符 1">
            <a:extLst>
              <a:ext uri="{FF2B5EF4-FFF2-40B4-BE49-F238E27FC236}">
                <a16:creationId xmlns:a16="http://schemas.microsoft.com/office/drawing/2014/main" id="{1D823783-4523-BD88-DEFF-56327574AF1A}"/>
              </a:ext>
            </a:extLst>
          </p:cNvPr>
          <p:cNvSpPr>
            <a:spLocks noGrp="1" noRot="1" noChangeAspect="1"/>
          </p:cNvSpPr>
          <p:nvPr>
            <p:ph type="sldImg"/>
          </p:nvPr>
        </p:nvSpPr>
        <p:spPr/>
        <p:txBody>
          <a:bodyPr/>
          <a:lstStyle/>
          <a:p>
            <a:endParaRPr lang="zh-CN" altLang="en-US"/>
          </a:p>
        </p:txBody>
      </p:sp>
      <p:sp>
        <p:nvSpPr>
          <p:cNvPr id="3" name="备注占位符 2">
            <a:extLst>
              <a:ext uri="{FF2B5EF4-FFF2-40B4-BE49-F238E27FC236}">
                <a16:creationId xmlns:a16="http://schemas.microsoft.com/office/drawing/2014/main" id="{8F62F090-F012-4620-51E3-19701A4F22D6}"/>
              </a:ext>
            </a:extLst>
          </p:cNvPr>
          <p:cNvSpPr>
            <a:spLocks noGrp="1"/>
          </p:cNvSpPr>
          <p:nvPr>
            <p:ph type="body" idx="1"/>
          </p:nvPr>
        </p:nvSpPr>
        <p:spPr/>
        <p:txBody>
          <a:bodyPr/>
          <a:lstStyle/>
          <a:p>
            <a:endParaRPr lang="zh-CN" altLang="en-US" dirty="0"/>
          </a:p>
        </p:txBody>
      </p:sp>
      <p:sp>
        <p:nvSpPr>
          <p:cNvPr id="4" name="灯片编号占位符 3">
            <a:extLst>
              <a:ext uri="{FF2B5EF4-FFF2-40B4-BE49-F238E27FC236}">
                <a16:creationId xmlns:a16="http://schemas.microsoft.com/office/drawing/2014/main" id="{BE4F58B7-8F8E-99BC-2F62-7824E4C792DD}"/>
              </a:ext>
            </a:extLst>
          </p:cNvPr>
          <p:cNvSpPr>
            <a:spLocks noGrp="1"/>
          </p:cNvSpPr>
          <p:nvPr>
            <p:ph type="sldNum" sz="quarter" idx="5"/>
          </p:nvPr>
        </p:nvSpPr>
        <p:spPr/>
        <p:txBody>
          <a:bodyPr/>
          <a:lstStyle/>
          <a:p>
            <a:fld id="{C2A75D99-2AE7-49F1-BB03-59E2BF5579C1}" type="slidenum">
              <a:rPr lang="zh-CN" altLang="en-US" smtClean="0"/>
              <a:t>10</a:t>
            </a:fld>
            <a:endParaRPr lang="zh-CN" altLang="en-US"/>
          </a:p>
        </p:txBody>
      </p:sp>
    </p:spTree>
    <p:extLst>
      <p:ext uri="{BB962C8B-B14F-4D97-AF65-F5344CB8AC3E}">
        <p14:creationId xmlns:p14="http://schemas.microsoft.com/office/powerpoint/2010/main" val="195999198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tags" Target="../tags/tag3.xml"/><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slideMaster" Target="../slideMasters/slideMaster1.xml"/><Relationship Id="rId5" Type="http://schemas.openxmlformats.org/officeDocument/2006/relationships/tags" Target="../tags/tag5.xml"/><Relationship Id="rId4" Type="http://schemas.openxmlformats.org/officeDocument/2006/relationships/tags" Target="../tags/tag4.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sv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stretch>
            <a:fillRect/>
          </a:stretch>
        </p:blipFill>
        <p:spPr>
          <a:xfrm>
            <a:off x="0" y="0"/>
            <a:ext cx="12192000" cy="3357217"/>
          </a:xfrm>
          <a:prstGeom prst="rect">
            <a:avLst/>
          </a:prstGeom>
        </p:spPr>
      </p:pic>
      <p:sp>
        <p:nvSpPr>
          <p:cNvPr id="4" name="矩形 3"/>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模板</a:t>
            </a:r>
          </a:p>
        </p:txBody>
      </p:sp>
      <p:sp>
        <p:nvSpPr>
          <p:cNvPr id="41" name="文本占位符 37"/>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t>‹#›</a:t>
            </a:fld>
            <a:r>
              <a:rPr lang="zh-CN" altLang="en-US" dirty="0"/>
              <a:t> </a:t>
            </a:r>
            <a:r>
              <a:rPr lang="en-US" altLang="zh-CN" dirty="0"/>
              <a:t>&gt;</a:t>
            </a:r>
            <a:endParaRPr lang="zh-CN" altLang="en-US" dirty="0"/>
          </a:p>
        </p:txBody>
      </p:sp>
      <p:sp>
        <p:nvSpPr>
          <p:cNvPr id="125"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57"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2546350" y="1186670"/>
            <a:ext cx="6170930" cy="2242330"/>
          </a:xfrm>
        </p:spPr>
        <p:txBody>
          <a:bodyPr/>
          <a:lstStyle/>
          <a:p>
            <a:endParaRPr lang="zh-CN" altLang="en-US"/>
          </a:p>
        </p:txBody>
      </p:sp>
      <p:sp>
        <p:nvSpPr>
          <p:cNvPr id="3" name="图片占位符 2"/>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601832" y="3365787"/>
            <a:ext cx="6665290" cy="4818286"/>
          </a:xfrm>
          <a:prstGeom prst="rect">
            <a:avLst/>
          </a:prstGeom>
        </p:spPr>
      </p:pic>
      <p:sp>
        <p:nvSpPr>
          <p:cNvPr id="7" name="矩形 6"/>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5" name="文本占位符 40"/>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6" name="文本占位符 40"/>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7" name="文本占位符 40"/>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9" name="文本占位符 40"/>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50" name="文本框 49"/>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9"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Blank-OfficePLUS">
    <p:spTree>
      <p:nvGrpSpPr>
        <p:cNvPr id="1" name=""/>
        <p:cNvGrpSpPr/>
        <p:nvPr/>
      </p:nvGrpSpPr>
      <p:grpSpPr>
        <a:xfrm>
          <a:off x="0" y="0"/>
          <a:ext cx="0" cy="0"/>
          <a:chOff x="0" y="0"/>
          <a:chExt cx="0" cy="0"/>
        </a:xfrm>
      </p:grpSpPr>
    </p:spTree>
    <p:extLst>
      <p:ext uri="{BB962C8B-B14F-4D97-AF65-F5344CB8AC3E}">
        <p14:creationId xmlns:p14="http://schemas.microsoft.com/office/powerpoint/2010/main" val="356848331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title">
  <p:cSld name="标题幻灯片">
    <p:spTree>
      <p:nvGrpSpPr>
        <p:cNvPr id="1" name=""/>
        <p:cNvGrpSpPr/>
        <p:nvPr/>
      </p:nvGrpSpPr>
      <p:grpSpPr>
        <a:xfrm>
          <a:off x="0" y="0"/>
          <a:ext cx="0" cy="0"/>
          <a:chOff x="0" y="0"/>
          <a:chExt cx="0" cy="0"/>
        </a:xfrm>
      </p:grpSpPr>
      <p:sp>
        <p:nvSpPr>
          <p:cNvPr id="2" name="标题 1"/>
          <p:cNvSpPr>
            <a:spLocks noGrp="1"/>
          </p:cNvSpPr>
          <p:nvPr>
            <p:ph type="ctrTitle" hasCustomPrompt="1"/>
            <p:custDataLst>
              <p:tags r:id="rId1"/>
            </p:custDataLst>
          </p:nvPr>
        </p:nvSpPr>
        <p:spPr>
          <a:xfrm>
            <a:off x="1198800" y="914400"/>
            <a:ext cx="9799200" cy="2570400"/>
          </a:xfrm>
        </p:spPr>
        <p:txBody>
          <a:bodyPr lIns="90000" tIns="46800" rIns="90000" bIns="46800" anchor="b" anchorCtr="0">
            <a:normAutofit/>
          </a:bodyPr>
          <a:lstStyle>
            <a:lvl1pPr algn="ctr">
              <a:defRPr sz="6000"/>
            </a:lvl1pPr>
          </a:lstStyle>
          <a:p>
            <a:r>
              <a:rPr lang="zh-CN" altLang="en-US"/>
              <a:t>单击此处编辑标题</a:t>
            </a:r>
          </a:p>
        </p:txBody>
      </p:sp>
      <p:sp>
        <p:nvSpPr>
          <p:cNvPr id="3" name="副标题 2"/>
          <p:cNvSpPr>
            <a:spLocks noGrp="1"/>
          </p:cNvSpPr>
          <p:nvPr>
            <p:ph type="subTitle" idx="1" hasCustomPrompt="1"/>
            <p:custDataLst>
              <p:tags r:id="rId2"/>
            </p:custDataLst>
          </p:nvPr>
        </p:nvSpPr>
        <p:spPr>
          <a:xfrm>
            <a:off x="1198800" y="3560400"/>
            <a:ext cx="9799200" cy="1472400"/>
          </a:xfrm>
        </p:spPr>
        <p:txBody>
          <a:bodyPr lIns="90000" tIns="46800" rIns="90000" bIns="46800">
            <a:normAutofit/>
          </a:bodyPr>
          <a:lstStyle>
            <a:lvl1pPr marL="0" indent="0" algn="ctr">
              <a:lnSpc>
                <a:spcPct val="110000"/>
              </a:lnSpc>
              <a:buNone/>
              <a:defRPr sz="2400" spc="200">
                <a:uFillTx/>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单击此处编辑副标题</a:t>
            </a:r>
          </a:p>
        </p:txBody>
      </p:sp>
      <p:sp>
        <p:nvSpPr>
          <p:cNvPr id="16" name="日期占位符 15"/>
          <p:cNvSpPr>
            <a:spLocks noGrp="1"/>
          </p:cNvSpPr>
          <p:nvPr>
            <p:ph type="dt" sz="half" idx="10"/>
            <p:custDataLst>
              <p:tags r:id="rId3"/>
            </p:custDataLst>
          </p:nvPr>
        </p:nvSpPr>
        <p:spPr/>
        <p:txBody>
          <a:bodyPr/>
          <a:lstStyle/>
          <a:p>
            <a:fld id="{760FBDFE-C587-4B4C-A407-44438C67B59E}" type="datetimeFigureOut">
              <a:rPr lang="zh-CN" altLang="en-US" smtClean="0"/>
              <a:t>2026/8/31</a:t>
            </a:fld>
            <a:endParaRPr lang="zh-CN" altLang="en-US"/>
          </a:p>
        </p:txBody>
      </p:sp>
      <p:sp>
        <p:nvSpPr>
          <p:cNvPr id="17" name="页脚占位符 16"/>
          <p:cNvSpPr>
            <a:spLocks noGrp="1"/>
          </p:cNvSpPr>
          <p:nvPr>
            <p:ph type="ftr" sz="quarter" idx="11"/>
            <p:custDataLst>
              <p:tags r:id="rId4"/>
            </p:custDataLst>
          </p:nvPr>
        </p:nvSpPr>
        <p:spPr/>
        <p:txBody>
          <a:bodyPr/>
          <a:lstStyle/>
          <a:p>
            <a:endParaRPr lang="zh-CN" altLang="en-US"/>
          </a:p>
        </p:txBody>
      </p:sp>
      <p:sp>
        <p:nvSpPr>
          <p:cNvPr id="18" name="灯片编号占位符 17"/>
          <p:cNvSpPr>
            <a:spLocks noGrp="1"/>
          </p:cNvSpPr>
          <p:nvPr>
            <p:ph type="sldNum" sz="quarter" idx="12"/>
            <p:custDataLst>
              <p:tags r:id="rId5"/>
            </p:custDataLst>
          </p:nvPr>
        </p:nvSpPr>
        <p:spPr/>
        <p:txBody>
          <a:bodyPr/>
          <a:lstStyle/>
          <a:p>
            <a:fld id="{49AE70B2-8BF9-45C0-BB95-33D1B9D3A854}" type="slidenum">
              <a:rPr lang="zh-CN" altLang="en-US" smtClean="0"/>
              <a:t>‹#›</a:t>
            </a:fld>
            <a:endParaRPr lang="zh-CN" altLang="en-US"/>
          </a:p>
        </p:txBody>
      </p:sp>
    </p:spTree>
    <p:extLst>
      <p:ext uri="{BB962C8B-B14F-4D97-AF65-F5344CB8AC3E}">
        <p14:creationId xmlns:p14="http://schemas.microsoft.com/office/powerpoint/2010/main" val="3392000020"/>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nvPicPr>
        <p:blipFill>
          <a:blip r:embed="rId2"/>
          <a:stretch>
            <a:fillRect/>
          </a:stretch>
        </p:blipFill>
        <p:spPr>
          <a:xfrm>
            <a:off x="0" y="0"/>
            <a:ext cx="12192000" cy="3357217"/>
          </a:xfrm>
          <a:prstGeom prst="rect">
            <a:avLst/>
          </a:prstGeom>
        </p:spPr>
      </p:pic>
      <p:sp>
        <p:nvSpPr>
          <p:cNvPr id="4" name="矩形 3"/>
          <p:cNvSpPr/>
          <p:nvPr userDrawn="1"/>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pitchFamily="34" charset="-122"/>
                <a:cs typeface="微软雅黑" panose="020B0503020204020204" pitchFamily="3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北京大学学术答辩通用</a:t>
            </a:r>
            <a:r>
              <a:rPr lang="en-US" altLang="zh-CN"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PPT</a:t>
            </a:r>
            <a:r>
              <a:rPr lang="zh-CN" altLang="en-US" sz="4000" b="1" spc="300" dirty="0">
                <a:solidFill>
                  <a:schemeClr val="tx1">
                    <a:lumMod val="85000"/>
                    <a:lumOff val="15000"/>
                  </a:schemeClr>
                </a:solidFill>
                <a:latin typeface="微软雅黑" panose="020B0503020204020204" pitchFamily="34" charset="-122"/>
                <a:ea typeface="微软雅黑" panose="020B0503020204020204" pitchFamily="34" charset="-122"/>
                <a:cs typeface="经典圆体简" panose="02010609000101010101" pitchFamily="49" charset="-122"/>
                <a:sym typeface="微软雅黑" panose="020B0503020204020204" pitchFamily="34" charset="-122"/>
              </a:rPr>
              <a:t>模板</a:t>
            </a:r>
          </a:p>
        </p:txBody>
      </p:sp>
      <p:sp>
        <p:nvSpPr>
          <p:cNvPr id="41" name="文本占位符 37"/>
          <p:cNvSpPr>
            <a:spLocks noGrp="1"/>
          </p:cNvSpPr>
          <p:nvPr>
            <p:ph type="body" sz="quarter" idx="11" hasCustomPrompt="1"/>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pitchFamily="34" charset="-122"/>
                <a:ea typeface="微软雅黑" panose="020B0503020204020204" pitchFamily="3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601832" y="3365787"/>
            <a:ext cx="6665290" cy="4818286"/>
          </a:xfrm>
          <a:prstGeom prst="rect">
            <a:avLst/>
          </a:prstGeom>
        </p:spPr>
      </p:pic>
      <p:sp>
        <p:nvSpPr>
          <p:cNvPr id="7" name="矩形 6"/>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5" name="文本占位符 40"/>
          <p:cNvSpPr>
            <a:spLocks noGrp="1"/>
          </p:cNvSpPr>
          <p:nvPr>
            <p:ph type="body" sz="quarter" idx="10" hasCustomPrompt="1"/>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6" name="文本占位符 40"/>
          <p:cNvSpPr>
            <a:spLocks noGrp="1"/>
          </p:cNvSpPr>
          <p:nvPr>
            <p:ph type="body" sz="quarter" idx="11" hasCustomPrompt="1"/>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7" name="文本占位符 40"/>
          <p:cNvSpPr>
            <a:spLocks noGrp="1"/>
          </p:cNvSpPr>
          <p:nvPr>
            <p:ph type="body" sz="quarter" idx="12" hasCustomPrompt="1"/>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9" name="文本占位符 40"/>
          <p:cNvSpPr>
            <a:spLocks noGrp="1"/>
          </p:cNvSpPr>
          <p:nvPr>
            <p:ph type="body" sz="quarter" idx="14" hasCustomPrompt="1"/>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50" name="文本框 49"/>
          <p:cNvSpPr txBox="1"/>
          <p:nvPr userDrawn="1"/>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9"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71" name="矩形 70"/>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49"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0"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1"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2"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3"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4"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5"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6"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7"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601832" y="3365787"/>
            <a:ext cx="6665290" cy="4818286"/>
          </a:xfrm>
          <a:prstGeom prst="rect">
            <a:avLst/>
          </a:prstGeom>
        </p:spPr>
      </p:pic>
      <p:sp>
        <p:nvSpPr>
          <p:cNvPr id="49" name="矩形 48"/>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4"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8" name="文本框 47"/>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cxnSp>
        <p:nvCxnSpPr>
          <p:cNvPr id="70" name="直接连接符 69"/>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p>
        </p:txBody>
      </p:sp>
      <p:pic>
        <p:nvPicPr>
          <p:cNvPr id="128" name="图形 127"/>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4"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5"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7"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8"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2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0"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1"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2"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3"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4"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5"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6"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7"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8"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sp>
        <p:nvSpPr>
          <p:cNvPr id="5" name="矩形 4"/>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63" name="椭圆 62"/>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2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147" name="标题 1"/>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p>
        </p:txBody>
      </p:sp>
      <p:sp>
        <p:nvSpPr>
          <p:cNvPr id="148" name="副标题 2"/>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20204"/>
                <a:ea typeface="微软雅黑" panose="020B0503020204020204" pitchFamily="3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71" name="矩形 70"/>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49"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0"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1"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2"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3"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4"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5"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6"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7"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8"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59"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0"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1"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2"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3"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4"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5"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6"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0"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t>‹#›</a:t>
            </a:fld>
            <a:r>
              <a:rPr lang="zh-CN" altLang="en-US" dirty="0"/>
              <a:t> </a:t>
            </a:r>
            <a:r>
              <a:rPr lang="en-US" altLang="zh-CN" dirty="0"/>
              <a:t>&gt;</a:t>
            </a:r>
            <a:endParaRPr lang="zh-CN" altLang="en-US" dirty="0"/>
          </a:p>
        </p:txBody>
      </p:sp>
      <p:cxnSp>
        <p:nvCxnSpPr>
          <p:cNvPr id="71" name="直接连接符 70"/>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t>‹#›</a:t>
            </a:fld>
            <a:r>
              <a:rPr lang="zh-CN" altLang="en-US" dirty="0"/>
              <a:t> </a:t>
            </a:r>
            <a:r>
              <a:rPr lang="en-US" altLang="zh-CN" dirty="0"/>
              <a:t>&gt;</a:t>
            </a:r>
            <a:endParaRPr lang="zh-CN" altLang="en-US" dirty="0"/>
          </a:p>
        </p:txBody>
      </p:sp>
      <p:sp>
        <p:nvSpPr>
          <p:cNvPr id="125"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71" name="文本框 70"/>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57"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0" y="1196753"/>
            <a:ext cx="12192000" cy="3121152"/>
          </a:xfrm>
        </p:spPr>
        <p:txBody>
          <a:bodyPr anchor="ctr"/>
          <a:lstStyle>
            <a:lvl1pPr algn="ctr">
              <a:defRPr/>
            </a:lvl1pPr>
          </a:lstStyle>
          <a:p>
            <a:r>
              <a:rPr lang="zh-CN" altLang="en-US" dirty="0"/>
              <a:t>单击此处修改图片</a:t>
            </a: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66" name="图片占位符 65"/>
          <p:cNvSpPr>
            <a:spLocks noGrp="1"/>
          </p:cNvSpPr>
          <p:nvPr>
            <p:ph type="pic" sz="quarter" idx="11"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3" name="图片占位符 2"/>
          <p:cNvSpPr>
            <a:spLocks noGrp="1"/>
          </p:cNvSpPr>
          <p:nvPr>
            <p:ph type="pic" sz="quarter" idx="11"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4" name="图片占位符 3"/>
          <p:cNvSpPr>
            <a:spLocks noGrp="1"/>
          </p:cNvSpPr>
          <p:nvPr>
            <p:ph type="pic" sz="quarter" idx="12"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5" name="图片占位符 4"/>
          <p:cNvSpPr>
            <a:spLocks noGrp="1"/>
          </p:cNvSpPr>
          <p:nvPr>
            <p:ph type="pic" sz="quarter" idx="13"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pic>
        <p:nvPicPr>
          <p:cNvPr id="35" name="图形 34"/>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1601832" y="3365787"/>
            <a:ext cx="6665290" cy="4818286"/>
          </a:xfrm>
          <a:prstGeom prst="rect">
            <a:avLst/>
          </a:prstGeom>
        </p:spPr>
      </p:pic>
      <p:sp>
        <p:nvSpPr>
          <p:cNvPr id="49" name="矩形 48"/>
          <p:cNvSpPr/>
          <p:nvPr userDrawn="1"/>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pitchFamily="3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sp>
          <p:nvSpPr>
            <p:cNvPr id="10" name="文本框 9"/>
            <p:cNvSpPr txBox="1"/>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20204"/>
                <a:ea typeface="微软雅黑" panose="020B0503020204020204" pitchFamily="3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2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34" name="Freeform 71"/>
            <p:cNvSpPr>
              <a:spLocks noEditPoints="1"/>
            </p:cNvSpPr>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41" name="文本占位符 40"/>
          <p:cNvSpPr>
            <a:spLocks noGrp="1"/>
          </p:cNvSpPr>
          <p:nvPr>
            <p:ph type="body" sz="quarter" idx="10" hasCustomPrompt="1"/>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2" name="文本占位符 40"/>
          <p:cNvSpPr>
            <a:spLocks noGrp="1"/>
          </p:cNvSpPr>
          <p:nvPr>
            <p:ph type="body" sz="quarter" idx="11" hasCustomPrompt="1"/>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3" name="文本占位符 40"/>
          <p:cNvSpPr>
            <a:spLocks noGrp="1"/>
          </p:cNvSpPr>
          <p:nvPr>
            <p:ph type="body" sz="quarter" idx="12" hasCustomPrompt="1"/>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4" name="文本占位符 40"/>
          <p:cNvSpPr>
            <a:spLocks noGrp="1"/>
          </p:cNvSpPr>
          <p:nvPr>
            <p:ph type="body" sz="quarter" idx="13" hasCustomPrompt="1"/>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36" name="文本占位符 40"/>
          <p:cNvSpPr>
            <a:spLocks noGrp="1"/>
          </p:cNvSpPr>
          <p:nvPr>
            <p:ph type="body" sz="quarter" idx="14" hasCustomPrompt="1"/>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2" name="文本框 1"/>
          <p:cNvSpPr txBox="1"/>
          <p:nvPr userDrawn="1"/>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pitchFamily="34" charset="-122"/>
                <a:ea typeface="+mn-ea"/>
                <a:cs typeface="+mn-cs"/>
              </a:defRPr>
            </a:lvl1pPr>
            <a:lvl2pPr marL="457200" indent="0">
              <a:buNone/>
              <a:defRPr/>
            </a:lvl2pPr>
          </a:lstStyle>
          <a:p>
            <a:pPr lvl="0"/>
            <a:r>
              <a:rPr lang="zh-CN" altLang="en-US" dirty="0"/>
              <a:t>输入目录标题</a:t>
            </a:r>
          </a:p>
        </p:txBody>
      </p:sp>
      <p:sp>
        <p:nvSpPr>
          <p:cNvPr id="48" name="文本框 47"/>
          <p:cNvSpPr txBox="1"/>
          <p:nvPr userDrawn="1"/>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sz="quarter" idx="11"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2546350" y="1186670"/>
            <a:ext cx="6170930" cy="2242330"/>
          </a:xfrm>
        </p:spPr>
        <p:txBody>
          <a:bodyPr/>
          <a:lstStyle/>
          <a:p>
            <a:endParaRPr lang="zh-CN" altLang="en-US"/>
          </a:p>
        </p:txBody>
      </p:sp>
      <p:sp>
        <p:nvSpPr>
          <p:cNvPr id="3" name="图片占位符 2"/>
          <p:cNvSpPr>
            <a:spLocks noGrp="1"/>
          </p:cNvSpPr>
          <p:nvPr>
            <p:ph type="pic" sz="quarter" idx="11"/>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cxnSp>
        <p:nvCxnSpPr>
          <p:cNvPr id="70" name="直接连接符 69"/>
          <p:cNvCxnSpPr/>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20204"/>
                <a:ea typeface="微软雅黑" panose="020B0503020204020204" pitchFamily="3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p>
        </p:txBody>
      </p:sp>
      <p:pic>
        <p:nvPicPr>
          <p:cNvPr id="128" name="图形 127"/>
          <p:cNvPicPr>
            <a:picLocks noChangeAspect="1"/>
          </p:cNvPicPr>
          <p:nvPr userDrawn="1"/>
        </p:nvPicPr>
        <p:blipFill>
          <a:blip>
            <a:extLst>
              <a:ext uri="{96DAC541-7B7A-43D3-8B79-37D633B846F1}">
                <asvg:svgBlip xmlns:asvg="http://schemas.microsoft.com/office/drawing/2016/SVG/main" r:embed="rId2"/>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4"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5"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7"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8"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1"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2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3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0"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1"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2"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3"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4"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5"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6"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7"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8"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sp>
        <p:nvSpPr>
          <p:cNvPr id="5" name="矩形 4"/>
          <p:cNvSpPr/>
          <p:nvPr userDrawn="1"/>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20204"/>
              <a:ea typeface="微软雅黑" panose="020B0503020204020204" pitchFamily="34" charset="-122"/>
              <a:cs typeface="+mn-ea"/>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sp>
        <p:nvSpPr>
          <p:cNvPr id="63" name="椭圆 62"/>
          <p:cNvSpPr/>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20204"/>
              <a:ea typeface="微软雅黑" panose="020B0503020204020204" pitchFamily="3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7"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8"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69"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7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2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3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sp>
          <p:nvSpPr>
            <p:cNvPr id="14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ea"/>
                <a:sym typeface="+mn-lt"/>
              </a:endParaRPr>
            </a:p>
          </p:txBody>
        </p:sp>
      </p:grpSp>
      <p:sp>
        <p:nvSpPr>
          <p:cNvPr id="147" name="标题 1"/>
          <p:cNvSpPr>
            <a:spLocks noGrp="1"/>
          </p:cNvSpPr>
          <p:nvPr userDrawn="1">
            <p:ph type="ctrTitle" hasCustomPrompt="1"/>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20204"/>
                <a:ea typeface="微软雅黑" panose="020B0503020204020204" pitchFamily="3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p>
        </p:txBody>
      </p:sp>
      <p:sp>
        <p:nvSpPr>
          <p:cNvPr id="148" name="副标题 2"/>
          <p:cNvSpPr>
            <a:spLocks noGrp="1"/>
          </p:cNvSpPr>
          <p:nvPr userDrawn="1">
            <p:ph type="subTitle" idx="1" hasCustomPrompt="1"/>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20204"/>
                <a:ea typeface="微软雅黑" panose="020B0503020204020204" pitchFamily="3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t>‹#›</a:t>
            </a:fld>
            <a:r>
              <a:rPr lang="zh-CN" altLang="en-US"/>
              <a:t> </a:t>
            </a:r>
            <a:r>
              <a:rPr lang="en-US" altLang="zh-CN"/>
              <a:t>&gt;</a:t>
            </a:r>
            <a:endParaRPr lang="zh-CN" altLang="en-US" dirty="0"/>
          </a:p>
        </p:txBody>
      </p:sp>
      <p:sp>
        <p:nvSpPr>
          <p:cNvPr id="63"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3" name="文本占位符 2"/>
          <p:cNvSpPr>
            <a:spLocks noGrp="1"/>
          </p:cNvSpPr>
          <p:nvPr>
            <p:ph type="body" sz="quarter" idx="10" hasCustomPrompt="1"/>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p>
        </p:txBody>
      </p:sp>
      <p:sp>
        <p:nvSpPr>
          <p:cNvPr id="64" name="文本框 63"/>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69"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0"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7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7"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8"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89"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0"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1"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2"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3"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4"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5"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6"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sp>
            <p:nvSpPr>
              <p:cNvPr id="97"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a:ea typeface="微软雅黑" panose="020B0503020204020204" pitchFamily="3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0"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1"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2"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3"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4"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5"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6"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7"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8"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09"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0"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1"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2"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3"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4"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5"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6"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7"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8"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19"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0"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sp>
            <p:nvSpPr>
              <p:cNvPr id="121"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a:ea typeface="微软雅黑" panose="020B0503020204020204" pitchFamily="34" charset="-122"/>
                  <a:cs typeface="+mn-cs"/>
                </a:endParaRPr>
              </a:p>
            </p:txBody>
          </p:sp>
        </p:grpSp>
      </p:grpSp>
      <p:cxnSp>
        <p:nvCxnSpPr>
          <p:cNvPr id="122" name="直接连接符 121"/>
          <p:cNvCxnSpPr/>
          <p:nvPr userDrawn="1"/>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t>‹#›</a:t>
            </a:fld>
            <a:r>
              <a:rPr lang="zh-CN" altLang="en-US" dirty="0"/>
              <a:t> </a:t>
            </a:r>
            <a:r>
              <a:rPr lang="en-US" altLang="zh-CN" dirty="0"/>
              <a:t>&gt;</a:t>
            </a:r>
            <a:endParaRPr lang="zh-CN" altLang="en-US" dirty="0"/>
          </a:p>
        </p:txBody>
      </p:sp>
      <p:cxnSp>
        <p:nvCxnSpPr>
          <p:cNvPr id="71" name="直接连接符 70"/>
          <p:cNvCxnSpPr/>
          <p:nvPr userDrawn="1"/>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20204" pitchFamily="34" charset="0"/>
                <a:ea typeface="微软雅黑" panose="020B0503020204020204" pitchFamily="34" charset="-122"/>
                <a:cs typeface="+mn-ea"/>
              </a:defRPr>
            </a:lvl1pPr>
          </a:lstStyle>
          <a:p>
            <a:r>
              <a:rPr lang="en-US" altLang="zh-CN" dirty="0"/>
              <a:t>X.X  </a:t>
            </a:r>
            <a:r>
              <a:rPr lang="zh-CN" altLang="en-US" dirty="0"/>
              <a:t>单击此处输入标题</a:t>
            </a:r>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0.xml"/><Relationship Id="rId13" Type="http://schemas.openxmlformats.org/officeDocument/2006/relationships/slideLayout" Target="../slideLayouts/slideLayout35.xml"/><Relationship Id="rId18" Type="http://schemas.openxmlformats.org/officeDocument/2006/relationships/slideLayout" Target="../slideLayouts/slideLayout40.xml"/><Relationship Id="rId3" Type="http://schemas.openxmlformats.org/officeDocument/2006/relationships/slideLayout" Target="../slideLayouts/slideLayout25.xml"/><Relationship Id="rId21" Type="http://schemas.openxmlformats.org/officeDocument/2006/relationships/theme" Target="../theme/theme2.xml"/><Relationship Id="rId7" Type="http://schemas.openxmlformats.org/officeDocument/2006/relationships/slideLayout" Target="../slideLayouts/slideLayout29.xml"/><Relationship Id="rId12" Type="http://schemas.openxmlformats.org/officeDocument/2006/relationships/slideLayout" Target="../slideLayouts/slideLayout34.xml"/><Relationship Id="rId17" Type="http://schemas.openxmlformats.org/officeDocument/2006/relationships/slideLayout" Target="../slideLayouts/slideLayout39.xml"/><Relationship Id="rId2" Type="http://schemas.openxmlformats.org/officeDocument/2006/relationships/slideLayout" Target="../slideLayouts/slideLayout24.xml"/><Relationship Id="rId16" Type="http://schemas.openxmlformats.org/officeDocument/2006/relationships/slideLayout" Target="../slideLayouts/slideLayout38.xml"/><Relationship Id="rId20" Type="http://schemas.openxmlformats.org/officeDocument/2006/relationships/slideLayout" Target="../slideLayouts/slideLayout42.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5" Type="http://schemas.openxmlformats.org/officeDocument/2006/relationships/slideLayout" Target="../slideLayouts/slideLayout37.xml"/><Relationship Id="rId10" Type="http://schemas.openxmlformats.org/officeDocument/2006/relationships/slideLayout" Target="../slideLayouts/slideLayout32.xml"/><Relationship Id="rId19" Type="http://schemas.openxmlformats.org/officeDocument/2006/relationships/slideLayout" Target="../slideLayouts/slideLayout41.xml"/><Relationship Id="rId4" Type="http://schemas.openxmlformats.org/officeDocument/2006/relationships/slideLayout" Target="../slideLayouts/slideLayout26.xml"/><Relationship Id="rId9" Type="http://schemas.openxmlformats.org/officeDocument/2006/relationships/slideLayout" Target="../slideLayouts/slideLayout31.xml"/><Relationship Id="rId14" Type="http://schemas.openxmlformats.org/officeDocument/2006/relationships/slideLayout" Target="../slideLayouts/slideLayout36.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43.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93" r:id="rId21"/>
    <p:sldLayoutId id="2147483694" r:id="rId22"/>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Tree>
  </p:cSld>
  <p:clrMap bg1="lt1" tx1="dk1" bg2="lt2" tx2="dk2" accent1="accent1" accent2="accent2" accent3="accent3" accent4="accent4" accent5="accent5" accent6="accent6" hlink="hlink" folHlink="folHlink"/>
  <p:sldLayoutIdLst>
    <p:sldLayoutId id="2147483670" r:id="rId1"/>
    <p:sldLayoutId id="2147483671" r:id="rId2"/>
    <p:sldLayoutId id="2147483672" r:id="rId3"/>
    <p:sldLayoutId id="2147483673" r:id="rId4"/>
    <p:sldLayoutId id="2147483674" r:id="rId5"/>
    <p:sldLayoutId id="2147483675" r:id="rId6"/>
    <p:sldLayoutId id="2147483676" r:id="rId7"/>
    <p:sldLayoutId id="2147483677" r:id="rId8"/>
    <p:sldLayoutId id="2147483678" r:id="rId9"/>
    <p:sldLayoutId id="2147483679" r:id="rId10"/>
    <p:sldLayoutId id="2147483680" r:id="rId11"/>
    <p:sldLayoutId id="2147483681" r:id="rId12"/>
    <p:sldLayoutId id="2147483682" r:id="rId13"/>
    <p:sldLayoutId id="2147483683" r:id="rId14"/>
    <p:sldLayoutId id="2147483684" r:id="rId15"/>
    <p:sldLayoutId id="2147483685" r:id="rId16"/>
    <p:sldLayoutId id="2147483686" r:id="rId17"/>
    <p:sldLayoutId id="2147483687" r:id="rId18"/>
    <p:sldLayoutId id="2147483688" r:id="rId19"/>
    <p:sldLayoutId id="2147483689"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91" r:id="rId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12.xml"/><Relationship Id="rId1" Type="http://schemas.openxmlformats.org/officeDocument/2006/relationships/tags" Target="../tags/tag13.xml"/><Relationship Id="rId5" Type="http://schemas.openxmlformats.org/officeDocument/2006/relationships/image" Target="../media/image18.png"/><Relationship Id="rId4" Type="http://schemas.openxmlformats.org/officeDocument/2006/relationships/image" Target="../media/image10.png"/></Relationships>
</file>

<file path=ppt/slides/_rels/slide1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22.xml"/><Relationship Id="rId1" Type="http://schemas.openxmlformats.org/officeDocument/2006/relationships/tags" Target="../tags/tag14.xml"/></Relationships>
</file>

<file path=ppt/slides/_rels/slide12.xml.rels><?xml version="1.0" encoding="UTF-8" standalone="yes"?>
<Relationships xmlns="http://schemas.openxmlformats.org/package/2006/relationships"><Relationship Id="rId8" Type="http://schemas.openxmlformats.org/officeDocument/2006/relationships/tags" Target="../tags/tag22.xml"/><Relationship Id="rId13" Type="http://schemas.openxmlformats.org/officeDocument/2006/relationships/tags" Target="../tags/tag27.xml"/><Relationship Id="rId18" Type="http://schemas.openxmlformats.org/officeDocument/2006/relationships/tags" Target="../tags/tag32.xml"/><Relationship Id="rId3" Type="http://schemas.openxmlformats.org/officeDocument/2006/relationships/tags" Target="../tags/tag17.xml"/><Relationship Id="rId21" Type="http://schemas.openxmlformats.org/officeDocument/2006/relationships/notesSlide" Target="../notesSlides/notesSlide10.xml"/><Relationship Id="rId7" Type="http://schemas.openxmlformats.org/officeDocument/2006/relationships/tags" Target="../tags/tag21.xml"/><Relationship Id="rId12" Type="http://schemas.openxmlformats.org/officeDocument/2006/relationships/tags" Target="../tags/tag26.xml"/><Relationship Id="rId17" Type="http://schemas.openxmlformats.org/officeDocument/2006/relationships/tags" Target="../tags/tag31.xml"/><Relationship Id="rId2" Type="http://schemas.openxmlformats.org/officeDocument/2006/relationships/tags" Target="../tags/tag16.xml"/><Relationship Id="rId16" Type="http://schemas.openxmlformats.org/officeDocument/2006/relationships/tags" Target="../tags/tag30.xml"/><Relationship Id="rId20" Type="http://schemas.openxmlformats.org/officeDocument/2006/relationships/slideLayout" Target="../slideLayouts/slideLayout12.xml"/><Relationship Id="rId1" Type="http://schemas.openxmlformats.org/officeDocument/2006/relationships/tags" Target="../tags/tag15.xml"/><Relationship Id="rId6" Type="http://schemas.openxmlformats.org/officeDocument/2006/relationships/tags" Target="../tags/tag20.xml"/><Relationship Id="rId11" Type="http://schemas.openxmlformats.org/officeDocument/2006/relationships/tags" Target="../tags/tag25.xml"/><Relationship Id="rId5" Type="http://schemas.openxmlformats.org/officeDocument/2006/relationships/tags" Target="../tags/tag19.xml"/><Relationship Id="rId15" Type="http://schemas.openxmlformats.org/officeDocument/2006/relationships/tags" Target="../tags/tag29.xml"/><Relationship Id="rId10" Type="http://schemas.openxmlformats.org/officeDocument/2006/relationships/tags" Target="../tags/tag24.xml"/><Relationship Id="rId19" Type="http://schemas.openxmlformats.org/officeDocument/2006/relationships/tags" Target="../tags/tag33.xml"/><Relationship Id="rId4" Type="http://schemas.openxmlformats.org/officeDocument/2006/relationships/tags" Target="../tags/tag18.xml"/><Relationship Id="rId9" Type="http://schemas.openxmlformats.org/officeDocument/2006/relationships/tags" Target="../tags/tag23.xml"/><Relationship Id="rId14" Type="http://schemas.openxmlformats.org/officeDocument/2006/relationships/tags" Target="../tags/tag28.xml"/><Relationship Id="rId22" Type="http://schemas.openxmlformats.org/officeDocument/2006/relationships/image" Target="../media/image10.png"/></Relationships>
</file>

<file path=ppt/slides/_rels/slide13.xml.rels><?xml version="1.0" encoding="UTF-8" standalone="yes"?>
<Relationships xmlns="http://schemas.openxmlformats.org/package/2006/relationships"><Relationship Id="rId3" Type="http://schemas.openxmlformats.org/officeDocument/2006/relationships/tags" Target="../tags/tag36.xml"/><Relationship Id="rId7" Type="http://schemas.openxmlformats.org/officeDocument/2006/relationships/image" Target="../media/image19.png"/><Relationship Id="rId2" Type="http://schemas.openxmlformats.org/officeDocument/2006/relationships/tags" Target="../tags/tag35.xml"/><Relationship Id="rId1" Type="http://schemas.openxmlformats.org/officeDocument/2006/relationships/tags" Target="../tags/tag34.xml"/><Relationship Id="rId6" Type="http://schemas.openxmlformats.org/officeDocument/2006/relationships/notesSlide" Target="../notesSlides/notesSlide11.xml"/><Relationship Id="rId5" Type="http://schemas.openxmlformats.org/officeDocument/2006/relationships/slideLayout" Target="../slideLayouts/slideLayout12.xml"/><Relationship Id="rId4" Type="http://schemas.openxmlformats.org/officeDocument/2006/relationships/tags" Target="../tags/tag37.xml"/></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2.xml"/><Relationship Id="rId7" Type="http://schemas.openxmlformats.org/officeDocument/2006/relationships/image" Target="../media/image23.png"/><Relationship Id="rId2" Type="http://schemas.openxmlformats.org/officeDocument/2006/relationships/slideLayout" Target="../slideLayouts/slideLayout12.xml"/><Relationship Id="rId1" Type="http://schemas.openxmlformats.org/officeDocument/2006/relationships/tags" Target="../tags/tag38.xml"/><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s>
</file>

<file path=ppt/slides/_rels/slide15.xml.rels><?xml version="1.0" encoding="UTF-8" standalone="yes"?>
<Relationships xmlns="http://schemas.openxmlformats.org/package/2006/relationships"><Relationship Id="rId3" Type="http://schemas.openxmlformats.org/officeDocument/2006/relationships/tags" Target="../tags/tag41.xml"/><Relationship Id="rId2" Type="http://schemas.openxmlformats.org/officeDocument/2006/relationships/tags" Target="../tags/tag40.xml"/><Relationship Id="rId1" Type="http://schemas.openxmlformats.org/officeDocument/2006/relationships/tags" Target="../tags/tag39.xml"/><Relationship Id="rId5" Type="http://schemas.openxmlformats.org/officeDocument/2006/relationships/notesSlide" Target="../notesSlides/notesSlide13.xml"/><Relationship Id="rId4"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12.xml"/><Relationship Id="rId1" Type="http://schemas.openxmlformats.org/officeDocument/2006/relationships/tags" Target="../tags/tag42.xml"/><Relationship Id="rId6" Type="http://schemas.openxmlformats.org/officeDocument/2006/relationships/image" Target="../media/image24.png"/><Relationship Id="rId5" Type="http://schemas.openxmlformats.org/officeDocument/2006/relationships/image" Target="../media/image230.png"/><Relationship Id="rId4" Type="http://schemas.openxmlformats.org/officeDocument/2006/relationships/image" Target="../media/image10.png"/></Relationships>
</file>

<file path=ppt/slides/_rels/slide1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22.xml"/><Relationship Id="rId1" Type="http://schemas.openxmlformats.org/officeDocument/2006/relationships/tags" Target="../tags/tag43.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12.xml"/><Relationship Id="rId1" Type="http://schemas.openxmlformats.org/officeDocument/2006/relationships/tags" Target="../tags/tag44.xml"/><Relationship Id="rId5" Type="http://schemas.openxmlformats.org/officeDocument/2006/relationships/image" Target="../media/image25.png"/><Relationship Id="rId4" Type="http://schemas.openxmlformats.org/officeDocument/2006/relationships/image" Target="../media/image10.png"/></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12.xml"/><Relationship Id="rId1" Type="http://schemas.openxmlformats.org/officeDocument/2006/relationships/tags" Target="../tags/tag45.xml"/><Relationship Id="rId4" Type="http://schemas.openxmlformats.org/officeDocument/2006/relationships/image" Target="../media/image10.png"/></Relationships>
</file>

<file path=ppt/slides/_rels/slide2.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21.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 Id="rId9" Type="http://schemas.openxmlformats.org/officeDocument/2006/relationships/image" Target="../media/image9.png"/></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2.xml"/><Relationship Id="rId1" Type="http://schemas.openxmlformats.org/officeDocument/2006/relationships/tags" Target="../tags/tag46.xml"/><Relationship Id="rId4" Type="http://schemas.openxmlformats.org/officeDocument/2006/relationships/image" Target="../media/image10.png"/></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12.xml"/><Relationship Id="rId1" Type="http://schemas.openxmlformats.org/officeDocument/2006/relationships/tags" Target="../tags/tag47.xml"/><Relationship Id="rId4" Type="http://schemas.openxmlformats.org/officeDocument/2006/relationships/image" Target="../media/image10.png"/></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12.xml"/><Relationship Id="rId1" Type="http://schemas.openxmlformats.org/officeDocument/2006/relationships/tags" Target="../tags/tag48.xml"/><Relationship Id="rId4" Type="http://schemas.openxmlformats.org/officeDocument/2006/relationships/image" Target="../media/image10.pn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12.xml"/><Relationship Id="rId1" Type="http://schemas.openxmlformats.org/officeDocument/2006/relationships/tags" Target="../tags/tag49.xml"/><Relationship Id="rId4" Type="http://schemas.openxmlformats.org/officeDocument/2006/relationships/image" Target="../media/image10.png"/></Relationships>
</file>

<file path=ppt/slides/_rels/slide2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22.xml"/><Relationship Id="rId1" Type="http://schemas.openxmlformats.org/officeDocument/2006/relationships/tags" Target="../tags/tag50.xml"/></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12.xml"/><Relationship Id="rId1" Type="http://schemas.openxmlformats.org/officeDocument/2006/relationships/tags" Target="../tags/tag51.xml"/><Relationship Id="rId5" Type="http://schemas.openxmlformats.org/officeDocument/2006/relationships/image" Target="../media/image26.png"/><Relationship Id="rId4" Type="http://schemas.openxmlformats.org/officeDocument/2006/relationships/image" Target="../media/image10.png"/></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12.xml"/><Relationship Id="rId1" Type="http://schemas.openxmlformats.org/officeDocument/2006/relationships/tags" Target="../tags/tag52.xml"/><Relationship Id="rId5" Type="http://schemas.openxmlformats.org/officeDocument/2006/relationships/image" Target="../media/image27.png"/><Relationship Id="rId4" Type="http://schemas.openxmlformats.org/officeDocument/2006/relationships/image" Target="../media/image10.png"/></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12.xml"/><Relationship Id="rId1" Type="http://schemas.openxmlformats.org/officeDocument/2006/relationships/tags" Target="../tags/tag53.xml"/><Relationship Id="rId4" Type="http://schemas.openxmlformats.org/officeDocument/2006/relationships/image" Target="../media/image10.png"/></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12.xml"/><Relationship Id="rId1" Type="http://schemas.openxmlformats.org/officeDocument/2006/relationships/tags" Target="../tags/tag54.xml"/><Relationship Id="rId4" Type="http://schemas.openxmlformats.org/officeDocument/2006/relationships/image" Target="../media/image10.png"/></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12.xml"/><Relationship Id="rId1" Type="http://schemas.openxmlformats.org/officeDocument/2006/relationships/tags" Target="../tags/tag55.xml"/><Relationship Id="rId4" Type="http://schemas.openxmlformats.org/officeDocument/2006/relationships/image" Target="../media/image28.png"/></Relationships>
</file>

<file path=ppt/slides/_rels/slide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Layout" Target="../slideLayouts/slideLayout22.xml"/><Relationship Id="rId1" Type="http://schemas.openxmlformats.org/officeDocument/2006/relationships/tags" Target="../tags/tag6.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12.xml"/><Relationship Id="rId1" Type="http://schemas.openxmlformats.org/officeDocument/2006/relationships/tags" Target="../tags/tag7.xml"/><Relationship Id="rId5" Type="http://schemas.openxmlformats.org/officeDocument/2006/relationships/image" Target="../media/image11.png"/><Relationship Id="rId4" Type="http://schemas.openxmlformats.org/officeDocument/2006/relationships/image" Target="../media/image10.png"/></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2.xml"/><Relationship Id="rId1" Type="http://schemas.openxmlformats.org/officeDocument/2006/relationships/tags" Target="../tags/tag8.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image" Target="../media/image10.png"/></Relationships>
</file>

<file path=ppt/slides/_rels/slide6.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notesSlide" Target="../notesSlides/notesSlide5.xml"/><Relationship Id="rId7" Type="http://schemas.openxmlformats.org/officeDocument/2006/relationships/image" Target="../media/image16.png"/><Relationship Id="rId2" Type="http://schemas.openxmlformats.org/officeDocument/2006/relationships/slideLayout" Target="../slideLayouts/slideLayout12.xml"/><Relationship Id="rId1" Type="http://schemas.openxmlformats.org/officeDocument/2006/relationships/tags" Target="../tags/tag9.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image" Target="../media/image10.png"/></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12.xml"/><Relationship Id="rId1" Type="http://schemas.openxmlformats.org/officeDocument/2006/relationships/tags" Target="../tags/tag10.xml"/><Relationship Id="rId4" Type="http://schemas.openxmlformats.org/officeDocument/2006/relationships/image" Target="../media/image10.png"/></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12.xml"/><Relationship Id="rId1" Type="http://schemas.openxmlformats.org/officeDocument/2006/relationships/tags" Target="../tags/tag11.xml"/><Relationship Id="rId4" Type="http://schemas.openxmlformats.org/officeDocument/2006/relationships/image" Target="../media/image10.png"/></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12.xml"/><Relationship Id="rId1" Type="http://schemas.openxmlformats.org/officeDocument/2006/relationships/tags" Target="../tags/tag12.xml"/><Relationship Id="rId4"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p:cNvPicPr>
            <a:picLocks noChangeAspect="1"/>
          </p:cNvPicPr>
          <p:nvPr/>
        </p:nvPicPr>
        <p:blipFill>
          <a:blip r:embed="rId3"/>
          <a:stretch>
            <a:fillRect/>
          </a:stretch>
        </p:blipFill>
        <p:spPr>
          <a:xfrm>
            <a:off x="0" y="0"/>
            <a:ext cx="12192000" cy="3357217"/>
          </a:xfrm>
          <a:prstGeom prst="rect">
            <a:avLst/>
          </a:prstGeom>
        </p:spPr>
      </p:pic>
      <p:sp>
        <p:nvSpPr>
          <p:cNvPr id="10" name="矩形 9"/>
          <p:cNvSpPr/>
          <p:nvPr/>
        </p:nvSpPr>
        <p:spPr>
          <a:xfrm>
            <a:off x="0" y="-3991"/>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48" name="组合 47"/>
          <p:cNvGrpSpPr/>
          <p:nvPr/>
        </p:nvGrpSpPr>
        <p:grpSpPr>
          <a:xfrm>
            <a:off x="539327" y="329882"/>
            <a:ext cx="1512002" cy="444892"/>
            <a:chOff x="9556201" y="498129"/>
            <a:chExt cx="1993881" cy="586680"/>
          </a:xfrm>
        </p:grpSpPr>
        <p:grpSp>
          <p:nvGrpSpPr>
            <p:cNvPr id="49" name="组合 48"/>
            <p:cNvGrpSpPr/>
            <p:nvPr userDrawn="1"/>
          </p:nvGrpSpPr>
          <p:grpSpPr>
            <a:xfrm>
              <a:off x="10239376" y="968937"/>
              <a:ext cx="1307697" cy="96254"/>
              <a:chOff x="4616246" y="3878362"/>
              <a:chExt cx="5571416" cy="410087"/>
            </a:xfrm>
            <a:solidFill>
              <a:schemeClr val="tx1">
                <a:alpha val="80000"/>
              </a:schemeClr>
            </a:solidFill>
          </p:grpSpPr>
          <p:sp>
            <p:nvSpPr>
              <p:cNvPr id="92"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3"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4"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5"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6"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7"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8"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50" name="组合 49"/>
            <p:cNvGrpSpPr/>
            <p:nvPr userDrawn="1"/>
          </p:nvGrpSpPr>
          <p:grpSpPr>
            <a:xfrm>
              <a:off x="10237120" y="539555"/>
              <a:ext cx="1312962" cy="375239"/>
              <a:chOff x="4606634" y="2048989"/>
              <a:chExt cx="5593843" cy="1598699"/>
            </a:xfrm>
            <a:solidFill>
              <a:schemeClr val="accent1">
                <a:alpha val="80000"/>
              </a:schemeClr>
            </a:solidFill>
          </p:grpSpPr>
          <p:sp>
            <p:nvSpPr>
              <p:cNvPr id="7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1"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2"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3"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4"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5"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6"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7"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8"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9"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0"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1"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51" name="组合 50"/>
            <p:cNvGrpSpPr/>
            <p:nvPr userDrawn="1"/>
          </p:nvGrpSpPr>
          <p:grpSpPr>
            <a:xfrm>
              <a:off x="9556201" y="498129"/>
              <a:ext cx="588050" cy="586680"/>
              <a:chOff x="2105799" y="20055838"/>
              <a:chExt cx="6748090" cy="6732363"/>
            </a:xfrm>
            <a:solidFill>
              <a:schemeClr val="accent1">
                <a:alpha val="80000"/>
              </a:schemeClr>
            </a:solidFill>
          </p:grpSpPr>
          <p:sp>
            <p:nvSpPr>
              <p:cNvPr id="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108" name="椭圆 107"/>
          <p:cNvSpPr/>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20204" pitchFamily="34" charset="0"/>
              <a:ea typeface="微软雅黑" panose="020B0503020204020204" pitchFamily="34" charset="-122"/>
              <a:cs typeface="+mn-ea"/>
              <a:sym typeface="Arial" panose="020B0604020202020204" pitchFamily="34" charset="0"/>
            </a:endParaRPr>
          </a:p>
        </p:txBody>
      </p:sp>
      <p:grpSp>
        <p:nvGrpSpPr>
          <p:cNvPr id="109" name="组合 108"/>
          <p:cNvGrpSpPr/>
          <p:nvPr/>
        </p:nvGrpSpPr>
        <p:grpSpPr>
          <a:xfrm>
            <a:off x="5410200" y="2670375"/>
            <a:ext cx="1371600" cy="1368402"/>
            <a:chOff x="2105799" y="20055838"/>
            <a:chExt cx="6748090" cy="6732363"/>
          </a:xfrm>
          <a:solidFill>
            <a:schemeClr val="accent1">
              <a:alpha val="80000"/>
            </a:schemeClr>
          </a:solidFill>
        </p:grpSpPr>
        <p:sp>
          <p:nvSpPr>
            <p:cNvPr id="110"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1"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2"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3"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4"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5"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6"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7"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8"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9"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0"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1"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2"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3"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4"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5"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6"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7"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8"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9"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0"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1"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2"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latin typeface="Arial" panose="020B0604020202020204" pitchFamily="34" charset="0"/>
                <a:ea typeface="微软雅黑" panose="020B0503020204020204" pitchFamily="34" charset="-122"/>
                <a:cs typeface="+mn-ea"/>
                <a:sym typeface="Arial" panose="020B0604020202020204" pitchFamily="34" charset="0"/>
              </a:endParaRPr>
            </a:p>
          </p:txBody>
        </p:sp>
      </p:grpSp>
      <p:sp>
        <p:nvSpPr>
          <p:cNvPr id="2" name="文本框 1">
            <a:extLst>
              <a:ext uri="{FF2B5EF4-FFF2-40B4-BE49-F238E27FC236}">
                <a16:creationId xmlns:a16="http://schemas.microsoft.com/office/drawing/2014/main" id="{6D02CE9E-94A5-537E-06CC-18AF79B8ADD0}"/>
              </a:ext>
            </a:extLst>
          </p:cNvPr>
          <p:cNvSpPr txBox="1"/>
          <p:nvPr/>
        </p:nvSpPr>
        <p:spPr>
          <a:xfrm>
            <a:off x="244755" y="4468042"/>
            <a:ext cx="11792011" cy="769441"/>
          </a:xfrm>
          <a:prstGeom prst="rect">
            <a:avLst/>
          </a:prstGeom>
          <a:noFill/>
        </p:spPr>
        <p:txBody>
          <a:bodyPr wrap="none" rtlCol="0">
            <a:spAutoFit/>
          </a:bodyPr>
          <a:lstStyle/>
          <a:p>
            <a:pPr algn="ctr"/>
            <a:r>
              <a:rPr lang="en-US" altLang="zh-CN" sz="4400" b="1" dirty="0">
                <a:latin typeface="仿宋" panose="02010609060101010101" pitchFamily="49" charset="-122"/>
                <a:ea typeface="仿宋" panose="02010609060101010101" pitchFamily="49" charset="-122"/>
                <a:cs typeface="+mn-ea"/>
                <a:sym typeface="Arial" panose="020B0604020202020204" pitchFamily="34" charset="0"/>
              </a:rPr>
              <a:t>SpaSchema</a:t>
            </a:r>
            <a:r>
              <a:rPr lang="zh-CN" altLang="en-US" sz="4400" b="1" dirty="0">
                <a:latin typeface="仿宋" panose="02010609060101010101" pitchFamily="49" charset="-122"/>
                <a:ea typeface="仿宋" panose="02010609060101010101" pitchFamily="49" charset="-122"/>
                <a:cs typeface="+mn-ea"/>
                <a:sym typeface="Arial" panose="020B0604020202020204" pitchFamily="34" charset="0"/>
              </a:rPr>
              <a:t>：图式驱动的空间方位推理数据合成</a:t>
            </a:r>
          </a:p>
        </p:txBody>
      </p:sp>
      <p:sp>
        <p:nvSpPr>
          <p:cNvPr id="3" name="文本框 2">
            <a:extLst>
              <a:ext uri="{FF2B5EF4-FFF2-40B4-BE49-F238E27FC236}">
                <a16:creationId xmlns:a16="http://schemas.microsoft.com/office/drawing/2014/main" id="{BDE728F4-D2BD-E1B0-9713-C3D93FA74041}"/>
              </a:ext>
            </a:extLst>
          </p:cNvPr>
          <p:cNvSpPr txBox="1"/>
          <p:nvPr/>
        </p:nvSpPr>
        <p:spPr>
          <a:xfrm>
            <a:off x="2162309" y="5672465"/>
            <a:ext cx="2040943" cy="461665"/>
          </a:xfrm>
          <a:prstGeom prst="rect">
            <a:avLst/>
          </a:prstGeom>
          <a:noFill/>
        </p:spPr>
        <p:txBody>
          <a:bodyPr wrap="none" rtlCol="0">
            <a:spAutoFit/>
          </a:bodyPr>
          <a:lstStyle/>
          <a:p>
            <a:pPr algn="ctr"/>
            <a:r>
              <a:rPr lang="zh-CN" altLang="en-US" sz="2400" b="1" dirty="0">
                <a:latin typeface="仿宋" panose="02010609060101010101" pitchFamily="49" charset="-122"/>
                <a:ea typeface="仿宋" panose="02010609060101010101" pitchFamily="49" charset="-122"/>
                <a:cs typeface="+mn-ea"/>
                <a:sym typeface="Arial" panose="020B0604020202020204" pitchFamily="34" charset="0"/>
              </a:rPr>
              <a:t>报告人：胡楠</a:t>
            </a:r>
          </a:p>
        </p:txBody>
      </p:sp>
      <p:sp>
        <p:nvSpPr>
          <p:cNvPr id="4" name="文本框 3">
            <a:extLst>
              <a:ext uri="{FF2B5EF4-FFF2-40B4-BE49-F238E27FC236}">
                <a16:creationId xmlns:a16="http://schemas.microsoft.com/office/drawing/2014/main" id="{B5AE3EE3-49D3-CA7A-7DBE-D462B95A2DD4}"/>
              </a:ext>
            </a:extLst>
          </p:cNvPr>
          <p:cNvSpPr txBox="1"/>
          <p:nvPr/>
        </p:nvSpPr>
        <p:spPr>
          <a:xfrm>
            <a:off x="7369989" y="5727698"/>
            <a:ext cx="2659702" cy="461665"/>
          </a:xfrm>
          <a:prstGeom prst="rect">
            <a:avLst/>
          </a:prstGeom>
          <a:noFill/>
        </p:spPr>
        <p:txBody>
          <a:bodyPr wrap="none" rtlCol="0">
            <a:spAutoFit/>
          </a:bodyPr>
          <a:lstStyle/>
          <a:p>
            <a:pPr algn="ctr"/>
            <a:r>
              <a:rPr lang="zh-CN" altLang="en-US" sz="2400" b="1" dirty="0">
                <a:latin typeface="仿宋" panose="02010609060101010101" pitchFamily="49" charset="-122"/>
                <a:ea typeface="仿宋" panose="02010609060101010101" pitchFamily="49" charset="-122"/>
                <a:cs typeface="+mn-ea"/>
                <a:sym typeface="Arial" panose="020B0604020202020204" pitchFamily="34" charset="0"/>
              </a:rPr>
              <a:t>指导教师：詹卫东</a:t>
            </a:r>
          </a:p>
        </p:txBody>
      </p:sp>
      <p:sp>
        <p:nvSpPr>
          <p:cNvPr id="5" name="文本框 4">
            <a:extLst>
              <a:ext uri="{FF2B5EF4-FFF2-40B4-BE49-F238E27FC236}">
                <a16:creationId xmlns:a16="http://schemas.microsoft.com/office/drawing/2014/main" id="{AAB63A4C-EC4D-9BE4-152B-33B235105FE5}"/>
              </a:ext>
            </a:extLst>
          </p:cNvPr>
          <p:cNvSpPr txBox="1"/>
          <p:nvPr/>
        </p:nvSpPr>
        <p:spPr>
          <a:xfrm>
            <a:off x="4230807" y="6489990"/>
            <a:ext cx="3685625" cy="307777"/>
          </a:xfrm>
          <a:prstGeom prst="rect">
            <a:avLst/>
          </a:prstGeom>
          <a:noFill/>
        </p:spPr>
        <p:txBody>
          <a:bodyPr wrap="none" rtlCol="0">
            <a:spAutoFit/>
          </a:bodyPr>
          <a:lstStyle/>
          <a:p>
            <a:pPr algn="ctr"/>
            <a:r>
              <a:rPr lang="zh-CN" altLang="en-US" sz="1400" b="1" dirty="0">
                <a:latin typeface="仿宋" panose="02010609060101010101" pitchFamily="49" charset="-122"/>
                <a:ea typeface="仿宋" panose="02010609060101010101" pitchFamily="49" charset="-122"/>
                <a:cs typeface="+mn-ea"/>
                <a:sym typeface="Arial" panose="020B0604020202020204" pitchFamily="34" charset="0"/>
              </a:rPr>
              <a:t>北京大学中文系博士生开题报告 </a:t>
            </a:r>
            <a:r>
              <a:rPr lang="en-US" altLang="zh-CN" sz="1400" b="1" dirty="0">
                <a:latin typeface="仿宋" panose="02010609060101010101" pitchFamily="49" charset="-122"/>
                <a:ea typeface="仿宋" panose="02010609060101010101" pitchFamily="49" charset="-122"/>
                <a:cs typeface="+mn-ea"/>
                <a:sym typeface="Arial" panose="020B0604020202020204" pitchFamily="34" charset="0"/>
              </a:rPr>
              <a:t>2026.04.23</a:t>
            </a:r>
            <a:endParaRPr lang="zh-CN" altLang="en-US" sz="1400" b="1" dirty="0">
              <a:latin typeface="仿宋" panose="02010609060101010101" pitchFamily="49" charset="-122"/>
              <a:ea typeface="仿宋" panose="02010609060101010101" pitchFamily="49" charset="-122"/>
              <a:cs typeface="+mn-ea"/>
              <a:sym typeface="Arial" panose="020B0604020202020204" pitchFamily="34" charset="0"/>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D13B3A-D2DE-2396-BB1E-030BC5FD6529}"/>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F3A53CE1-F65C-2673-156A-39BC7C882F90}"/>
              </a:ext>
            </a:extLst>
          </p:cNvPr>
          <p:cNvPicPr>
            <a:picLocks noChangeAspect="1"/>
          </p:cNvPicPr>
          <p:nvPr/>
        </p:nvPicPr>
        <p:blipFill>
          <a:blip r:embed="rId4"/>
          <a:stretch>
            <a:fillRect/>
          </a:stretch>
        </p:blipFill>
        <p:spPr>
          <a:xfrm>
            <a:off x="0" y="-23656"/>
            <a:ext cx="12192000" cy="6858000"/>
          </a:xfrm>
          <a:prstGeom prst="rect">
            <a:avLst/>
          </a:prstGeom>
        </p:spPr>
      </p:pic>
      <p:grpSp>
        <p:nvGrpSpPr>
          <p:cNvPr id="11" name="组合 10">
            <a:extLst>
              <a:ext uri="{FF2B5EF4-FFF2-40B4-BE49-F238E27FC236}">
                <a16:creationId xmlns:a16="http://schemas.microsoft.com/office/drawing/2014/main" id="{A77A96D6-60A3-54D0-FEB4-56BEAE2222FA}"/>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1D65F88D-96D7-D143-6281-53C80B225649}"/>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B20CE82B-33AD-88E2-7BF2-1AACF1E8DF66}"/>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CB41F82E-5F47-8923-85EE-030F8E4FD149}"/>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6492FFE4-01F4-6DF3-3C23-1C019B46C783}"/>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75629103-C70F-0F01-A726-7CE81F87DFAF}"/>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2CEDA9CF-99A7-94F2-4776-537542C2CCFA}"/>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C612711D-0208-D88E-1272-9A6C03D5D3A2}"/>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45EB3095-2D54-50C5-B35B-23F25CDD0605}"/>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17A94CCB-0750-08E9-E3D9-D77C04697838}"/>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83188AC5-3A25-3599-3AA7-B8882A2CF7CE}"/>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DB903079-9100-6E67-BB4D-967A0696A39C}"/>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21CEF8D9-380E-268C-4066-67CDAAF84D44}"/>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3459B6EF-80E2-ED16-00DE-9E666EADCB6C}"/>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71E9EC2E-64EC-667E-F339-F21F67D54E69}"/>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78757608-56D2-37E2-44D3-2F3FD86FBE7D}"/>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F9165291-884B-2B73-6B56-69B1CDC4B0FD}"/>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2E79BB9E-177A-912C-8E6B-B921384EEC7E}"/>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7AFF9858-EFFC-DB3F-0938-13CAB675BEAA}"/>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AA2892FA-6B1B-77C5-B8D0-A25F61D924D8}"/>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80D5DE81-0E65-CCD9-AEEC-5713AB9C49F7}"/>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0421EC83-7DC6-9513-42E9-8B558218F67D}"/>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535E7CB9-0DCC-8654-617E-7D8271D59098}"/>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7BEE56AD-C206-C070-09F1-51CA36F5ED75}"/>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3440C304-C3BB-63B9-9B7F-171CA3E451BC}"/>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AF28C5AC-D541-5DA2-844B-0B9389EE3BA0}"/>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9560BA92-34F0-BBFC-6B46-0E5463EF2686}"/>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427E2A7D-645F-C92B-AF6B-7EDB780B5E74}"/>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930B4801-B85F-DBE8-665F-8BD49EA42759}"/>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12403782-1F7A-675D-6677-5607A3A2DB0A}"/>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C50814DE-3388-2935-EAC0-5E8CF7C5EB0B}"/>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22854C7F-FA96-703B-72DA-192AD1D4B28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FDBA896B-59DA-66ED-111D-10C1FC59B27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A0ED5ED6-7479-7FAD-EEC1-1C54C10D5E29}"/>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3559F64B-C191-ECC6-5E13-7B8298118E00}"/>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C2D60A78-185F-5126-AF32-C0A9D891A8D2}"/>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C61DC0B3-0BDA-7A5B-F5C8-B1ABD954342E}"/>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36AF3BF7-E352-07E9-F3DF-F7C77A3B3C6A}"/>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C899629F-9CAB-7A79-269C-219EC4E115B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F4FC26F4-4781-2659-DF2A-1584C2E68BBD}"/>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9E285A21-3EFE-30DA-2E26-912175B33784}"/>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5BEC8C63-566A-68C2-C24F-9F7FF835B0B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978E1557-11AA-AE6B-8B31-518D128A3133}"/>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03336FB7-6326-DFF1-9CC2-1083B5A68D8A}"/>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FC98E249-24E0-6B2F-2578-0BDB2488849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0A3D799B-EA6B-AFA9-737D-49C66D6ECA0C}"/>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BBF8FF55-70C6-364B-A70C-DD3BEFAA9860}"/>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52E789E7-3785-BE9E-74D4-D8BEEB8E7E7A}"/>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49EA6A1A-D2C3-B648-A59B-FEAA91E53ACB}"/>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15807437-0CF0-C1CE-CFF3-A27A00CD3F64}"/>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BFD6DDB4-8A57-ED46-5779-721852361D66}"/>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D08AE539-9178-E49F-FADE-29964F0D87B3}"/>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7122CF15-7DF6-5E08-75AE-52708B8EBB3C}"/>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E17CC799-986A-5197-BCCA-62F878554831}"/>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62D71662-77D2-9541-1588-C1F14D63FECD}"/>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86F1EB51-17F8-A944-F775-ED12E4A5D5E0}"/>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8D0D5C0B-55DE-6A78-22FE-53163093725D}"/>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FB3DE887-E039-DFCE-D48D-F9ECDA53737A}"/>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4" name="Body-1">
            <a:extLst>
              <a:ext uri="{FF2B5EF4-FFF2-40B4-BE49-F238E27FC236}">
                <a16:creationId xmlns:a16="http://schemas.microsoft.com/office/drawing/2014/main" id="{6194A675-6EB1-C055-A416-D49FBE6C77CE}"/>
              </a:ext>
            </a:extLst>
          </p:cNvPr>
          <p:cNvSpPr txBox="1"/>
          <p:nvPr>
            <p:custDataLst>
              <p:tags r:id="rId1"/>
            </p:custDataLst>
          </p:nvPr>
        </p:nvSpPr>
        <p:spPr>
          <a:xfrm>
            <a:off x="420359" y="105116"/>
            <a:ext cx="5394653"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本文总体研究思路和技术路线</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6" name="矩形 5">
            <a:extLst>
              <a:ext uri="{FF2B5EF4-FFF2-40B4-BE49-F238E27FC236}">
                <a16:creationId xmlns:a16="http://schemas.microsoft.com/office/drawing/2014/main" id="{07AD1134-6988-1873-8EA1-0C16529D9654}"/>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文本框 6">
            <a:extLst>
              <a:ext uri="{FF2B5EF4-FFF2-40B4-BE49-F238E27FC236}">
                <a16:creationId xmlns:a16="http://schemas.microsoft.com/office/drawing/2014/main" id="{7A2E26A4-BB44-9C84-EF06-55E2BBD37DF6}"/>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09</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93" name="文本框 92">
            <a:extLst>
              <a:ext uri="{FF2B5EF4-FFF2-40B4-BE49-F238E27FC236}">
                <a16:creationId xmlns:a16="http://schemas.microsoft.com/office/drawing/2014/main" id="{4BD4A4E3-C512-F5DA-6623-FD6F1B31425A}"/>
              </a:ext>
            </a:extLst>
          </p:cNvPr>
          <p:cNvSpPr txBox="1"/>
          <p:nvPr/>
        </p:nvSpPr>
        <p:spPr>
          <a:xfrm>
            <a:off x="1560148" y="5292996"/>
            <a:ext cx="2246668" cy="818173"/>
          </a:xfrm>
          <a:prstGeom prst="rect">
            <a:avLst/>
          </a:prstGeom>
          <a:noFill/>
        </p:spPr>
        <p:txBody>
          <a:bodyPr wrap="square" rtlCol="0">
            <a:spAutoFit/>
          </a:bodyPr>
          <a:lstStyle/>
          <a:p>
            <a:pPr>
              <a:lnSpc>
                <a:spcPct val="150000"/>
              </a:lnSpc>
            </a:pPr>
            <a:r>
              <a:rPr lang="zh-CN" altLang="en-US" sz="36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语义表示</a:t>
            </a:r>
          </a:p>
        </p:txBody>
      </p:sp>
      <p:sp>
        <p:nvSpPr>
          <p:cNvPr id="94" name="箭头: 燕尾形 93">
            <a:extLst>
              <a:ext uri="{FF2B5EF4-FFF2-40B4-BE49-F238E27FC236}">
                <a16:creationId xmlns:a16="http://schemas.microsoft.com/office/drawing/2014/main" id="{3DC69B2B-4DF5-51BB-5B64-CD6E1EC9CB68}"/>
              </a:ext>
            </a:extLst>
          </p:cNvPr>
          <p:cNvSpPr/>
          <p:nvPr/>
        </p:nvSpPr>
        <p:spPr>
          <a:xfrm>
            <a:off x="3858253" y="5655960"/>
            <a:ext cx="647150" cy="320551"/>
          </a:xfrm>
          <a:prstGeom prst="notched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文本框 94">
            <a:extLst>
              <a:ext uri="{FF2B5EF4-FFF2-40B4-BE49-F238E27FC236}">
                <a16:creationId xmlns:a16="http://schemas.microsoft.com/office/drawing/2014/main" id="{C2A2C091-0550-50C7-30FA-582BFFA41078}"/>
              </a:ext>
            </a:extLst>
          </p:cNvPr>
          <p:cNvSpPr txBox="1"/>
          <p:nvPr/>
        </p:nvSpPr>
        <p:spPr>
          <a:xfrm>
            <a:off x="4857484" y="5292996"/>
            <a:ext cx="2246668" cy="818173"/>
          </a:xfrm>
          <a:prstGeom prst="rect">
            <a:avLst/>
          </a:prstGeom>
          <a:noFill/>
        </p:spPr>
        <p:txBody>
          <a:bodyPr wrap="square" rtlCol="0">
            <a:spAutoFit/>
          </a:bodyPr>
          <a:lstStyle/>
          <a:p>
            <a:pPr>
              <a:lnSpc>
                <a:spcPct val="150000"/>
              </a:lnSpc>
            </a:pPr>
            <a:r>
              <a:rPr lang="zh-CN" altLang="en-US" sz="36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数据构建</a:t>
            </a:r>
          </a:p>
        </p:txBody>
      </p:sp>
      <p:sp>
        <p:nvSpPr>
          <p:cNvPr id="96" name="箭头: 燕尾形 95">
            <a:extLst>
              <a:ext uri="{FF2B5EF4-FFF2-40B4-BE49-F238E27FC236}">
                <a16:creationId xmlns:a16="http://schemas.microsoft.com/office/drawing/2014/main" id="{AD067D90-649E-C152-B9A7-36470552425B}"/>
              </a:ext>
            </a:extLst>
          </p:cNvPr>
          <p:cNvSpPr/>
          <p:nvPr/>
        </p:nvSpPr>
        <p:spPr>
          <a:xfrm>
            <a:off x="7132658" y="5655959"/>
            <a:ext cx="647150" cy="320551"/>
          </a:xfrm>
          <a:prstGeom prst="notched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文本框 96">
            <a:extLst>
              <a:ext uri="{FF2B5EF4-FFF2-40B4-BE49-F238E27FC236}">
                <a16:creationId xmlns:a16="http://schemas.microsoft.com/office/drawing/2014/main" id="{239A0FAE-FADB-180F-6C1D-3932F53A9BBC}"/>
              </a:ext>
            </a:extLst>
          </p:cNvPr>
          <p:cNvSpPr txBox="1"/>
          <p:nvPr/>
        </p:nvSpPr>
        <p:spPr>
          <a:xfrm>
            <a:off x="8064823" y="5292995"/>
            <a:ext cx="2246668" cy="818173"/>
          </a:xfrm>
          <a:prstGeom prst="rect">
            <a:avLst/>
          </a:prstGeom>
          <a:noFill/>
        </p:spPr>
        <p:txBody>
          <a:bodyPr wrap="square" rtlCol="0">
            <a:spAutoFit/>
          </a:bodyPr>
          <a:lstStyle/>
          <a:p>
            <a:pPr>
              <a:lnSpc>
                <a:spcPct val="150000"/>
              </a:lnSpc>
            </a:pPr>
            <a:r>
              <a:rPr lang="zh-CN" altLang="en-US" sz="36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质量验证</a:t>
            </a:r>
          </a:p>
        </p:txBody>
      </p:sp>
      <p:pic>
        <p:nvPicPr>
          <p:cNvPr id="9" name="图片 8">
            <a:extLst>
              <a:ext uri="{FF2B5EF4-FFF2-40B4-BE49-F238E27FC236}">
                <a16:creationId xmlns:a16="http://schemas.microsoft.com/office/drawing/2014/main" id="{1CF67075-B1DB-DBE6-F878-B265721388E9}"/>
              </a:ext>
            </a:extLst>
          </p:cNvPr>
          <p:cNvPicPr>
            <a:picLocks noChangeAspect="1"/>
          </p:cNvPicPr>
          <p:nvPr/>
        </p:nvPicPr>
        <p:blipFill>
          <a:blip r:embed="rId5"/>
          <a:stretch>
            <a:fillRect/>
          </a:stretch>
        </p:blipFill>
        <p:spPr>
          <a:xfrm>
            <a:off x="1264974" y="1063506"/>
            <a:ext cx="9254530" cy="4261473"/>
          </a:xfrm>
          <a:prstGeom prst="rect">
            <a:avLst/>
          </a:prstGeom>
        </p:spPr>
      </p:pic>
    </p:spTree>
    <p:extLst>
      <p:ext uri="{BB962C8B-B14F-4D97-AF65-F5344CB8AC3E}">
        <p14:creationId xmlns:p14="http://schemas.microsoft.com/office/powerpoint/2010/main" val="105195565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A0CD87-874A-F6D5-D0F9-82738AF48B19}"/>
            </a:ext>
          </a:extLst>
        </p:cNvPr>
        <p:cNvGrpSpPr/>
        <p:nvPr/>
      </p:nvGrpSpPr>
      <p:grpSpPr>
        <a:xfrm>
          <a:off x="0" y="0"/>
          <a:ext cx="0" cy="0"/>
          <a:chOff x="0" y="0"/>
          <a:chExt cx="0" cy="0"/>
        </a:xfrm>
      </p:grpSpPr>
      <p:pic>
        <p:nvPicPr>
          <p:cNvPr id="70" name="图片 69">
            <a:extLst>
              <a:ext uri="{FF2B5EF4-FFF2-40B4-BE49-F238E27FC236}">
                <a16:creationId xmlns:a16="http://schemas.microsoft.com/office/drawing/2014/main" id="{AEF5B93B-CB2E-D6D1-848D-3828689E61DA}"/>
              </a:ext>
            </a:extLst>
          </p:cNvPr>
          <p:cNvPicPr>
            <a:picLocks noChangeAspect="1"/>
          </p:cNvPicPr>
          <p:nvPr/>
        </p:nvPicPr>
        <p:blipFill>
          <a:blip r:embed="rId3"/>
          <a:stretch>
            <a:fillRect/>
          </a:stretch>
        </p:blipFill>
        <p:spPr>
          <a:xfrm>
            <a:off x="0" y="-23656"/>
            <a:ext cx="12192000" cy="6858000"/>
          </a:xfrm>
          <a:prstGeom prst="rect">
            <a:avLst/>
          </a:prstGeom>
        </p:spPr>
      </p:pic>
      <p:sp>
        <p:nvSpPr>
          <p:cNvPr id="2" name="矩形 1">
            <a:extLst>
              <a:ext uri="{FF2B5EF4-FFF2-40B4-BE49-F238E27FC236}">
                <a16:creationId xmlns:a16="http://schemas.microsoft.com/office/drawing/2014/main" id="{5AA0A173-C1D4-A1B4-409A-19824C750E6B}"/>
              </a:ext>
            </a:extLst>
          </p:cNvPr>
          <p:cNvSpPr/>
          <p:nvPr/>
        </p:nvSpPr>
        <p:spPr>
          <a:xfrm>
            <a:off x="0" y="1866900"/>
            <a:ext cx="12192000" cy="3124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cs typeface="微软雅黑" panose="020B0503020204020204" pitchFamily="34" charset="-122"/>
            </a:endParaRPr>
          </a:p>
        </p:txBody>
      </p:sp>
      <p:cxnSp>
        <p:nvCxnSpPr>
          <p:cNvPr id="3" name="直接连接符 2">
            <a:extLst>
              <a:ext uri="{FF2B5EF4-FFF2-40B4-BE49-F238E27FC236}">
                <a16:creationId xmlns:a16="http://schemas.microsoft.com/office/drawing/2014/main" id="{920AAFC0-A739-AF50-6A8F-25E22DA80B61}"/>
              </a:ext>
            </a:extLst>
          </p:cNvPr>
          <p:cNvCxnSpPr/>
          <p:nvPr/>
        </p:nvCxnSpPr>
        <p:spPr>
          <a:xfrm>
            <a:off x="-123825" y="3413760"/>
            <a:ext cx="2794000" cy="0"/>
          </a:xfrm>
          <a:prstGeom prst="line">
            <a:avLst/>
          </a:prstGeom>
          <a:ln w="63500">
            <a:solidFill>
              <a:schemeClr val="bg1"/>
            </a:solidFill>
          </a:ln>
        </p:spPr>
        <p:style>
          <a:lnRef idx="1">
            <a:schemeClr val="accent1"/>
          </a:lnRef>
          <a:fillRef idx="0">
            <a:schemeClr val="accent1"/>
          </a:fillRef>
          <a:effectRef idx="0">
            <a:schemeClr val="accent1"/>
          </a:effectRef>
          <a:fontRef idx="minor">
            <a:schemeClr val="tx1"/>
          </a:fontRef>
        </p:style>
      </p:cxnSp>
      <p:sp>
        <p:nvSpPr>
          <p:cNvPr id="6" name="椭圆 5">
            <a:extLst>
              <a:ext uri="{FF2B5EF4-FFF2-40B4-BE49-F238E27FC236}">
                <a16:creationId xmlns:a16="http://schemas.microsoft.com/office/drawing/2014/main" id="{AFED328E-DDF3-648A-424F-7BE0251751FD}"/>
              </a:ext>
            </a:extLst>
          </p:cNvPr>
          <p:cNvSpPr/>
          <p:nvPr/>
        </p:nvSpPr>
        <p:spPr>
          <a:xfrm>
            <a:off x="2983865" y="2552700"/>
            <a:ext cx="1722120" cy="1722120"/>
          </a:xfrm>
          <a:prstGeom prst="ellipse">
            <a:avLst/>
          </a:prstGeom>
          <a:gradFill>
            <a:gsLst>
              <a:gs pos="0">
                <a:srgbClr val="D7CFD1"/>
              </a:gs>
              <a:gs pos="100000">
                <a:srgbClr val="FBFAFC"/>
              </a:gs>
            </a:gsLst>
            <a:lin ang="9360000" scaled="0"/>
          </a:gradFill>
          <a:ln w="34925">
            <a:solidFill>
              <a:schemeClr val="bg1"/>
            </a:solidFill>
          </a:ln>
          <a:effectLst>
            <a:outerShdw blurRad="457200" dist="38100" dir="10740000" algn="t" rotWithShape="0">
              <a:prstClr val="black">
                <a:alpha val="4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cs typeface="微软雅黑" panose="020B0503020204020204" pitchFamily="34" charset="-122"/>
            </a:endParaRPr>
          </a:p>
        </p:txBody>
      </p:sp>
      <p:cxnSp>
        <p:nvCxnSpPr>
          <p:cNvPr id="5" name="直接连接符 4">
            <a:extLst>
              <a:ext uri="{FF2B5EF4-FFF2-40B4-BE49-F238E27FC236}">
                <a16:creationId xmlns:a16="http://schemas.microsoft.com/office/drawing/2014/main" id="{B928522F-F329-721F-FAA1-AB6B76697930}"/>
              </a:ext>
            </a:extLst>
          </p:cNvPr>
          <p:cNvCxnSpPr/>
          <p:nvPr/>
        </p:nvCxnSpPr>
        <p:spPr>
          <a:xfrm>
            <a:off x="5126355" y="3413760"/>
            <a:ext cx="7275830" cy="0"/>
          </a:xfrm>
          <a:prstGeom prst="line">
            <a:avLst/>
          </a:prstGeom>
          <a:ln w="635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1" name="Group 12">
            <a:extLst>
              <a:ext uri="{FF2B5EF4-FFF2-40B4-BE49-F238E27FC236}">
                <a16:creationId xmlns:a16="http://schemas.microsoft.com/office/drawing/2014/main" id="{B46A9004-82C1-5399-47BA-F4345E028875}"/>
              </a:ext>
            </a:extLst>
          </p:cNvPr>
          <p:cNvGrpSpPr>
            <a:grpSpLocks noChangeAspect="1"/>
          </p:cNvGrpSpPr>
          <p:nvPr/>
        </p:nvGrpSpPr>
        <p:grpSpPr>
          <a:xfrm>
            <a:off x="3416935" y="2997835"/>
            <a:ext cx="855980" cy="862330"/>
            <a:chOff x="2366" y="426"/>
            <a:chExt cx="1206" cy="1214"/>
          </a:xfrm>
          <a:solidFill>
            <a:schemeClr val="accent1"/>
          </a:solidFill>
        </p:grpSpPr>
        <p:sp>
          <p:nvSpPr>
            <p:cNvPr id="43" name="Freeform 13">
              <a:extLst>
                <a:ext uri="{FF2B5EF4-FFF2-40B4-BE49-F238E27FC236}">
                  <a16:creationId xmlns:a16="http://schemas.microsoft.com/office/drawing/2014/main" id="{B2D536AE-97B0-E258-C03E-176CB700B9B5}"/>
                </a:ext>
              </a:extLst>
            </p:cNvPr>
            <p:cNvSpPr>
              <a:spLocks noEditPoints="1"/>
            </p:cNvSpPr>
            <p:nvPr/>
          </p:nvSpPr>
          <p:spPr bwMode="auto">
            <a:xfrm>
              <a:off x="2366" y="426"/>
              <a:ext cx="1206" cy="932"/>
            </a:xfrm>
            <a:custGeom>
              <a:avLst/>
              <a:gdLst>
                <a:gd name="T0" fmla="*/ 810 w 885"/>
                <a:gd name="T1" fmla="*/ 684 h 684"/>
                <a:gd name="T2" fmla="*/ 75 w 885"/>
                <a:gd name="T3" fmla="*/ 684 h 684"/>
                <a:gd name="T4" fmla="*/ 0 w 885"/>
                <a:gd name="T5" fmla="*/ 609 h 684"/>
                <a:gd name="T6" fmla="*/ 0 w 885"/>
                <a:gd name="T7" fmla="*/ 75 h 684"/>
                <a:gd name="T8" fmla="*/ 75 w 885"/>
                <a:gd name="T9" fmla="*/ 0 h 684"/>
                <a:gd name="T10" fmla="*/ 810 w 885"/>
                <a:gd name="T11" fmla="*/ 0 h 684"/>
                <a:gd name="T12" fmla="*/ 885 w 885"/>
                <a:gd name="T13" fmla="*/ 75 h 684"/>
                <a:gd name="T14" fmla="*/ 885 w 885"/>
                <a:gd name="T15" fmla="*/ 609 h 684"/>
                <a:gd name="T16" fmla="*/ 810 w 885"/>
                <a:gd name="T17" fmla="*/ 684 h 684"/>
                <a:gd name="T18" fmla="*/ 75 w 885"/>
                <a:gd name="T19" fmla="*/ 60 h 684"/>
                <a:gd name="T20" fmla="*/ 60 w 885"/>
                <a:gd name="T21" fmla="*/ 75 h 684"/>
                <a:gd name="T22" fmla="*/ 60 w 885"/>
                <a:gd name="T23" fmla="*/ 609 h 684"/>
                <a:gd name="T24" fmla="*/ 75 w 885"/>
                <a:gd name="T25" fmla="*/ 624 h 684"/>
                <a:gd name="T26" fmla="*/ 810 w 885"/>
                <a:gd name="T27" fmla="*/ 624 h 684"/>
                <a:gd name="T28" fmla="*/ 825 w 885"/>
                <a:gd name="T29" fmla="*/ 609 h 684"/>
                <a:gd name="T30" fmla="*/ 825 w 885"/>
                <a:gd name="T31" fmla="*/ 75 h 684"/>
                <a:gd name="T32" fmla="*/ 810 w 885"/>
                <a:gd name="T33" fmla="*/ 60 h 684"/>
                <a:gd name="T34" fmla="*/ 75 w 885"/>
                <a:gd name="T35" fmla="*/ 6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5" h="684">
                  <a:moveTo>
                    <a:pt x="810" y="684"/>
                  </a:moveTo>
                  <a:cubicBezTo>
                    <a:pt x="75" y="684"/>
                    <a:pt x="75" y="684"/>
                    <a:pt x="75" y="684"/>
                  </a:cubicBezTo>
                  <a:cubicBezTo>
                    <a:pt x="33" y="684"/>
                    <a:pt x="0" y="650"/>
                    <a:pt x="0" y="609"/>
                  </a:cubicBezTo>
                  <a:cubicBezTo>
                    <a:pt x="0" y="75"/>
                    <a:pt x="0" y="75"/>
                    <a:pt x="0" y="75"/>
                  </a:cubicBezTo>
                  <a:cubicBezTo>
                    <a:pt x="0" y="33"/>
                    <a:pt x="33" y="0"/>
                    <a:pt x="75" y="0"/>
                  </a:cubicBezTo>
                  <a:cubicBezTo>
                    <a:pt x="810" y="0"/>
                    <a:pt x="810" y="0"/>
                    <a:pt x="810" y="0"/>
                  </a:cubicBezTo>
                  <a:cubicBezTo>
                    <a:pt x="851" y="0"/>
                    <a:pt x="885" y="33"/>
                    <a:pt x="885" y="75"/>
                  </a:cubicBezTo>
                  <a:cubicBezTo>
                    <a:pt x="885" y="609"/>
                    <a:pt x="885" y="609"/>
                    <a:pt x="885" y="609"/>
                  </a:cubicBezTo>
                  <a:cubicBezTo>
                    <a:pt x="885" y="650"/>
                    <a:pt x="851" y="684"/>
                    <a:pt x="810" y="684"/>
                  </a:cubicBezTo>
                  <a:close/>
                  <a:moveTo>
                    <a:pt x="75" y="60"/>
                  </a:moveTo>
                  <a:cubicBezTo>
                    <a:pt x="66" y="60"/>
                    <a:pt x="60" y="66"/>
                    <a:pt x="60" y="75"/>
                  </a:cubicBezTo>
                  <a:cubicBezTo>
                    <a:pt x="60" y="609"/>
                    <a:pt x="60" y="609"/>
                    <a:pt x="60" y="609"/>
                  </a:cubicBezTo>
                  <a:cubicBezTo>
                    <a:pt x="60" y="617"/>
                    <a:pt x="66" y="624"/>
                    <a:pt x="75" y="624"/>
                  </a:cubicBezTo>
                  <a:cubicBezTo>
                    <a:pt x="810" y="624"/>
                    <a:pt x="810" y="624"/>
                    <a:pt x="810" y="624"/>
                  </a:cubicBezTo>
                  <a:cubicBezTo>
                    <a:pt x="818" y="624"/>
                    <a:pt x="825" y="617"/>
                    <a:pt x="825" y="609"/>
                  </a:cubicBezTo>
                  <a:cubicBezTo>
                    <a:pt x="825" y="75"/>
                    <a:pt x="825" y="75"/>
                    <a:pt x="825" y="75"/>
                  </a:cubicBezTo>
                  <a:cubicBezTo>
                    <a:pt x="825" y="66"/>
                    <a:pt x="818" y="60"/>
                    <a:pt x="810" y="60"/>
                  </a:cubicBezTo>
                  <a:lnTo>
                    <a:pt x="75" y="6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47" name="Freeform 14">
              <a:extLst>
                <a:ext uri="{FF2B5EF4-FFF2-40B4-BE49-F238E27FC236}">
                  <a16:creationId xmlns:a16="http://schemas.microsoft.com/office/drawing/2014/main" id="{93F7C2CB-861D-CE43-3DDF-4F10DA7345BA}"/>
                </a:ext>
              </a:extLst>
            </p:cNvPr>
            <p:cNvSpPr/>
            <p:nvPr/>
          </p:nvSpPr>
          <p:spPr bwMode="auto">
            <a:xfrm>
              <a:off x="2407" y="1151"/>
              <a:ext cx="1124" cy="176"/>
            </a:xfrm>
            <a:custGeom>
              <a:avLst/>
              <a:gdLst>
                <a:gd name="T0" fmla="*/ 807 w 825"/>
                <a:gd name="T1" fmla="*/ 129 h 129"/>
                <a:gd name="T2" fmla="*/ 17 w 825"/>
                <a:gd name="T3" fmla="*/ 129 h 129"/>
                <a:gd name="T4" fmla="*/ 0 w 825"/>
                <a:gd name="T5" fmla="*/ 111 h 129"/>
                <a:gd name="T6" fmla="*/ 0 w 825"/>
                <a:gd name="T7" fmla="*/ 17 h 129"/>
                <a:gd name="T8" fmla="*/ 17 w 825"/>
                <a:gd name="T9" fmla="*/ 0 h 129"/>
                <a:gd name="T10" fmla="*/ 807 w 825"/>
                <a:gd name="T11" fmla="*/ 0 h 129"/>
                <a:gd name="T12" fmla="*/ 825 w 825"/>
                <a:gd name="T13" fmla="*/ 17 h 129"/>
                <a:gd name="T14" fmla="*/ 825 w 825"/>
                <a:gd name="T15" fmla="*/ 111 h 129"/>
                <a:gd name="T16" fmla="*/ 807 w 825"/>
                <a:gd name="T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5" h="129">
                  <a:moveTo>
                    <a:pt x="807" y="129"/>
                  </a:moveTo>
                  <a:cubicBezTo>
                    <a:pt x="17" y="129"/>
                    <a:pt x="17" y="129"/>
                    <a:pt x="17" y="129"/>
                  </a:cubicBezTo>
                  <a:cubicBezTo>
                    <a:pt x="8" y="129"/>
                    <a:pt x="0" y="121"/>
                    <a:pt x="0" y="111"/>
                  </a:cubicBezTo>
                  <a:cubicBezTo>
                    <a:pt x="0" y="17"/>
                    <a:pt x="0" y="17"/>
                    <a:pt x="0" y="17"/>
                  </a:cubicBezTo>
                  <a:cubicBezTo>
                    <a:pt x="0" y="8"/>
                    <a:pt x="8" y="0"/>
                    <a:pt x="17" y="0"/>
                  </a:cubicBezTo>
                  <a:cubicBezTo>
                    <a:pt x="807" y="0"/>
                    <a:pt x="807" y="0"/>
                    <a:pt x="807" y="0"/>
                  </a:cubicBezTo>
                  <a:cubicBezTo>
                    <a:pt x="817" y="0"/>
                    <a:pt x="825" y="8"/>
                    <a:pt x="825" y="17"/>
                  </a:cubicBezTo>
                  <a:cubicBezTo>
                    <a:pt x="825" y="111"/>
                    <a:pt x="825" y="111"/>
                    <a:pt x="825" y="111"/>
                  </a:cubicBezTo>
                  <a:cubicBezTo>
                    <a:pt x="825" y="121"/>
                    <a:pt x="817" y="129"/>
                    <a:pt x="807"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48" name="Freeform 15">
              <a:extLst>
                <a:ext uri="{FF2B5EF4-FFF2-40B4-BE49-F238E27FC236}">
                  <a16:creationId xmlns:a16="http://schemas.microsoft.com/office/drawing/2014/main" id="{CF356657-1D6C-2952-35E3-F9867227D1CE}"/>
                </a:ext>
              </a:extLst>
            </p:cNvPr>
            <p:cNvSpPr>
              <a:spLocks noEditPoints="1"/>
            </p:cNvSpPr>
            <p:nvPr/>
          </p:nvSpPr>
          <p:spPr bwMode="auto">
            <a:xfrm>
              <a:off x="2911" y="1181"/>
              <a:ext cx="115" cy="116"/>
            </a:xfrm>
            <a:custGeom>
              <a:avLst/>
              <a:gdLst>
                <a:gd name="T0" fmla="*/ 42 w 84"/>
                <a:gd name="T1" fmla="*/ 85 h 85"/>
                <a:gd name="T2" fmla="*/ 0 w 84"/>
                <a:gd name="T3" fmla="*/ 42 h 85"/>
                <a:gd name="T4" fmla="*/ 42 w 84"/>
                <a:gd name="T5" fmla="*/ 0 h 85"/>
                <a:gd name="T6" fmla="*/ 84 w 84"/>
                <a:gd name="T7" fmla="*/ 42 h 85"/>
                <a:gd name="T8" fmla="*/ 42 w 84"/>
                <a:gd name="T9" fmla="*/ 85 h 85"/>
                <a:gd name="T10" fmla="*/ 42 w 84"/>
                <a:gd name="T11" fmla="*/ 12 h 85"/>
                <a:gd name="T12" fmla="*/ 12 w 84"/>
                <a:gd name="T13" fmla="*/ 42 h 85"/>
                <a:gd name="T14" fmla="*/ 42 w 84"/>
                <a:gd name="T15" fmla="*/ 73 h 85"/>
                <a:gd name="T16" fmla="*/ 72 w 84"/>
                <a:gd name="T17" fmla="*/ 42 h 85"/>
                <a:gd name="T18" fmla="*/ 42 w 84"/>
                <a:gd name="T19" fmla="*/ 1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5">
                  <a:moveTo>
                    <a:pt x="42" y="85"/>
                  </a:moveTo>
                  <a:cubicBezTo>
                    <a:pt x="19" y="85"/>
                    <a:pt x="0" y="66"/>
                    <a:pt x="0" y="42"/>
                  </a:cubicBezTo>
                  <a:cubicBezTo>
                    <a:pt x="0" y="19"/>
                    <a:pt x="19" y="0"/>
                    <a:pt x="42" y="0"/>
                  </a:cubicBezTo>
                  <a:cubicBezTo>
                    <a:pt x="66" y="0"/>
                    <a:pt x="84" y="19"/>
                    <a:pt x="84" y="42"/>
                  </a:cubicBezTo>
                  <a:cubicBezTo>
                    <a:pt x="84" y="66"/>
                    <a:pt x="66" y="85"/>
                    <a:pt x="42" y="85"/>
                  </a:cubicBezTo>
                  <a:close/>
                  <a:moveTo>
                    <a:pt x="42" y="12"/>
                  </a:moveTo>
                  <a:cubicBezTo>
                    <a:pt x="25" y="12"/>
                    <a:pt x="12" y="26"/>
                    <a:pt x="12" y="42"/>
                  </a:cubicBezTo>
                  <a:cubicBezTo>
                    <a:pt x="12" y="59"/>
                    <a:pt x="25" y="73"/>
                    <a:pt x="42" y="73"/>
                  </a:cubicBezTo>
                  <a:cubicBezTo>
                    <a:pt x="59" y="73"/>
                    <a:pt x="72" y="59"/>
                    <a:pt x="72" y="42"/>
                  </a:cubicBezTo>
                  <a:cubicBezTo>
                    <a:pt x="72" y="26"/>
                    <a:pt x="59" y="12"/>
                    <a:pt x="4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49" name="Rectangle 16">
              <a:extLst>
                <a:ext uri="{FF2B5EF4-FFF2-40B4-BE49-F238E27FC236}">
                  <a16:creationId xmlns:a16="http://schemas.microsoft.com/office/drawing/2014/main" id="{FD4C4AFA-AF3D-F43C-C39A-7B1C5EB55602}"/>
                </a:ext>
              </a:extLst>
            </p:cNvPr>
            <p:cNvSpPr>
              <a:spLocks noChangeArrowheads="1"/>
            </p:cNvSpPr>
            <p:nvPr/>
          </p:nvSpPr>
          <p:spPr bwMode="auto">
            <a:xfrm>
              <a:off x="2852" y="1402"/>
              <a:ext cx="232" cy="20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50" name="Rectangle 17">
              <a:extLst>
                <a:ext uri="{FF2B5EF4-FFF2-40B4-BE49-F238E27FC236}">
                  <a16:creationId xmlns:a16="http://schemas.microsoft.com/office/drawing/2014/main" id="{BA54FFB3-6BC8-08B3-1EAE-5A476A76C635}"/>
                </a:ext>
              </a:extLst>
            </p:cNvPr>
            <p:cNvSpPr>
              <a:spLocks noChangeArrowheads="1"/>
            </p:cNvSpPr>
            <p:nvPr/>
          </p:nvSpPr>
          <p:spPr bwMode="auto">
            <a:xfrm>
              <a:off x="2696" y="1592"/>
              <a:ext cx="545" cy="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grpSp>
      <p:sp>
        <p:nvSpPr>
          <p:cNvPr id="4" name="文本框 3">
            <a:extLst>
              <a:ext uri="{FF2B5EF4-FFF2-40B4-BE49-F238E27FC236}">
                <a16:creationId xmlns:a16="http://schemas.microsoft.com/office/drawing/2014/main" id="{B60941DA-D207-5F10-70EF-A3854F1EEA18}"/>
              </a:ext>
            </a:extLst>
          </p:cNvPr>
          <p:cNvSpPr txBox="1"/>
          <p:nvPr/>
        </p:nvSpPr>
        <p:spPr>
          <a:xfrm>
            <a:off x="5139055" y="2552990"/>
            <a:ext cx="870751" cy="830997"/>
          </a:xfrm>
          <a:prstGeom prst="rect">
            <a:avLst/>
          </a:prstGeom>
          <a:noFill/>
        </p:spPr>
        <p:txBody>
          <a:bodyPr wrap="none" rtlCol="0" anchor="ctr" anchorCtr="0">
            <a:spAutoFit/>
          </a:bodyPr>
          <a:lstStyle/>
          <a:p>
            <a:r>
              <a:rPr lang="en-US" altLang="zh-CN" sz="4800" dirty="0">
                <a:solidFill>
                  <a:schemeClr val="bg1"/>
                </a:solidFill>
                <a:uFillTx/>
                <a:latin typeface="Arial" panose="020B0604020202020204" pitchFamily="34" charset="0"/>
                <a:ea typeface="微软雅黑" panose="020B0503020204020204" pitchFamily="34" charset="-122"/>
              </a:rPr>
              <a:t>02</a:t>
            </a:r>
          </a:p>
        </p:txBody>
      </p:sp>
      <p:sp>
        <p:nvSpPr>
          <p:cNvPr id="8" name="标题 4">
            <a:extLst>
              <a:ext uri="{FF2B5EF4-FFF2-40B4-BE49-F238E27FC236}">
                <a16:creationId xmlns:a16="http://schemas.microsoft.com/office/drawing/2014/main" id="{BF0047ED-155D-1D10-CAF5-2BD12811B1EF}"/>
              </a:ext>
            </a:extLst>
          </p:cNvPr>
          <p:cNvSpPr>
            <a:spLocks noGrp="1"/>
          </p:cNvSpPr>
          <p:nvPr/>
        </p:nvSpPr>
        <p:spPr>
          <a:xfrm>
            <a:off x="5126355" y="3428118"/>
            <a:ext cx="6889433" cy="784067"/>
          </a:xfrm>
          <a:prstGeom prst="rect">
            <a:avLst/>
          </a:prstGeom>
        </p:spPr>
        <p:txBody>
          <a:bodyPr vert="horz" lIns="90170" tIns="46990" rIns="90170" bIns="46990" rtlCol="0" anchor="b" anchorCtr="0">
            <a:normAutofit fontScale="92500"/>
          </a:bodyPr>
          <a:lstStyle>
            <a:lvl1pPr algn="ctr" defTabSz="914400" rtl="0" eaLnBrk="1" fontAlgn="auto" latinLnBrk="0" hangingPunct="1">
              <a:lnSpc>
                <a:spcPct val="100000"/>
              </a:lnSpc>
              <a:spcBef>
                <a:spcPct val="0"/>
              </a:spcBef>
              <a:buNone/>
              <a:defRPr sz="2400" b="1" u="none" strike="noStrike" kern="1200" cap="none" spc="300" normalizeH="0" baseline="0">
                <a:solidFill>
                  <a:schemeClr val="accent2"/>
                </a:solidFill>
                <a:uFillTx/>
                <a:latin typeface="微软雅黑" panose="020B0503020204020204" charset="-122"/>
                <a:ea typeface="微软雅黑" panose="020B0503020204020204" charset="-122"/>
                <a:cs typeface="微软雅黑" panose="020B0503020204020204" charset="-122"/>
              </a:defRPr>
            </a:lvl1pPr>
          </a:lstStyle>
          <a:p>
            <a:pPr algn="l"/>
            <a:r>
              <a:rPr lang="en-US" altLang="zh-CN" sz="3200" dirty="0">
                <a:solidFill>
                  <a:schemeClr val="bg1"/>
                </a:solidFill>
                <a:latin typeface="Times New Roman" panose="02020603050405020304" pitchFamily="18" charset="0"/>
                <a:ea typeface="微软雅黑" panose="020B0503020204020204" pitchFamily="34" charset="-122"/>
                <a:cs typeface="Times New Roman" panose="02020603050405020304" pitchFamily="18" charset="0"/>
              </a:rPr>
              <a:t>SpaSchema</a:t>
            </a:r>
            <a:r>
              <a:rPr lang="zh-CN" altLang="en-US" sz="3200" dirty="0">
                <a:solidFill>
                  <a:schemeClr val="bg1"/>
                </a:solidFill>
                <a:latin typeface="Arial" panose="020B0604020202020204" pitchFamily="34" charset="0"/>
                <a:ea typeface="微软雅黑" panose="020B0503020204020204" pitchFamily="34" charset="-122"/>
              </a:rPr>
              <a:t>空间方位语义知识框架</a:t>
            </a:r>
          </a:p>
        </p:txBody>
      </p:sp>
      <p:grpSp>
        <p:nvGrpSpPr>
          <p:cNvPr id="7" name="组合 6">
            <a:extLst>
              <a:ext uri="{FF2B5EF4-FFF2-40B4-BE49-F238E27FC236}">
                <a16:creationId xmlns:a16="http://schemas.microsoft.com/office/drawing/2014/main" id="{8278AE53-ED02-0C6C-8A54-18BA22515983}"/>
              </a:ext>
            </a:extLst>
          </p:cNvPr>
          <p:cNvGrpSpPr/>
          <p:nvPr/>
        </p:nvGrpSpPr>
        <p:grpSpPr>
          <a:xfrm>
            <a:off x="10177780" y="329882"/>
            <a:ext cx="1512002" cy="444892"/>
            <a:chOff x="9556201" y="498129"/>
            <a:chExt cx="1993881" cy="586680"/>
          </a:xfrm>
        </p:grpSpPr>
        <p:grpSp>
          <p:nvGrpSpPr>
            <p:cNvPr id="10" name="组合 9">
              <a:extLst>
                <a:ext uri="{FF2B5EF4-FFF2-40B4-BE49-F238E27FC236}">
                  <a16:creationId xmlns:a16="http://schemas.microsoft.com/office/drawing/2014/main" id="{DCC1112B-2D70-66C1-7762-FA3698C841E9}"/>
                </a:ext>
              </a:extLst>
            </p:cNvPr>
            <p:cNvGrpSpPr/>
            <p:nvPr userDrawn="1"/>
          </p:nvGrpSpPr>
          <p:grpSpPr>
            <a:xfrm>
              <a:off x="10239376" y="968937"/>
              <a:ext cx="1307697" cy="96254"/>
              <a:chOff x="4616246" y="3878362"/>
              <a:chExt cx="5571416" cy="410087"/>
            </a:xfrm>
            <a:solidFill>
              <a:schemeClr val="tx1">
                <a:alpha val="80000"/>
              </a:schemeClr>
            </a:solidFill>
          </p:grpSpPr>
          <p:sp>
            <p:nvSpPr>
              <p:cNvPr id="54" name="Freeform 17">
                <a:extLst>
                  <a:ext uri="{FF2B5EF4-FFF2-40B4-BE49-F238E27FC236}">
                    <a16:creationId xmlns:a16="http://schemas.microsoft.com/office/drawing/2014/main" id="{8EB830CF-BCF6-EB24-C3A7-EE83E0D9BE08}"/>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18">
                <a:extLst>
                  <a:ext uri="{FF2B5EF4-FFF2-40B4-BE49-F238E27FC236}">
                    <a16:creationId xmlns:a16="http://schemas.microsoft.com/office/drawing/2014/main" id="{D29B06B2-5928-F205-FE3D-D4A6E1E58A75}"/>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19">
                <a:extLst>
                  <a:ext uri="{FF2B5EF4-FFF2-40B4-BE49-F238E27FC236}">
                    <a16:creationId xmlns:a16="http://schemas.microsoft.com/office/drawing/2014/main" id="{7D5885BB-5264-DE44-59F5-38C68CAFD4D2}"/>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0">
                <a:extLst>
                  <a:ext uri="{FF2B5EF4-FFF2-40B4-BE49-F238E27FC236}">
                    <a16:creationId xmlns:a16="http://schemas.microsoft.com/office/drawing/2014/main" id="{2F924C48-8588-BDCA-49B5-640C415A2EBD}"/>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1">
                <a:extLst>
                  <a:ext uri="{FF2B5EF4-FFF2-40B4-BE49-F238E27FC236}">
                    <a16:creationId xmlns:a16="http://schemas.microsoft.com/office/drawing/2014/main" id="{B88A645C-AAFB-1470-5AD9-928975347283}"/>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2">
                <a:extLst>
                  <a:ext uri="{FF2B5EF4-FFF2-40B4-BE49-F238E27FC236}">
                    <a16:creationId xmlns:a16="http://schemas.microsoft.com/office/drawing/2014/main" id="{A1425C87-3525-6B47-8F55-D795A31474DE}"/>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3">
                <a:extLst>
                  <a:ext uri="{FF2B5EF4-FFF2-40B4-BE49-F238E27FC236}">
                    <a16:creationId xmlns:a16="http://schemas.microsoft.com/office/drawing/2014/main" id="{4D8E85FB-3FAF-4754-B8B3-1888C11F1FBA}"/>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5">
                <a:extLst>
                  <a:ext uri="{FF2B5EF4-FFF2-40B4-BE49-F238E27FC236}">
                    <a16:creationId xmlns:a16="http://schemas.microsoft.com/office/drawing/2014/main" id="{32DAC0EF-101D-6D44-6567-00CF8D8210D1}"/>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7">
                <a:extLst>
                  <a:ext uri="{FF2B5EF4-FFF2-40B4-BE49-F238E27FC236}">
                    <a16:creationId xmlns:a16="http://schemas.microsoft.com/office/drawing/2014/main" id="{2561FA06-37E5-D1C5-49D3-179411B76E09}"/>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9">
                <a:extLst>
                  <a:ext uri="{FF2B5EF4-FFF2-40B4-BE49-F238E27FC236}">
                    <a16:creationId xmlns:a16="http://schemas.microsoft.com/office/drawing/2014/main" id="{1F28F30B-BC2F-E176-5EBB-8E6E8B0BDFC8}"/>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0">
                <a:extLst>
                  <a:ext uri="{FF2B5EF4-FFF2-40B4-BE49-F238E27FC236}">
                    <a16:creationId xmlns:a16="http://schemas.microsoft.com/office/drawing/2014/main" id="{7F791BAE-5E48-9614-80FE-6F205F6E0BF8}"/>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1">
                <a:extLst>
                  <a:ext uri="{FF2B5EF4-FFF2-40B4-BE49-F238E27FC236}">
                    <a16:creationId xmlns:a16="http://schemas.microsoft.com/office/drawing/2014/main" id="{8172033B-9A71-46A9-D580-AE3B9B897A37}"/>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32">
                <a:extLst>
                  <a:ext uri="{FF2B5EF4-FFF2-40B4-BE49-F238E27FC236}">
                    <a16:creationId xmlns:a16="http://schemas.microsoft.com/office/drawing/2014/main" id="{C147D514-0268-6186-ED8A-2EDB9677B293}"/>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3">
                <a:extLst>
                  <a:ext uri="{FF2B5EF4-FFF2-40B4-BE49-F238E27FC236}">
                    <a16:creationId xmlns:a16="http://schemas.microsoft.com/office/drawing/2014/main" id="{AB1C478A-7A0F-6652-C84F-CC66BB9AE56F}"/>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4">
                <a:extLst>
                  <a:ext uri="{FF2B5EF4-FFF2-40B4-BE49-F238E27FC236}">
                    <a16:creationId xmlns:a16="http://schemas.microsoft.com/office/drawing/2014/main" id="{53B137BF-ACFC-8C36-13D9-F20E24348BBF}"/>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5">
                <a:extLst>
                  <a:ext uri="{FF2B5EF4-FFF2-40B4-BE49-F238E27FC236}">
                    <a16:creationId xmlns:a16="http://schemas.microsoft.com/office/drawing/2014/main" id="{BA5F6506-17BA-9E1E-AC5A-A774CE59DBEA}"/>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CE0E2B7F-CFA5-A53E-657C-E23B2A291249}"/>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6" name="Freeform 9">
                <a:extLst>
                  <a:ext uri="{FF2B5EF4-FFF2-40B4-BE49-F238E27FC236}">
                    <a16:creationId xmlns:a16="http://schemas.microsoft.com/office/drawing/2014/main" id="{A1D3FE3A-97FF-3175-FBB2-11D1C06856D7}"/>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0">
                <a:extLst>
                  <a:ext uri="{FF2B5EF4-FFF2-40B4-BE49-F238E27FC236}">
                    <a16:creationId xmlns:a16="http://schemas.microsoft.com/office/drawing/2014/main" id="{599334A5-A04C-D9D1-8298-DD89B809639B}"/>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1">
                <a:extLst>
                  <a:ext uri="{FF2B5EF4-FFF2-40B4-BE49-F238E27FC236}">
                    <a16:creationId xmlns:a16="http://schemas.microsoft.com/office/drawing/2014/main" id="{633C3754-7584-AE5B-63D4-3509807457B7}"/>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2">
                <a:extLst>
                  <a:ext uri="{FF2B5EF4-FFF2-40B4-BE49-F238E27FC236}">
                    <a16:creationId xmlns:a16="http://schemas.microsoft.com/office/drawing/2014/main" id="{AC194A4C-34F8-46F7-255A-DFC8956ED598}"/>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3">
                <a:extLst>
                  <a:ext uri="{FF2B5EF4-FFF2-40B4-BE49-F238E27FC236}">
                    <a16:creationId xmlns:a16="http://schemas.microsoft.com/office/drawing/2014/main" id="{DA4BBA7B-14D8-3BAC-73F3-CCD7CA65BFFF}"/>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4">
                <a:extLst>
                  <a:ext uri="{FF2B5EF4-FFF2-40B4-BE49-F238E27FC236}">
                    <a16:creationId xmlns:a16="http://schemas.microsoft.com/office/drawing/2014/main" id="{AF3FD12A-60BE-2062-B094-6CCD36E12B64}"/>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4AF9104A-288B-2893-2918-0C256009C33A}"/>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895A0B64-709D-04E8-633D-FA9C2B5F97F0}"/>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6F283225-AB65-9A05-4CB0-E7703F55EDD3}"/>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6">
                <a:extLst>
                  <a:ext uri="{FF2B5EF4-FFF2-40B4-BE49-F238E27FC236}">
                    <a16:creationId xmlns:a16="http://schemas.microsoft.com/office/drawing/2014/main" id="{15A42F23-BAF4-AEDF-5086-CDF2DCED3601}"/>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8">
                <a:extLst>
                  <a:ext uri="{FF2B5EF4-FFF2-40B4-BE49-F238E27FC236}">
                    <a16:creationId xmlns:a16="http://schemas.microsoft.com/office/drawing/2014/main" id="{D9647656-589C-AF30-534C-F231074B4BB2}"/>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36">
                <a:extLst>
                  <a:ext uri="{FF2B5EF4-FFF2-40B4-BE49-F238E27FC236}">
                    <a16:creationId xmlns:a16="http://schemas.microsoft.com/office/drawing/2014/main" id="{790E420F-5ACA-3155-FE4E-3EB236BFA667}"/>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2" name="组合 11">
              <a:extLst>
                <a:ext uri="{FF2B5EF4-FFF2-40B4-BE49-F238E27FC236}">
                  <a16:creationId xmlns:a16="http://schemas.microsoft.com/office/drawing/2014/main" id="{C2B94ED3-3BFF-3041-7B32-C24A83A90596}"/>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3" name="Freeform 8">
                <a:extLst>
                  <a:ext uri="{FF2B5EF4-FFF2-40B4-BE49-F238E27FC236}">
                    <a16:creationId xmlns:a16="http://schemas.microsoft.com/office/drawing/2014/main" id="{E8358057-9477-45CC-4CF7-DC3DBD5264E2}"/>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2">
                <a:extLst>
                  <a:ext uri="{FF2B5EF4-FFF2-40B4-BE49-F238E27FC236}">
                    <a16:creationId xmlns:a16="http://schemas.microsoft.com/office/drawing/2014/main" id="{E2A3B2C5-DEC5-FFF0-B496-764EC0CCBA02}"/>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3">
                <a:extLst>
                  <a:ext uri="{FF2B5EF4-FFF2-40B4-BE49-F238E27FC236}">
                    <a16:creationId xmlns:a16="http://schemas.microsoft.com/office/drawing/2014/main" id="{A8EBA1E2-CD28-6EBA-6306-F706F2BAF544}"/>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4">
                <a:extLst>
                  <a:ext uri="{FF2B5EF4-FFF2-40B4-BE49-F238E27FC236}">
                    <a16:creationId xmlns:a16="http://schemas.microsoft.com/office/drawing/2014/main" id="{9F8CE4C1-BE89-59F3-CAD3-EBC0EAD9A96D}"/>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5">
                <a:extLst>
                  <a:ext uri="{FF2B5EF4-FFF2-40B4-BE49-F238E27FC236}">
                    <a16:creationId xmlns:a16="http://schemas.microsoft.com/office/drawing/2014/main" id="{5CE2153E-F3EF-DBDB-34A4-BA788F595BFB}"/>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6">
                <a:extLst>
                  <a:ext uri="{FF2B5EF4-FFF2-40B4-BE49-F238E27FC236}">
                    <a16:creationId xmlns:a16="http://schemas.microsoft.com/office/drawing/2014/main" id="{66CCA2BB-168F-9ADB-8594-7DB4B3DF872B}"/>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7">
                <a:extLst>
                  <a:ext uri="{FF2B5EF4-FFF2-40B4-BE49-F238E27FC236}">
                    <a16:creationId xmlns:a16="http://schemas.microsoft.com/office/drawing/2014/main" id="{9B16E8CC-1C4E-7496-8FB1-A6F918EA10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8">
                <a:extLst>
                  <a:ext uri="{FF2B5EF4-FFF2-40B4-BE49-F238E27FC236}">
                    <a16:creationId xmlns:a16="http://schemas.microsoft.com/office/drawing/2014/main" id="{F64BF98C-656F-CB25-95A0-C758A83A5477}"/>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9">
                <a:extLst>
                  <a:ext uri="{FF2B5EF4-FFF2-40B4-BE49-F238E27FC236}">
                    <a16:creationId xmlns:a16="http://schemas.microsoft.com/office/drawing/2014/main" id="{48026022-1E08-F00E-63C8-AF75E4A1BBF3}"/>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0">
                <a:extLst>
                  <a:ext uri="{FF2B5EF4-FFF2-40B4-BE49-F238E27FC236}">
                    <a16:creationId xmlns:a16="http://schemas.microsoft.com/office/drawing/2014/main" id="{B17F9864-B90D-CC44-8EB4-060F291C6E6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1">
                <a:extLst>
                  <a:ext uri="{FF2B5EF4-FFF2-40B4-BE49-F238E27FC236}">
                    <a16:creationId xmlns:a16="http://schemas.microsoft.com/office/drawing/2014/main" id="{8F317D99-68B7-D4A9-1060-8F73B0E03126}"/>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2">
                <a:extLst>
                  <a:ext uri="{FF2B5EF4-FFF2-40B4-BE49-F238E27FC236}">
                    <a16:creationId xmlns:a16="http://schemas.microsoft.com/office/drawing/2014/main" id="{3B590DB0-BDEC-B339-6FB0-E03A8993BB0B}"/>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3">
                <a:extLst>
                  <a:ext uri="{FF2B5EF4-FFF2-40B4-BE49-F238E27FC236}">
                    <a16:creationId xmlns:a16="http://schemas.microsoft.com/office/drawing/2014/main" id="{234FBA1F-404A-89EB-72C4-4058D7F9B945}"/>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4">
                <a:extLst>
                  <a:ext uri="{FF2B5EF4-FFF2-40B4-BE49-F238E27FC236}">
                    <a16:creationId xmlns:a16="http://schemas.microsoft.com/office/drawing/2014/main" id="{A3816611-85CF-86EB-57C5-12DD46C91CF7}"/>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5">
                <a:extLst>
                  <a:ext uri="{FF2B5EF4-FFF2-40B4-BE49-F238E27FC236}">
                    <a16:creationId xmlns:a16="http://schemas.microsoft.com/office/drawing/2014/main" id="{5DE900E3-5A5D-DE11-A821-451B58931D42}"/>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6">
                <a:extLst>
                  <a:ext uri="{FF2B5EF4-FFF2-40B4-BE49-F238E27FC236}">
                    <a16:creationId xmlns:a16="http://schemas.microsoft.com/office/drawing/2014/main" id="{40671B17-DBAE-A676-28FE-5969D2D0DC7B}"/>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7">
                <a:extLst>
                  <a:ext uri="{FF2B5EF4-FFF2-40B4-BE49-F238E27FC236}">
                    <a16:creationId xmlns:a16="http://schemas.microsoft.com/office/drawing/2014/main" id="{726B7BD6-BF38-6EB6-BA65-3CE91193B846}"/>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8">
                <a:extLst>
                  <a:ext uri="{FF2B5EF4-FFF2-40B4-BE49-F238E27FC236}">
                    <a16:creationId xmlns:a16="http://schemas.microsoft.com/office/drawing/2014/main" id="{D3D77780-0EF4-52FC-7559-5D8A7D143521}"/>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9">
                <a:extLst>
                  <a:ext uri="{FF2B5EF4-FFF2-40B4-BE49-F238E27FC236}">
                    <a16:creationId xmlns:a16="http://schemas.microsoft.com/office/drawing/2014/main" id="{0C211B98-2981-1045-F8D4-373E76FAEF98}"/>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0">
                <a:extLst>
                  <a:ext uri="{FF2B5EF4-FFF2-40B4-BE49-F238E27FC236}">
                    <a16:creationId xmlns:a16="http://schemas.microsoft.com/office/drawing/2014/main" id="{B46F7ACE-24EC-BD01-BFBF-02412AD77319}"/>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1">
                <a:extLst>
                  <a:ext uri="{FF2B5EF4-FFF2-40B4-BE49-F238E27FC236}">
                    <a16:creationId xmlns:a16="http://schemas.microsoft.com/office/drawing/2014/main" id="{B65E20CA-0086-B806-220F-0BB9F76A2DDA}"/>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2">
                <a:extLst>
                  <a:ext uri="{FF2B5EF4-FFF2-40B4-BE49-F238E27FC236}">
                    <a16:creationId xmlns:a16="http://schemas.microsoft.com/office/drawing/2014/main" id="{F757BBE4-749C-7301-0279-6A53CA5E56DA}"/>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71">
                <a:extLst>
                  <a:ext uri="{FF2B5EF4-FFF2-40B4-BE49-F238E27FC236}">
                    <a16:creationId xmlns:a16="http://schemas.microsoft.com/office/drawing/2014/main" id="{84C65E24-026D-ED9D-EE30-3B690DF4FE84}"/>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Tree>
    <p:custDataLst>
      <p:tags r:id="rId1"/>
    </p:custDataLst>
    <p:extLst>
      <p:ext uri="{BB962C8B-B14F-4D97-AF65-F5344CB8AC3E}">
        <p14:creationId xmlns:p14="http://schemas.microsoft.com/office/powerpoint/2010/main" val="912450777"/>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F051F7F-615F-2B50-38E0-10E8BEB18109}"/>
            </a:ext>
          </a:extLst>
        </p:cNvPr>
        <p:cNvGrpSpPr/>
        <p:nvPr/>
      </p:nvGrpSpPr>
      <p:grpSpPr>
        <a:xfrm>
          <a:off x="0" y="0"/>
          <a:ext cx="0" cy="0"/>
          <a:chOff x="0" y="0"/>
          <a:chExt cx="0" cy="0"/>
        </a:xfrm>
      </p:grpSpPr>
      <p:pic>
        <p:nvPicPr>
          <p:cNvPr id="124" name="图片 123">
            <a:extLst>
              <a:ext uri="{FF2B5EF4-FFF2-40B4-BE49-F238E27FC236}">
                <a16:creationId xmlns:a16="http://schemas.microsoft.com/office/drawing/2014/main" id="{21C51610-C9BB-835F-9A13-A91F39516002}"/>
              </a:ext>
            </a:extLst>
          </p:cNvPr>
          <p:cNvPicPr>
            <a:picLocks noChangeAspect="1"/>
          </p:cNvPicPr>
          <p:nvPr/>
        </p:nvPicPr>
        <p:blipFill>
          <a:blip r:embed="rId22"/>
          <a:stretch>
            <a:fillRect/>
          </a:stretch>
        </p:blipFill>
        <p:spPr>
          <a:xfrm>
            <a:off x="0" y="-23656"/>
            <a:ext cx="12192000" cy="6858000"/>
          </a:xfrm>
          <a:prstGeom prst="rect">
            <a:avLst/>
          </a:prstGeom>
        </p:spPr>
      </p:pic>
      <p:grpSp>
        <p:nvGrpSpPr>
          <p:cNvPr id="11" name="组合 10">
            <a:extLst>
              <a:ext uri="{FF2B5EF4-FFF2-40B4-BE49-F238E27FC236}">
                <a16:creationId xmlns:a16="http://schemas.microsoft.com/office/drawing/2014/main" id="{D6CA4C52-58E6-3FF9-C595-79723F5044F4}"/>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C018355E-23F3-FEE0-B0EB-AC1304F82077}"/>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F1B2C1A9-DEEC-544F-EA1A-F2FE82076C24}"/>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9140A2C9-15D2-A7C9-7B07-083AD44F74C3}"/>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D06338E0-5CAD-8B17-2BDC-02597B0BBB60}"/>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E5E69D63-402A-940E-02E1-465B86F6B864}"/>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C37FFD5D-808F-4191-1F9B-3A47C1E0F2BF}"/>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A1229D2E-67F9-B74B-F9AB-7AEE564460E4}"/>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16B8AC6B-3F7C-E5D2-0A82-8EB63472EDFC}"/>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F26DA1C7-9740-280E-D471-25259A191F37}"/>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964B3316-C513-AB60-340D-BA97191D1D76}"/>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051BB4DE-583B-EFCF-0D28-A9A80D0D952E}"/>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7D9FA45F-A62A-DA1F-9893-6BFE00BD083B}"/>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DED81EEE-5B9C-50BE-664B-092595085BC2}"/>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616219D6-887C-D7BD-7FEF-9C7EBCC7165C}"/>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657F1533-550C-974B-EFD6-5770A8DE1A6A}"/>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4E8BD20B-A7D6-C896-E8E7-8EC0EBAC3CE9}"/>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C6E439A8-8816-119B-4A5C-3B93C5EC143D}"/>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AF8E6761-A7F1-652F-276C-BA39B06897AF}"/>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A86413E0-E9A4-F137-B9D7-6C69468BD61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B189C9AD-FC49-7E84-24EC-5AD4B512CD39}"/>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7114591F-4E89-4534-7FA2-20FF01B61EE1}"/>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3F84252E-7A48-1080-FE8C-CAB9AE0FF8C9}"/>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FC45CC70-006E-C3B5-48EC-D70D65336AEC}"/>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EFCF4DC0-7452-F5E9-3C06-8A594B62FDEC}"/>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A0F0E92D-0A81-BAC2-E780-3F0A8EC8635B}"/>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A8FE3BD4-8CA1-E5E4-E111-A50E7292B3B6}"/>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1453C4EC-9B9F-3406-C5B7-17D109D32E82}"/>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E92F133D-4F69-6CD7-3CB0-858923B97965}"/>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6D7FC499-E11C-8500-C356-75D240E6E810}"/>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4AEFE9E8-984A-080D-00F0-07944F53F0DD}"/>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5D085A11-2F2B-8033-EDC6-ABDE32D2533D}"/>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1C515562-A41F-DD71-D1AD-0FCE2513AF49}"/>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25292AC9-6610-C694-D11C-00110A53AE8F}"/>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22D1A05A-51B5-8ED2-DE6C-2751926E805F}"/>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98C3FAEC-4DC1-311C-EE61-8045A3394CDC}"/>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288D4B85-B567-1407-ED1D-4721BE7C9B4A}"/>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42BB105A-3E76-EB06-8C94-254BB9908B28}"/>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886A1BC6-D052-CD04-487B-BA55F2AEC42C}"/>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78DE6DEC-4FFF-80BB-1B27-6FE9C044C049}"/>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A616BFCF-4EBF-0338-C502-B320D644A151}"/>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169F1EA6-5CB5-9EEB-6D56-505EE8F8FD49}"/>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C79BBEC0-4908-B727-5C20-21D51C4A83AD}"/>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0D6651D2-4E33-F461-4199-7E2707358CEF}"/>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15E6CDC2-BF34-5826-5D59-F2D40206B2F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9D3815A2-0B03-6A77-632C-E30548C3818A}"/>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4F70A379-B4D0-5609-BDC5-DBCDD3037CE8}"/>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C511E747-B319-F517-1C94-39A2FD251243}"/>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F03AD029-A938-2F25-52CE-E3DA23418040}"/>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94E9C4D2-6850-3802-A785-4BECD0424408}"/>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848E6051-24A6-FCBC-95B4-6E6F30AE60BE}"/>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50AC3A0F-96A4-9C1A-9633-219B389F3AAE}"/>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32004310-4FA1-26A3-A726-D5C26F5727C1}"/>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E7C13DED-EE01-4EB5-9F29-CE9FC63B4F16}"/>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977B5141-2EE5-7050-5E85-4F2924887D9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63F7EEC0-FB4E-2FEC-D05E-0B16424723BA}"/>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86DC6D9D-D3F8-A66F-02A9-5FF94916CDCE}"/>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A1DA18E8-011F-87E9-BC15-4FDD4D12E15F}"/>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AE49A03F-03AB-F331-9387-FF6A48D80B15}"/>
              </a:ext>
            </a:extLst>
          </p:cNvPr>
          <p:cNvSpPr txBox="1"/>
          <p:nvPr/>
        </p:nvSpPr>
        <p:spPr>
          <a:xfrm>
            <a:off x="-259431" y="6535034"/>
            <a:ext cx="2484000" cy="369332"/>
          </a:xfrm>
          <a:prstGeom prst="rect">
            <a:avLst/>
          </a:prstGeom>
          <a:noFill/>
        </p:spPr>
        <p:txBody>
          <a:bodyPr wrap="none" rtlCol="0" anchor="ctr" anchorCtr="1">
            <a:noAutofit/>
          </a:bodyPr>
          <a:lstStyle/>
          <a:p>
            <a:r>
              <a:rPr lang="zh-CN" altLang="en-US" dirty="0">
                <a:solidFill>
                  <a:schemeClr val="bg1"/>
                </a:solidFill>
                <a:latin typeface="微软雅黑 Light" panose="020B0502040204020203" pitchFamily="34" charset="-122"/>
                <a:ea typeface="微软雅黑 Light" panose="020B0502040204020203" pitchFamily="34" charset="-122"/>
              </a:rPr>
              <a:t>文本</a:t>
            </a:r>
          </a:p>
        </p:txBody>
      </p:sp>
      <p:sp>
        <p:nvSpPr>
          <p:cNvPr id="104" name="Body-1">
            <a:extLst>
              <a:ext uri="{FF2B5EF4-FFF2-40B4-BE49-F238E27FC236}">
                <a16:creationId xmlns:a16="http://schemas.microsoft.com/office/drawing/2014/main" id="{F324E88C-B4A9-822C-D948-A7460387C5A7}"/>
              </a:ext>
            </a:extLst>
          </p:cNvPr>
          <p:cNvSpPr txBox="1"/>
          <p:nvPr>
            <p:custDataLst>
              <p:tags r:id="rId1"/>
            </p:custDataLst>
          </p:nvPr>
        </p:nvSpPr>
        <p:spPr>
          <a:xfrm>
            <a:off x="420360" y="105116"/>
            <a:ext cx="5838540"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en-US" altLang="zh-CN"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SpaSchema</a:t>
            </a: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空间方位语义知识框架</a:t>
            </a:r>
          </a:p>
        </p:txBody>
      </p:sp>
      <p:sp>
        <p:nvSpPr>
          <p:cNvPr id="72" name="矩形 71">
            <a:extLst>
              <a:ext uri="{FF2B5EF4-FFF2-40B4-BE49-F238E27FC236}">
                <a16:creationId xmlns:a16="http://schemas.microsoft.com/office/drawing/2014/main" id="{29D74EE1-C91D-2F84-BE27-B5E931BA4635}"/>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3" name="文本框 72">
            <a:extLst>
              <a:ext uri="{FF2B5EF4-FFF2-40B4-BE49-F238E27FC236}">
                <a16:creationId xmlns:a16="http://schemas.microsoft.com/office/drawing/2014/main" id="{AAAA72FB-39BF-8718-6AA4-60C50461A88D}"/>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11</a:t>
            </a:r>
            <a:endParaRPr lang="zh-CN" altLang="en-US" sz="2800" b="1" dirty="0">
              <a:solidFill>
                <a:schemeClr val="bg1"/>
              </a:solidFill>
              <a:latin typeface="黑体" panose="02010609060101010101" pitchFamily="49" charset="-122"/>
              <a:ea typeface="黑体" panose="02010609060101010101" pitchFamily="49" charset="-122"/>
            </a:endParaRPr>
          </a:p>
        </p:txBody>
      </p:sp>
      <p:grpSp>
        <p:nvGrpSpPr>
          <p:cNvPr id="2" name="组合 1">
            <a:extLst>
              <a:ext uri="{FF2B5EF4-FFF2-40B4-BE49-F238E27FC236}">
                <a16:creationId xmlns:a16="http://schemas.microsoft.com/office/drawing/2014/main" id="{869395AE-CEA3-26CB-34FB-DE323C5EE41B}"/>
              </a:ext>
            </a:extLst>
          </p:cNvPr>
          <p:cNvGrpSpPr/>
          <p:nvPr/>
        </p:nvGrpSpPr>
        <p:grpSpPr>
          <a:xfrm>
            <a:off x="4117991" y="1086440"/>
            <a:ext cx="7883774" cy="5080866"/>
            <a:chOff x="528706" y="1113183"/>
            <a:chExt cx="7883774" cy="5080866"/>
          </a:xfrm>
        </p:grpSpPr>
        <p:sp>
          <p:nvSpPr>
            <p:cNvPr id="100" name="矩形 99">
              <a:extLst>
                <a:ext uri="{FF2B5EF4-FFF2-40B4-BE49-F238E27FC236}">
                  <a16:creationId xmlns:a16="http://schemas.microsoft.com/office/drawing/2014/main" id="{B8C3BB5D-DCDB-1AB5-4D60-221C0081BEB9}"/>
                </a:ext>
              </a:extLst>
            </p:cNvPr>
            <p:cNvSpPr/>
            <p:nvPr/>
          </p:nvSpPr>
          <p:spPr>
            <a:xfrm>
              <a:off x="528706" y="1113183"/>
              <a:ext cx="7883774" cy="5080866"/>
            </a:xfrm>
            <a:prstGeom prst="rect">
              <a:avLst/>
            </a:prstGeom>
            <a:solidFill>
              <a:schemeClr val="accent1">
                <a:alpha val="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07" name="直接连接符 106">
              <a:extLst>
                <a:ext uri="{FF2B5EF4-FFF2-40B4-BE49-F238E27FC236}">
                  <a16:creationId xmlns:a16="http://schemas.microsoft.com/office/drawing/2014/main" id="{373DD7A4-4D16-E002-3F12-814CF25DE29E}"/>
                </a:ext>
              </a:extLst>
            </p:cNvPr>
            <p:cNvCxnSpPr/>
            <p:nvPr/>
          </p:nvCxnSpPr>
          <p:spPr>
            <a:xfrm>
              <a:off x="1174407" y="2297927"/>
              <a:ext cx="6268014" cy="0"/>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108" name="直接连接符 107">
              <a:extLst>
                <a:ext uri="{FF2B5EF4-FFF2-40B4-BE49-F238E27FC236}">
                  <a16:creationId xmlns:a16="http://schemas.microsoft.com/office/drawing/2014/main" id="{1B00683B-B3C2-271A-3903-FFF343BB48BF}"/>
                </a:ext>
              </a:extLst>
            </p:cNvPr>
            <p:cNvCxnSpPr/>
            <p:nvPr/>
          </p:nvCxnSpPr>
          <p:spPr>
            <a:xfrm>
              <a:off x="1174407" y="3682780"/>
              <a:ext cx="6268014" cy="0"/>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109" name="直接连接符 108">
              <a:extLst>
                <a:ext uri="{FF2B5EF4-FFF2-40B4-BE49-F238E27FC236}">
                  <a16:creationId xmlns:a16="http://schemas.microsoft.com/office/drawing/2014/main" id="{90C10864-2B62-B87D-66A9-C40CEA54D6A0}"/>
                </a:ext>
              </a:extLst>
            </p:cNvPr>
            <p:cNvCxnSpPr/>
            <p:nvPr/>
          </p:nvCxnSpPr>
          <p:spPr>
            <a:xfrm>
              <a:off x="1174407" y="5066306"/>
              <a:ext cx="6268014" cy="0"/>
            </a:xfrm>
            <a:prstGeom prst="line">
              <a:avLst/>
            </a:prstGeom>
            <a:ln w="57150"/>
          </p:spPr>
          <p:style>
            <a:lnRef idx="1">
              <a:schemeClr val="accent1"/>
            </a:lnRef>
            <a:fillRef idx="0">
              <a:schemeClr val="accent1"/>
            </a:fillRef>
            <a:effectRef idx="0">
              <a:schemeClr val="accent1"/>
            </a:effectRef>
            <a:fontRef idx="minor">
              <a:schemeClr val="tx1"/>
            </a:fontRef>
          </p:style>
        </p:cxnSp>
        <p:sp>
          <p:nvSpPr>
            <p:cNvPr id="110" name="Body-1">
              <a:extLst>
                <a:ext uri="{FF2B5EF4-FFF2-40B4-BE49-F238E27FC236}">
                  <a16:creationId xmlns:a16="http://schemas.microsoft.com/office/drawing/2014/main" id="{E771654B-2484-4272-3A76-FFE68781AD41}"/>
                </a:ext>
              </a:extLst>
            </p:cNvPr>
            <p:cNvSpPr txBox="1"/>
            <p:nvPr>
              <p:custDataLst>
                <p:tags r:id="rId10"/>
              </p:custDataLst>
            </p:nvPr>
          </p:nvSpPr>
          <p:spPr>
            <a:xfrm>
              <a:off x="3051120" y="1170185"/>
              <a:ext cx="2405462"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场景图式知识</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11" name="Body-1">
              <a:extLst>
                <a:ext uri="{FF2B5EF4-FFF2-40B4-BE49-F238E27FC236}">
                  <a16:creationId xmlns:a16="http://schemas.microsoft.com/office/drawing/2014/main" id="{5ABC7301-3CF6-88E1-838C-5E7A14A4CCC4}"/>
                </a:ext>
              </a:extLst>
            </p:cNvPr>
            <p:cNvSpPr txBox="1"/>
            <p:nvPr>
              <p:custDataLst>
                <p:tags r:id="rId11"/>
              </p:custDataLst>
            </p:nvPr>
          </p:nvSpPr>
          <p:spPr>
            <a:xfrm>
              <a:off x="1866171" y="2466775"/>
              <a:ext cx="1731161"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实体知识</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12" name="Body-1">
              <a:extLst>
                <a:ext uri="{FF2B5EF4-FFF2-40B4-BE49-F238E27FC236}">
                  <a16:creationId xmlns:a16="http://schemas.microsoft.com/office/drawing/2014/main" id="{8782B0D5-9762-1048-CBE8-6D6BAB8B5878}"/>
                </a:ext>
              </a:extLst>
            </p:cNvPr>
            <p:cNvSpPr txBox="1"/>
            <p:nvPr>
              <p:custDataLst>
                <p:tags r:id="rId12"/>
              </p:custDataLst>
            </p:nvPr>
          </p:nvSpPr>
          <p:spPr>
            <a:xfrm>
              <a:off x="3077542" y="3825563"/>
              <a:ext cx="4391301"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参照解释知识</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13" name="Body-1">
              <a:extLst>
                <a:ext uri="{FF2B5EF4-FFF2-40B4-BE49-F238E27FC236}">
                  <a16:creationId xmlns:a16="http://schemas.microsoft.com/office/drawing/2014/main" id="{9525D575-4CDC-62F2-0FA4-B2D2261D2B77}"/>
                </a:ext>
              </a:extLst>
            </p:cNvPr>
            <p:cNvSpPr txBox="1"/>
            <p:nvPr>
              <p:custDataLst>
                <p:tags r:id="rId13"/>
              </p:custDataLst>
            </p:nvPr>
          </p:nvSpPr>
          <p:spPr>
            <a:xfrm>
              <a:off x="3107716" y="5123820"/>
              <a:ext cx="4391301"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语言表达知识</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18" name="Body-1">
              <a:extLst>
                <a:ext uri="{FF2B5EF4-FFF2-40B4-BE49-F238E27FC236}">
                  <a16:creationId xmlns:a16="http://schemas.microsoft.com/office/drawing/2014/main" id="{EBAA18E1-D2E4-0E26-F6D6-B63AC657C5C1}"/>
                </a:ext>
              </a:extLst>
            </p:cNvPr>
            <p:cNvSpPr txBox="1"/>
            <p:nvPr>
              <p:custDataLst>
                <p:tags r:id="rId14"/>
              </p:custDataLst>
            </p:nvPr>
          </p:nvSpPr>
          <p:spPr>
            <a:xfrm>
              <a:off x="2357034" y="1716010"/>
              <a:ext cx="4082121" cy="481863"/>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四人卡座、向心六角、三层两列</a:t>
              </a:r>
              <a:endParaRPr kumimoji="0" lang="en-GB"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19" name="Body-1">
              <a:extLst>
                <a:ext uri="{FF2B5EF4-FFF2-40B4-BE49-F238E27FC236}">
                  <a16:creationId xmlns:a16="http://schemas.microsoft.com/office/drawing/2014/main" id="{FEB1A476-F5EE-FBD3-C057-0C40B5E9651B}"/>
                </a:ext>
              </a:extLst>
            </p:cNvPr>
            <p:cNvSpPr txBox="1"/>
            <p:nvPr>
              <p:custDataLst>
                <p:tags r:id="rId15"/>
              </p:custDataLst>
            </p:nvPr>
          </p:nvSpPr>
          <p:spPr>
            <a:xfrm>
              <a:off x="1238956" y="3048683"/>
              <a:ext cx="4082121" cy="481863"/>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实体类型</a:t>
              </a:r>
              <a:r>
                <a:rPr lang="en-US" altLang="zh-CN" sz="2000" b="1" dirty="0">
                  <a:latin typeface="仿宋" panose="02010609060101010101" pitchFamily="49" charset="-122"/>
                  <a:ea typeface="仿宋" panose="02010609060101010101" pitchFamily="49" charset="-122"/>
                </a:rPr>
                <a:t>/</a:t>
              </a:r>
              <a:r>
                <a:rPr lang="zh-CN" altLang="en-US" sz="2000" b="1" dirty="0">
                  <a:latin typeface="仿宋" panose="02010609060101010101" pitchFamily="49" charset="-122"/>
                  <a:ea typeface="仿宋" panose="02010609060101010101" pitchFamily="49" charset="-122"/>
                </a:rPr>
                <a:t>朝向</a:t>
              </a:r>
              <a:r>
                <a:rPr lang="en-US" altLang="zh-CN" sz="2000" b="1" dirty="0">
                  <a:latin typeface="仿宋" panose="02010609060101010101" pitchFamily="49" charset="-122"/>
                  <a:ea typeface="仿宋" panose="02010609060101010101" pitchFamily="49" charset="-122"/>
                </a:rPr>
                <a:t>/</a:t>
              </a:r>
              <a:r>
                <a:rPr lang="zh-CN" altLang="en-US" sz="2000" b="1" dirty="0">
                  <a:latin typeface="仿宋" panose="02010609060101010101" pitchFamily="49" charset="-122"/>
                  <a:ea typeface="仿宋" panose="02010609060101010101" pitchFamily="49" charset="-122"/>
                </a:rPr>
                <a:t>参照属性</a:t>
              </a:r>
              <a:endParaRPr kumimoji="0" lang="en-GB"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20" name="Body-1">
              <a:extLst>
                <a:ext uri="{FF2B5EF4-FFF2-40B4-BE49-F238E27FC236}">
                  <a16:creationId xmlns:a16="http://schemas.microsoft.com/office/drawing/2014/main" id="{9DF5798D-F83D-0200-5A11-DA82858E7B9C}"/>
                </a:ext>
              </a:extLst>
            </p:cNvPr>
            <p:cNvSpPr txBox="1"/>
            <p:nvPr>
              <p:custDataLst>
                <p:tags r:id="rId16"/>
              </p:custDataLst>
            </p:nvPr>
          </p:nvSpPr>
          <p:spPr>
            <a:xfrm>
              <a:off x="4894386" y="2466775"/>
              <a:ext cx="2331271"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空间关系知识</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21" name="Body-1">
              <a:extLst>
                <a:ext uri="{FF2B5EF4-FFF2-40B4-BE49-F238E27FC236}">
                  <a16:creationId xmlns:a16="http://schemas.microsoft.com/office/drawing/2014/main" id="{AF48E13E-4D4A-3EDE-7404-10319EB0CFB7}"/>
                </a:ext>
              </a:extLst>
            </p:cNvPr>
            <p:cNvSpPr txBox="1"/>
            <p:nvPr>
              <p:custDataLst>
                <p:tags r:id="rId17"/>
              </p:custDataLst>
            </p:nvPr>
          </p:nvSpPr>
          <p:spPr>
            <a:xfrm>
              <a:off x="4621488" y="3068066"/>
              <a:ext cx="3004192" cy="481863"/>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模板</a:t>
              </a:r>
              <a:r>
                <a:rPr lang="en-US" altLang="zh-CN" sz="2000" b="1" dirty="0">
                  <a:latin typeface="仿宋" panose="02010609060101010101" pitchFamily="49" charset="-122"/>
                  <a:ea typeface="仿宋" panose="02010609060101010101" pitchFamily="49" charset="-122"/>
                </a:rPr>
                <a:t>/</a:t>
              </a:r>
              <a:r>
                <a:rPr lang="zh-CN" altLang="en-US" sz="2000" b="1" dirty="0">
                  <a:latin typeface="仿宋" panose="02010609060101010101" pitchFamily="49" charset="-122"/>
                  <a:ea typeface="仿宋" panose="02010609060101010101" pitchFamily="49" charset="-122"/>
                </a:rPr>
                <a:t>逻辑关系</a:t>
              </a:r>
              <a:r>
                <a:rPr lang="en-US" altLang="zh-CN" sz="2000" b="1" dirty="0">
                  <a:latin typeface="仿宋" panose="02010609060101010101" pitchFamily="49" charset="-122"/>
                  <a:ea typeface="仿宋" panose="02010609060101010101" pitchFamily="49" charset="-122"/>
                </a:rPr>
                <a:t>/</a:t>
              </a:r>
              <a:r>
                <a:rPr lang="zh-CN" altLang="en-US" sz="2000" b="1" dirty="0">
                  <a:latin typeface="仿宋" panose="02010609060101010101" pitchFamily="49" charset="-122"/>
                  <a:ea typeface="仿宋" panose="02010609060101010101" pitchFamily="49" charset="-122"/>
                </a:rPr>
                <a:t>推理规则</a:t>
              </a:r>
              <a:endParaRPr kumimoji="0" lang="en-GB"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22" name="Body-1">
              <a:extLst>
                <a:ext uri="{FF2B5EF4-FFF2-40B4-BE49-F238E27FC236}">
                  <a16:creationId xmlns:a16="http://schemas.microsoft.com/office/drawing/2014/main" id="{E6A8E70F-8472-BBE9-54F2-EE9B28D5A35A}"/>
                </a:ext>
              </a:extLst>
            </p:cNvPr>
            <p:cNvSpPr txBox="1"/>
            <p:nvPr>
              <p:custDataLst>
                <p:tags r:id="rId18"/>
              </p:custDataLst>
            </p:nvPr>
          </p:nvSpPr>
          <p:spPr>
            <a:xfrm>
              <a:off x="1966435" y="4441661"/>
              <a:ext cx="5008316" cy="481863"/>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绝对</a:t>
              </a:r>
              <a:r>
                <a:rPr kumimoji="0" lang="en-US" altLang="zh-CN"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a:t>
              </a:r>
              <a:r>
                <a:rPr lang="zh-CN" altLang="en-US" sz="2000" b="1" dirty="0">
                  <a:latin typeface="仿宋" panose="02010609060101010101" pitchFamily="49" charset="-122"/>
                  <a:ea typeface="仿宋" panose="02010609060101010101" pitchFamily="49" charset="-122"/>
                </a:rPr>
                <a:t>相对</a:t>
              </a:r>
              <a:r>
                <a:rPr lang="en-US" altLang="zh-CN" sz="2000" b="1" dirty="0">
                  <a:latin typeface="仿宋" panose="02010609060101010101" pitchFamily="49" charset="-122"/>
                  <a:ea typeface="仿宋" panose="02010609060101010101" pitchFamily="49" charset="-122"/>
                </a:rPr>
                <a:t>/</a:t>
              </a:r>
              <a:r>
                <a:rPr lang="zh-CN" altLang="en-US" sz="2000" b="1" dirty="0">
                  <a:latin typeface="仿宋" panose="02010609060101010101" pitchFamily="49" charset="-122"/>
                  <a:ea typeface="仿宋" panose="02010609060101010101" pitchFamily="49" charset="-122"/>
                </a:rPr>
                <a:t>内在参照     原向</a:t>
              </a:r>
              <a:r>
                <a:rPr lang="en-US" altLang="zh-CN" sz="2000" b="1" dirty="0">
                  <a:latin typeface="仿宋" panose="02010609060101010101" pitchFamily="49" charset="-122"/>
                  <a:ea typeface="仿宋" panose="02010609060101010101" pitchFamily="49" charset="-122"/>
                </a:rPr>
                <a:t>/</a:t>
              </a:r>
              <a:r>
                <a:rPr lang="zh-CN" altLang="en-US" sz="2000" b="1" dirty="0">
                  <a:latin typeface="仿宋" panose="02010609060101010101" pitchFamily="49" charset="-122"/>
                  <a:ea typeface="仿宋" panose="02010609060101010101" pitchFamily="49" charset="-122"/>
                </a:rPr>
                <a:t>借向参照</a:t>
              </a:r>
              <a:endParaRPr kumimoji="0" lang="en-GB"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23" name="Body-1">
              <a:extLst>
                <a:ext uri="{FF2B5EF4-FFF2-40B4-BE49-F238E27FC236}">
                  <a16:creationId xmlns:a16="http://schemas.microsoft.com/office/drawing/2014/main" id="{F81D69B6-75D0-6882-0B57-EFE59F4EA9C0}"/>
                </a:ext>
              </a:extLst>
            </p:cNvPr>
            <p:cNvSpPr txBox="1"/>
            <p:nvPr>
              <p:custDataLst>
                <p:tags r:id="rId19"/>
              </p:custDataLst>
            </p:nvPr>
          </p:nvSpPr>
          <p:spPr>
            <a:xfrm>
              <a:off x="3011305" y="5650024"/>
              <a:ext cx="3004192" cy="481863"/>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多样性表达</a:t>
              </a:r>
              <a:r>
                <a:rPr lang="en-US" altLang="zh-CN" sz="2000" b="1" dirty="0">
                  <a:latin typeface="仿宋" panose="02010609060101010101" pitchFamily="49" charset="-122"/>
                  <a:ea typeface="仿宋" panose="02010609060101010101" pitchFamily="49" charset="-122"/>
                </a:rPr>
                <a:t>/</a:t>
              </a:r>
              <a:r>
                <a:rPr lang="zh-CN" altLang="en-US" sz="2000" b="1" dirty="0">
                  <a:latin typeface="仿宋" panose="02010609060101010101" pitchFamily="49" charset="-122"/>
                  <a:ea typeface="仿宋" panose="02010609060101010101" pitchFamily="49" charset="-122"/>
                </a:rPr>
                <a:t>丰富句式</a:t>
              </a:r>
              <a:endParaRPr kumimoji="0" lang="en-GB"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grpSp>
      <p:grpSp>
        <p:nvGrpSpPr>
          <p:cNvPr id="10" name="组合 9">
            <a:extLst>
              <a:ext uri="{FF2B5EF4-FFF2-40B4-BE49-F238E27FC236}">
                <a16:creationId xmlns:a16="http://schemas.microsoft.com/office/drawing/2014/main" id="{60920EED-4D3A-D617-91F7-EF05CD23DBF1}"/>
              </a:ext>
            </a:extLst>
          </p:cNvPr>
          <p:cNvGrpSpPr/>
          <p:nvPr/>
        </p:nvGrpSpPr>
        <p:grpSpPr>
          <a:xfrm>
            <a:off x="132049" y="1099242"/>
            <a:ext cx="4084617" cy="4975425"/>
            <a:chOff x="122911" y="1318345"/>
            <a:chExt cx="4084617" cy="4975425"/>
          </a:xfrm>
        </p:grpSpPr>
        <p:sp>
          <p:nvSpPr>
            <p:cNvPr id="114" name="Body-1">
              <a:extLst>
                <a:ext uri="{FF2B5EF4-FFF2-40B4-BE49-F238E27FC236}">
                  <a16:creationId xmlns:a16="http://schemas.microsoft.com/office/drawing/2014/main" id="{A64CF8D1-96BC-7FE4-6F76-12DEB125458A}"/>
                </a:ext>
              </a:extLst>
            </p:cNvPr>
            <p:cNvSpPr txBox="1"/>
            <p:nvPr>
              <p:custDataLst>
                <p:tags r:id="rId2"/>
              </p:custDataLst>
            </p:nvPr>
          </p:nvSpPr>
          <p:spPr>
            <a:xfrm>
              <a:off x="1286949" y="1318345"/>
              <a:ext cx="2042435"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结构优先</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15" name="Body-1">
              <a:extLst>
                <a:ext uri="{FF2B5EF4-FFF2-40B4-BE49-F238E27FC236}">
                  <a16:creationId xmlns:a16="http://schemas.microsoft.com/office/drawing/2014/main" id="{12D55135-AA34-EF3D-C488-75FCAF4944B0}"/>
                </a:ext>
              </a:extLst>
            </p:cNvPr>
            <p:cNvSpPr txBox="1"/>
            <p:nvPr>
              <p:custDataLst>
                <p:tags r:id="rId3"/>
              </p:custDataLst>
            </p:nvPr>
          </p:nvSpPr>
          <p:spPr>
            <a:xfrm>
              <a:off x="1290100" y="2487324"/>
              <a:ext cx="2042435"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规则驱动</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16" name="Body-1">
              <a:extLst>
                <a:ext uri="{FF2B5EF4-FFF2-40B4-BE49-F238E27FC236}">
                  <a16:creationId xmlns:a16="http://schemas.microsoft.com/office/drawing/2014/main" id="{FDE104E7-C2A2-9F69-EDE7-41BED0A33B9C}"/>
                </a:ext>
              </a:extLst>
            </p:cNvPr>
            <p:cNvSpPr txBox="1"/>
            <p:nvPr>
              <p:custDataLst>
                <p:tags r:id="rId4"/>
              </p:custDataLst>
            </p:nvPr>
          </p:nvSpPr>
          <p:spPr>
            <a:xfrm>
              <a:off x="1286950" y="3842147"/>
              <a:ext cx="2042435"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参照显式</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17" name="Body-1">
              <a:extLst>
                <a:ext uri="{FF2B5EF4-FFF2-40B4-BE49-F238E27FC236}">
                  <a16:creationId xmlns:a16="http://schemas.microsoft.com/office/drawing/2014/main" id="{C1798B4B-177A-B3F2-3877-445EB446B42B}"/>
                </a:ext>
              </a:extLst>
            </p:cNvPr>
            <p:cNvSpPr txBox="1"/>
            <p:nvPr>
              <p:custDataLst>
                <p:tags r:id="rId5"/>
              </p:custDataLst>
            </p:nvPr>
          </p:nvSpPr>
          <p:spPr>
            <a:xfrm>
              <a:off x="823562" y="5192463"/>
              <a:ext cx="2582364"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语义</a:t>
              </a:r>
              <a:r>
                <a:rPr kumimoji="0" lang="en-US" altLang="zh-CN"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a:t>
              </a: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表达分层</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6" name="Body-1">
              <a:extLst>
                <a:ext uri="{FF2B5EF4-FFF2-40B4-BE49-F238E27FC236}">
                  <a16:creationId xmlns:a16="http://schemas.microsoft.com/office/drawing/2014/main" id="{76610DCE-6EF7-300A-4940-4742209A1AE3}"/>
                </a:ext>
              </a:extLst>
            </p:cNvPr>
            <p:cNvSpPr txBox="1"/>
            <p:nvPr>
              <p:custDataLst>
                <p:tags r:id="rId6"/>
              </p:custDataLst>
            </p:nvPr>
          </p:nvSpPr>
          <p:spPr>
            <a:xfrm>
              <a:off x="420360" y="1922220"/>
              <a:ext cx="3605661" cy="481863"/>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从场景结构出发组织空间语义</a:t>
              </a:r>
              <a:endParaRPr kumimoji="0" lang="en-GB"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7" name="Body-1">
              <a:extLst>
                <a:ext uri="{FF2B5EF4-FFF2-40B4-BE49-F238E27FC236}">
                  <a16:creationId xmlns:a16="http://schemas.microsoft.com/office/drawing/2014/main" id="{401A277B-FE4F-366A-293D-82FABDE64BDB}"/>
                </a:ext>
              </a:extLst>
            </p:cNvPr>
            <p:cNvSpPr txBox="1"/>
            <p:nvPr>
              <p:custDataLst>
                <p:tags r:id="rId7"/>
              </p:custDataLst>
            </p:nvPr>
          </p:nvSpPr>
          <p:spPr>
            <a:xfrm>
              <a:off x="310128" y="3141967"/>
              <a:ext cx="3798725" cy="481863"/>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以关系逻辑和推理规则支撑推理</a:t>
              </a:r>
              <a:endParaRPr kumimoji="0" lang="en-GB"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8" name="Body-1">
              <a:extLst>
                <a:ext uri="{FF2B5EF4-FFF2-40B4-BE49-F238E27FC236}">
                  <a16:creationId xmlns:a16="http://schemas.microsoft.com/office/drawing/2014/main" id="{886636EE-B8F8-2399-6832-4E9C7D144F96}"/>
                </a:ext>
              </a:extLst>
            </p:cNvPr>
            <p:cNvSpPr txBox="1"/>
            <p:nvPr>
              <p:custDataLst>
                <p:tags r:id="rId8"/>
              </p:custDataLst>
            </p:nvPr>
          </p:nvSpPr>
          <p:spPr>
            <a:xfrm>
              <a:off x="408803" y="4424055"/>
              <a:ext cx="3798725" cy="481863"/>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显式表示参照框架与参照策略</a:t>
              </a:r>
              <a:endParaRPr kumimoji="0" lang="en-GB"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9" name="Body-1">
              <a:extLst>
                <a:ext uri="{FF2B5EF4-FFF2-40B4-BE49-F238E27FC236}">
                  <a16:creationId xmlns:a16="http://schemas.microsoft.com/office/drawing/2014/main" id="{B720B4C5-F5F2-79C2-05CE-FDFDCD9946A3}"/>
                </a:ext>
              </a:extLst>
            </p:cNvPr>
            <p:cNvSpPr txBox="1"/>
            <p:nvPr>
              <p:custDataLst>
                <p:tags r:id="rId9"/>
              </p:custDataLst>
            </p:nvPr>
          </p:nvSpPr>
          <p:spPr>
            <a:xfrm>
              <a:off x="122911" y="5811907"/>
              <a:ext cx="4084617" cy="481863"/>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区分底层语义知识与表层语言实现</a:t>
              </a:r>
              <a:endParaRPr kumimoji="0" lang="en-GB"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grpSp>
    </p:spTree>
    <p:extLst>
      <p:ext uri="{BB962C8B-B14F-4D97-AF65-F5344CB8AC3E}">
        <p14:creationId xmlns:p14="http://schemas.microsoft.com/office/powerpoint/2010/main" val="27763509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1CDD09-BB12-1F03-9F76-B5E5886CB111}"/>
            </a:ext>
          </a:extLst>
        </p:cNvPr>
        <p:cNvGrpSpPr/>
        <p:nvPr/>
      </p:nvGrpSpPr>
      <p:grpSpPr>
        <a:xfrm>
          <a:off x="0" y="0"/>
          <a:ext cx="0" cy="0"/>
          <a:chOff x="0" y="0"/>
          <a:chExt cx="0" cy="0"/>
        </a:xfrm>
      </p:grpSpPr>
      <p:grpSp>
        <p:nvGrpSpPr>
          <p:cNvPr id="11" name="组合 10">
            <a:extLst>
              <a:ext uri="{FF2B5EF4-FFF2-40B4-BE49-F238E27FC236}">
                <a16:creationId xmlns:a16="http://schemas.microsoft.com/office/drawing/2014/main" id="{1385E017-81BF-F395-5FD0-254BF2E12AC1}"/>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B70DE459-E38F-9CC8-CE70-622C140FDE56}"/>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A84442A5-F05F-E1E5-5EB2-5ECA89BDB02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934A754E-A29A-BDAC-9F66-548859B5BA3E}"/>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7FAE544A-6BCA-9D36-3918-6871D151D86F}"/>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45C77E19-0E5F-B2D1-CCE6-BA1493742776}"/>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0BBD79A5-0C67-8C6A-54A6-2E040E7DE314}"/>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F1927B82-606F-872B-BC67-6872382111B5}"/>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93F32307-D62B-BD65-6107-F78D445014EB}"/>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0859B3F6-5608-7923-79D6-653E3C2692D8}"/>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DBB90875-8F4F-1F25-5621-B3655C0FDB2D}"/>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87B43EB0-F746-E8B3-7089-DBF93ABBFF36}"/>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4F1BAC76-9A74-F126-4F10-BB3DB931BBB0}"/>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0C2F6520-6842-E1B0-8518-2B669ED653E7}"/>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E88240BF-BC79-80E7-EEB4-A22011DE4F01}"/>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3B430DE8-BEA7-FD35-7CFD-FE298BCB106E}"/>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6F556122-3798-BDA1-88FF-A1FCDB476740}"/>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6F2549D7-217F-BFD5-B31D-E751B2BC19B3}"/>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08A31DEF-4A15-B529-4334-6F4F26EB0573}"/>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C0E71A3A-5644-C13F-7A9E-8768CE76740B}"/>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D1714C24-240A-C6F6-2F00-338D997BB8A3}"/>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77ADC504-77F7-BBD7-9AFC-DAA49D2B71E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3DC8E62B-7A3F-C7CA-5CC0-B15A1017D3B6}"/>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1899880A-83FF-D87F-F172-6A35B98D44F9}"/>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360DD888-A72A-9464-A0E1-3CF71512AA65}"/>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F91C63D0-981E-8E34-7923-56AF95127DDF}"/>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385E138F-ADA5-7F1D-3A56-9423C3564592}"/>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FD3C4411-44DA-5C23-4F2A-A816EBDD053A}"/>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9281E894-A870-0FFE-A88B-2266D4A4D554}"/>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89071322-F7F2-34B9-610F-C1B18EB78894}"/>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F5411A76-FCBF-5BBC-2E24-A71A14A295CA}"/>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3A71B627-844F-7B05-577E-DA71B414DD12}"/>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96D7CE44-D669-73EB-84D4-2F5AA800960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AB7A5228-B989-9E20-7ED2-D121F8A2AF87}"/>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7E54B519-6451-137C-DD56-7F712A11F350}"/>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34DEE07D-5205-6261-D7FC-548020703905}"/>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156D8F3B-8B76-0E3C-3623-8050E3A316B4}"/>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EAC42EF1-BFBB-8B76-1549-0A1F75D7CB03}"/>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27F0087D-4C0D-560C-C288-9E89701F6DA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4004F716-06D7-FFE7-E009-47CE8A4AFD8E}"/>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7BFA2383-7433-E81D-45E1-7880315EED41}"/>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67DC1510-1905-10B5-E1B8-9EF263081C0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96FA22B3-B1D0-5CDB-CD06-5E3BF89AE4BD}"/>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D0C01942-4D7E-28FE-6424-D9228ABE73FC}"/>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D695F3BB-12C1-6D7B-41C6-E49D7A9DA6A5}"/>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1257F2AF-3F4B-F9B0-8670-AA2A3353D990}"/>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E5245E87-8CC7-DD25-CE16-6BFB8DBD2248}"/>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1878C1AB-19A1-C879-EA59-207B591D309A}"/>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F1059FAF-F878-8FC2-7794-A6DA3E77AA9B}"/>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B9BDB2F1-77BC-B07D-621F-425C0668E2B6}"/>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0AA839EE-6D2E-25CF-181A-1CDE6827737B}"/>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360C6F8C-1E55-8FC1-ABC7-5359A7DBD7EF}"/>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DD05592B-1A50-F43E-829F-73FDFDA35C01}"/>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AFE0C1C2-5304-A858-0C0E-9DAF85EC17F8}"/>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77AFE35A-7B3B-9296-0246-6E8E104EE265}"/>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2D30D87F-8EF4-FF32-1724-E55CD17C77C7}"/>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C8EA45C8-876F-9744-622A-C44260EDE8BB}"/>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4BCD1E89-6B11-72C2-4140-D6E178C0EC92}"/>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4" name="Body-1">
            <a:extLst>
              <a:ext uri="{FF2B5EF4-FFF2-40B4-BE49-F238E27FC236}">
                <a16:creationId xmlns:a16="http://schemas.microsoft.com/office/drawing/2014/main" id="{0BC70E59-F347-E332-C10C-B243C56901E1}"/>
              </a:ext>
            </a:extLst>
          </p:cNvPr>
          <p:cNvSpPr txBox="1"/>
          <p:nvPr>
            <p:custDataLst>
              <p:tags r:id="rId1"/>
            </p:custDataLst>
          </p:nvPr>
        </p:nvSpPr>
        <p:spPr>
          <a:xfrm>
            <a:off x="420360" y="105116"/>
            <a:ext cx="5838540"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en-US" altLang="zh-CN"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SpaSchema</a:t>
            </a: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空间方位语义知识框架</a:t>
            </a:r>
          </a:p>
        </p:txBody>
      </p:sp>
      <p:sp>
        <p:nvSpPr>
          <p:cNvPr id="72" name="矩形 71">
            <a:extLst>
              <a:ext uri="{FF2B5EF4-FFF2-40B4-BE49-F238E27FC236}">
                <a16:creationId xmlns:a16="http://schemas.microsoft.com/office/drawing/2014/main" id="{C18BB7CB-8D03-1217-EF76-C33BD6250F7B}"/>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3" name="文本框 72">
            <a:extLst>
              <a:ext uri="{FF2B5EF4-FFF2-40B4-BE49-F238E27FC236}">
                <a16:creationId xmlns:a16="http://schemas.microsoft.com/office/drawing/2014/main" id="{117DD222-F818-33CE-1DEA-7E7637BEC8E5}"/>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12</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110" name="Body-1">
            <a:extLst>
              <a:ext uri="{FF2B5EF4-FFF2-40B4-BE49-F238E27FC236}">
                <a16:creationId xmlns:a16="http://schemas.microsoft.com/office/drawing/2014/main" id="{B6539C84-B81D-985F-BD22-A0ECD93C377C}"/>
              </a:ext>
            </a:extLst>
          </p:cNvPr>
          <p:cNvSpPr txBox="1"/>
          <p:nvPr>
            <p:custDataLst>
              <p:tags r:id="rId2"/>
            </p:custDataLst>
          </p:nvPr>
        </p:nvSpPr>
        <p:spPr>
          <a:xfrm>
            <a:off x="420360" y="952998"/>
            <a:ext cx="2405462"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场景图式知识</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18" name="Body-1">
            <a:extLst>
              <a:ext uri="{FF2B5EF4-FFF2-40B4-BE49-F238E27FC236}">
                <a16:creationId xmlns:a16="http://schemas.microsoft.com/office/drawing/2014/main" id="{A5E60549-BABB-3D76-C6B5-07FB012CD0B2}"/>
              </a:ext>
            </a:extLst>
          </p:cNvPr>
          <p:cNvSpPr txBox="1"/>
          <p:nvPr>
            <p:custDataLst>
              <p:tags r:id="rId3"/>
            </p:custDataLst>
          </p:nvPr>
        </p:nvSpPr>
        <p:spPr>
          <a:xfrm>
            <a:off x="470839" y="1734369"/>
            <a:ext cx="11216661" cy="943528"/>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场景图式是对一类具体空间场景进行抽象后形成的结构化表示，用于刻画稳定的槽位组织、方向配置和典型空间关系。</a:t>
            </a:r>
            <a:endParaRPr kumimoji="0" lang="en-GB"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pic>
        <p:nvPicPr>
          <p:cNvPr id="4" name="图片 3">
            <a:extLst>
              <a:ext uri="{FF2B5EF4-FFF2-40B4-BE49-F238E27FC236}">
                <a16:creationId xmlns:a16="http://schemas.microsoft.com/office/drawing/2014/main" id="{32B09057-0D98-EF51-DD75-59ECA3A49F52}"/>
              </a:ext>
            </a:extLst>
          </p:cNvPr>
          <p:cNvPicPr>
            <a:picLocks noChangeAspect="1"/>
          </p:cNvPicPr>
          <p:nvPr/>
        </p:nvPicPr>
        <p:blipFill>
          <a:blip r:embed="rId7"/>
          <a:stretch>
            <a:fillRect/>
          </a:stretch>
        </p:blipFill>
        <p:spPr>
          <a:xfrm>
            <a:off x="2715516" y="2718541"/>
            <a:ext cx="6535972" cy="3125900"/>
          </a:xfrm>
          <a:prstGeom prst="rect">
            <a:avLst/>
          </a:prstGeom>
        </p:spPr>
      </p:pic>
      <p:sp>
        <p:nvSpPr>
          <p:cNvPr id="2" name="Body-1">
            <a:extLst>
              <a:ext uri="{FF2B5EF4-FFF2-40B4-BE49-F238E27FC236}">
                <a16:creationId xmlns:a16="http://schemas.microsoft.com/office/drawing/2014/main" id="{A1AF4D00-D9DC-832E-6566-9D913A9F346A}"/>
              </a:ext>
            </a:extLst>
          </p:cNvPr>
          <p:cNvSpPr txBox="1"/>
          <p:nvPr>
            <p:custDataLst>
              <p:tags r:id="rId4"/>
            </p:custDataLst>
          </p:nvPr>
        </p:nvSpPr>
        <p:spPr>
          <a:xfrm>
            <a:off x="758371" y="5949714"/>
            <a:ext cx="11216661" cy="481863"/>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图式将具体场景中的“可变内容”与“稳定结构”分离，为统一建模和可复用推理提供基础。</a:t>
            </a:r>
            <a:endParaRPr kumimoji="0" lang="en-GB"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Tree>
    <p:extLst>
      <p:ext uri="{BB962C8B-B14F-4D97-AF65-F5344CB8AC3E}">
        <p14:creationId xmlns:p14="http://schemas.microsoft.com/office/powerpoint/2010/main" val="310846389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8A5ADD-6A10-EB32-B474-BA9780927D75}"/>
            </a:ext>
          </a:extLst>
        </p:cNvPr>
        <p:cNvGrpSpPr/>
        <p:nvPr/>
      </p:nvGrpSpPr>
      <p:grpSpPr>
        <a:xfrm>
          <a:off x="0" y="0"/>
          <a:ext cx="0" cy="0"/>
          <a:chOff x="0" y="0"/>
          <a:chExt cx="0" cy="0"/>
        </a:xfrm>
      </p:grpSpPr>
      <p:grpSp>
        <p:nvGrpSpPr>
          <p:cNvPr id="11" name="组合 10">
            <a:extLst>
              <a:ext uri="{FF2B5EF4-FFF2-40B4-BE49-F238E27FC236}">
                <a16:creationId xmlns:a16="http://schemas.microsoft.com/office/drawing/2014/main" id="{39F30323-C0FD-1D74-E2BD-F94D09456CEE}"/>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4F06DFC9-8BE8-31C9-D8B9-D31CAAFAC7A6}"/>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3A4A647F-477B-8ED4-1FB5-4FB937CC2EF8}"/>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E9D4C342-F057-1C0B-B61E-97C296D946EB}"/>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3F51B67B-C80A-441C-D295-C61AFD3CBD66}"/>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E84CCB44-B547-2C9B-0294-BC4D46AD4DB4}"/>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C4971431-013C-1D77-49B9-F8F18B696C45}"/>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16DABE91-7CC3-94AF-23E3-E3EAA4357A3F}"/>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E20FA71A-D6C6-1447-8702-71F3941A0A64}"/>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D1F28A8D-A9FF-BA85-5EFA-9E1267679F24}"/>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18AC02A5-EE24-A459-346B-AB3455A94D4E}"/>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940AB40F-1123-00E8-34C4-ED0368BDA501}"/>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4760B375-5CD0-E8A4-FA3D-C4A0CE273958}"/>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186A7581-6C0F-98A4-742D-36E462E809DC}"/>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72CF9DF5-5FD3-6D60-BE48-5FD35293CBD1}"/>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B3CBFA7C-C5F2-CA03-6B75-CE7288F8659E}"/>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69134DD3-5EB5-46E2-8549-AD39E131BE49}"/>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378C6698-5FD2-A110-D887-33A49D79AED9}"/>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4E377594-E15E-D3D5-B822-4F311C3D9857}"/>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433327B2-1603-0AC5-DBF0-551D15EB3F03}"/>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3EC4C7D9-21A6-FC62-0DE1-E58C2FE80451}"/>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5723A99D-68CF-F56D-7C26-9F98E762546D}"/>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66F2FC21-14E1-7EAE-B086-E9EFDC5D9A3F}"/>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69715131-72BE-F79E-8AB0-EB28601A674E}"/>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391A81BF-1DEC-C669-A07C-6305044D6FB8}"/>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DC0F263E-C659-ACC3-C9FA-AB98B3C9D117}"/>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C9066A52-E69C-912D-FB00-032C08C56E68}"/>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956404A8-6C0C-50F4-4076-C22E322A2FBC}"/>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81977985-DB52-6919-6E91-E51078A272AD}"/>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4A08E5E7-D21F-0E7B-1383-BEDDB1A18B81}"/>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3F9E1186-FEFC-3475-B668-DFACF8FA56F4}"/>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63299332-174B-6FBE-3BD6-A81B50D1CC21}"/>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A18739B1-5E67-8A09-E5A4-59CC0A71761B}"/>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F2DCB9CB-1BDB-175A-F662-9DE844037BD7}"/>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B722ECA9-645B-EC2A-5DDB-F440E995B6D5}"/>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955946A4-9611-A558-35AF-940ADD066440}"/>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3540C111-AC19-BADA-5863-FAC7402F69BF}"/>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0BF01943-3B7B-92D3-4E50-AD6D4E0833CF}"/>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02B08CBA-5BFF-432A-A1D0-BADEA2A22D91}"/>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B0B16F17-FBCD-B1FF-1266-8AF08C2B5233}"/>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D57C8BBF-829D-0FF0-D29C-09305DADDE62}"/>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2D684690-ACD6-1921-0FD6-475C4E9F4ECB}"/>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3EFFA14E-37F5-E399-39A8-760F1B41AE2F}"/>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962A1CF7-085E-CF00-1F26-5AB43A20AA9F}"/>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C94255F5-A3A6-32B6-8D9C-F4D76BDB5360}"/>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A8F0B548-F7DF-3CD7-6109-40F9BC1A3C31}"/>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C8DC33D2-0FAB-5AFD-C876-BEF31E3D0F82}"/>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28E471DC-6483-F288-00A1-5C9002750116}"/>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3E2DE527-57AD-42E4-FB3B-FB328B9483ED}"/>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C51CBC36-6E4F-2119-E891-DB36B28CDC8D}"/>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27822078-927A-F268-00E1-AEFAD785E72A}"/>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565F94F2-B94E-EE78-D983-16983D66CDEA}"/>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5CC29F18-8BA4-D216-D08E-5A4AC4FB0A67}"/>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2200C2D6-6F3A-7441-2514-25DD49F3E65E}"/>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2F26B99E-F688-D633-24F8-C9A826D56C1D}"/>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8A8F471A-AFF3-356B-7CFE-6AD8F5DCCF76}"/>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537FC512-1F35-67C8-A7D5-2B0DEF70F9CB}"/>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A56B6CF2-1A5C-EAAA-5E17-81ECB5895935}"/>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4" name="Body-1">
            <a:extLst>
              <a:ext uri="{FF2B5EF4-FFF2-40B4-BE49-F238E27FC236}">
                <a16:creationId xmlns:a16="http://schemas.microsoft.com/office/drawing/2014/main" id="{F0C444B7-ABC8-A00C-6344-95D4D8927635}"/>
              </a:ext>
            </a:extLst>
          </p:cNvPr>
          <p:cNvSpPr txBox="1"/>
          <p:nvPr>
            <p:custDataLst>
              <p:tags r:id="rId1"/>
            </p:custDataLst>
          </p:nvPr>
        </p:nvSpPr>
        <p:spPr>
          <a:xfrm>
            <a:off x="420360" y="105116"/>
            <a:ext cx="5838540"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en-US" altLang="zh-CN"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SpaSchema</a:t>
            </a: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空间方位语义知识框架</a:t>
            </a:r>
          </a:p>
        </p:txBody>
      </p:sp>
      <p:sp>
        <p:nvSpPr>
          <p:cNvPr id="72" name="矩形 71">
            <a:extLst>
              <a:ext uri="{FF2B5EF4-FFF2-40B4-BE49-F238E27FC236}">
                <a16:creationId xmlns:a16="http://schemas.microsoft.com/office/drawing/2014/main" id="{69F1F32A-F815-DD3A-9892-1B22D214F9A4}"/>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3" name="文本框 72">
            <a:extLst>
              <a:ext uri="{FF2B5EF4-FFF2-40B4-BE49-F238E27FC236}">
                <a16:creationId xmlns:a16="http://schemas.microsoft.com/office/drawing/2014/main" id="{3E9B9BA0-AD90-FC72-429F-BA84E47A400E}"/>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13</a:t>
            </a:r>
            <a:endParaRPr lang="zh-CN" altLang="en-US" sz="2800" b="1" dirty="0">
              <a:solidFill>
                <a:schemeClr val="bg1"/>
              </a:solidFill>
              <a:latin typeface="黑体" panose="02010609060101010101" pitchFamily="49" charset="-122"/>
              <a:ea typeface="黑体" panose="02010609060101010101" pitchFamily="49" charset="-122"/>
            </a:endParaRPr>
          </a:p>
        </p:txBody>
      </p:sp>
      <p:grpSp>
        <p:nvGrpSpPr>
          <p:cNvPr id="2" name="组合 1">
            <a:extLst>
              <a:ext uri="{FF2B5EF4-FFF2-40B4-BE49-F238E27FC236}">
                <a16:creationId xmlns:a16="http://schemas.microsoft.com/office/drawing/2014/main" id="{AAA9DA43-0979-84FA-8BA4-1956EEDF6DEE}"/>
              </a:ext>
            </a:extLst>
          </p:cNvPr>
          <p:cNvGrpSpPr/>
          <p:nvPr/>
        </p:nvGrpSpPr>
        <p:grpSpPr>
          <a:xfrm>
            <a:off x="3324216" y="1086932"/>
            <a:ext cx="2478145" cy="2208729"/>
            <a:chOff x="0" y="0"/>
            <a:chExt cx="2000250" cy="1847532"/>
          </a:xfrm>
        </p:grpSpPr>
        <p:pic>
          <p:nvPicPr>
            <p:cNvPr id="3" name="图片 2">
              <a:extLst>
                <a:ext uri="{FF2B5EF4-FFF2-40B4-BE49-F238E27FC236}">
                  <a16:creationId xmlns:a16="http://schemas.microsoft.com/office/drawing/2014/main" id="{FA66EDF1-3330-D062-2D79-98C2C4FA495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28600" y="261937"/>
              <a:ext cx="1585595" cy="1585595"/>
            </a:xfrm>
            <a:prstGeom prst="rect">
              <a:avLst/>
            </a:prstGeom>
          </p:spPr>
        </p:pic>
        <p:sp>
          <p:nvSpPr>
            <p:cNvPr id="5" name="文本框 2">
              <a:extLst>
                <a:ext uri="{FF2B5EF4-FFF2-40B4-BE49-F238E27FC236}">
                  <a16:creationId xmlns:a16="http://schemas.microsoft.com/office/drawing/2014/main" id="{C0B7EF2B-B71F-B2EF-BE4D-07DD812F35D4}"/>
                </a:ext>
              </a:extLst>
            </p:cNvPr>
            <p:cNvSpPr txBox="1">
              <a:spLocks noChangeArrowheads="1"/>
            </p:cNvSpPr>
            <p:nvPr/>
          </p:nvSpPr>
          <p:spPr bwMode="auto">
            <a:xfrm>
              <a:off x="0" y="633412"/>
              <a:ext cx="290513"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A</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6" name="文本框 2">
              <a:extLst>
                <a:ext uri="{FF2B5EF4-FFF2-40B4-BE49-F238E27FC236}">
                  <a16:creationId xmlns:a16="http://schemas.microsoft.com/office/drawing/2014/main" id="{8A5C3CE4-0B3F-4AAB-6D74-14240299304A}"/>
                </a:ext>
              </a:extLst>
            </p:cNvPr>
            <p:cNvSpPr txBox="1">
              <a:spLocks noChangeArrowheads="1"/>
            </p:cNvSpPr>
            <p:nvPr/>
          </p:nvSpPr>
          <p:spPr bwMode="auto">
            <a:xfrm>
              <a:off x="561975" y="0"/>
              <a:ext cx="309562" cy="452437"/>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B</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7" name="文本框 2">
              <a:extLst>
                <a:ext uri="{FF2B5EF4-FFF2-40B4-BE49-F238E27FC236}">
                  <a16:creationId xmlns:a16="http://schemas.microsoft.com/office/drawing/2014/main" id="{BBF62432-7493-40FB-7FF4-42AAE083B286}"/>
                </a:ext>
              </a:extLst>
            </p:cNvPr>
            <p:cNvSpPr txBox="1">
              <a:spLocks noChangeArrowheads="1"/>
            </p:cNvSpPr>
            <p:nvPr/>
          </p:nvSpPr>
          <p:spPr bwMode="auto">
            <a:xfrm>
              <a:off x="1138237" y="0"/>
              <a:ext cx="290513"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C</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8" name="文本框 2">
              <a:extLst>
                <a:ext uri="{FF2B5EF4-FFF2-40B4-BE49-F238E27FC236}">
                  <a16:creationId xmlns:a16="http://schemas.microsoft.com/office/drawing/2014/main" id="{FB21EB33-70D2-5CF4-3DAD-F004D0EE2835}"/>
                </a:ext>
              </a:extLst>
            </p:cNvPr>
            <p:cNvSpPr txBox="1">
              <a:spLocks noChangeArrowheads="1"/>
            </p:cNvSpPr>
            <p:nvPr/>
          </p:nvSpPr>
          <p:spPr bwMode="auto">
            <a:xfrm>
              <a:off x="1709737" y="347662"/>
              <a:ext cx="290513"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D</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0" name="文本框 2">
              <a:extLst>
                <a:ext uri="{FF2B5EF4-FFF2-40B4-BE49-F238E27FC236}">
                  <a16:creationId xmlns:a16="http://schemas.microsoft.com/office/drawing/2014/main" id="{16AFC5BB-97D7-EAEC-261B-5031A6C578AC}"/>
                </a:ext>
              </a:extLst>
            </p:cNvPr>
            <p:cNvSpPr txBox="1">
              <a:spLocks noChangeArrowheads="1"/>
            </p:cNvSpPr>
            <p:nvPr/>
          </p:nvSpPr>
          <p:spPr bwMode="auto">
            <a:xfrm>
              <a:off x="1619250" y="1400175"/>
              <a:ext cx="290513"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E</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66" name="文本框 2">
              <a:extLst>
                <a:ext uri="{FF2B5EF4-FFF2-40B4-BE49-F238E27FC236}">
                  <a16:creationId xmlns:a16="http://schemas.microsoft.com/office/drawing/2014/main" id="{7360D1E9-00E7-2B1C-C395-940E11042C32}"/>
                </a:ext>
              </a:extLst>
            </p:cNvPr>
            <p:cNvSpPr txBox="1">
              <a:spLocks noChangeArrowheads="1"/>
            </p:cNvSpPr>
            <p:nvPr/>
          </p:nvSpPr>
          <p:spPr bwMode="auto">
            <a:xfrm>
              <a:off x="190500" y="1376362"/>
              <a:ext cx="290513"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F</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grpSp>
      <p:grpSp>
        <p:nvGrpSpPr>
          <p:cNvPr id="70" name="组合 69">
            <a:extLst>
              <a:ext uri="{FF2B5EF4-FFF2-40B4-BE49-F238E27FC236}">
                <a16:creationId xmlns:a16="http://schemas.microsoft.com/office/drawing/2014/main" id="{F0DAAEF4-3627-EFD3-72DA-D4481D735B14}"/>
              </a:ext>
            </a:extLst>
          </p:cNvPr>
          <p:cNvGrpSpPr/>
          <p:nvPr/>
        </p:nvGrpSpPr>
        <p:grpSpPr>
          <a:xfrm>
            <a:off x="783593" y="1039105"/>
            <a:ext cx="2335256" cy="2351060"/>
            <a:chOff x="0" y="0"/>
            <a:chExt cx="1818958" cy="2009775"/>
          </a:xfrm>
        </p:grpSpPr>
        <p:pic>
          <p:nvPicPr>
            <p:cNvPr id="71" name="图片 70">
              <a:extLst>
                <a:ext uri="{FF2B5EF4-FFF2-40B4-BE49-F238E27FC236}">
                  <a16:creationId xmlns:a16="http://schemas.microsoft.com/office/drawing/2014/main" id="{737E0D9C-10E3-BC8C-3F9A-6CFB5943221F}"/>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l="6466" t="3423" r="4739" b="7414"/>
            <a:stretch/>
          </p:blipFill>
          <p:spPr bwMode="auto">
            <a:xfrm>
              <a:off x="142875" y="238125"/>
              <a:ext cx="1528445" cy="1534795"/>
            </a:xfrm>
            <a:prstGeom prst="rect">
              <a:avLst/>
            </a:prstGeom>
            <a:ln>
              <a:noFill/>
            </a:ln>
            <a:extLst>
              <a:ext uri="{53640926-AAD7-44D8-BBD7-CCE9431645EC}">
                <a14:shadowObscured xmlns:a14="http://schemas.microsoft.com/office/drawing/2010/main"/>
              </a:ext>
            </a:extLst>
          </p:spPr>
        </p:pic>
        <p:grpSp>
          <p:nvGrpSpPr>
            <p:cNvPr id="100" name="组合 99">
              <a:extLst>
                <a:ext uri="{FF2B5EF4-FFF2-40B4-BE49-F238E27FC236}">
                  <a16:creationId xmlns:a16="http://schemas.microsoft.com/office/drawing/2014/main" id="{256C97EA-9196-0441-2426-6D4C4991B2A8}"/>
                </a:ext>
              </a:extLst>
            </p:cNvPr>
            <p:cNvGrpSpPr/>
            <p:nvPr/>
          </p:nvGrpSpPr>
          <p:grpSpPr>
            <a:xfrm>
              <a:off x="0" y="0"/>
              <a:ext cx="1818958" cy="2009775"/>
              <a:chOff x="0" y="0"/>
              <a:chExt cx="1818958" cy="2009775"/>
            </a:xfrm>
          </p:grpSpPr>
          <p:sp>
            <p:nvSpPr>
              <p:cNvPr id="101" name="文本框 2">
                <a:extLst>
                  <a:ext uri="{FF2B5EF4-FFF2-40B4-BE49-F238E27FC236}">
                    <a16:creationId xmlns:a16="http://schemas.microsoft.com/office/drawing/2014/main" id="{4B7444C3-C503-6D09-DBE9-930910060458}"/>
                  </a:ext>
                </a:extLst>
              </p:cNvPr>
              <p:cNvSpPr txBox="1">
                <a:spLocks noChangeArrowheads="1"/>
              </p:cNvSpPr>
              <p:nvPr/>
            </p:nvSpPr>
            <p:spPr bwMode="auto">
              <a:xfrm>
                <a:off x="0" y="347663"/>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A</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02" name="文本框 2">
                <a:extLst>
                  <a:ext uri="{FF2B5EF4-FFF2-40B4-BE49-F238E27FC236}">
                    <a16:creationId xmlns:a16="http://schemas.microsoft.com/office/drawing/2014/main" id="{2A2C1793-AE7B-5FDE-BA02-070F31DC2D3B}"/>
                  </a:ext>
                </a:extLst>
              </p:cNvPr>
              <p:cNvSpPr txBox="1">
                <a:spLocks noChangeArrowheads="1"/>
              </p:cNvSpPr>
              <p:nvPr/>
            </p:nvSpPr>
            <p:spPr bwMode="auto">
              <a:xfrm>
                <a:off x="647700" y="0"/>
                <a:ext cx="309245" cy="452120"/>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B</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03" name="文本框 2">
                <a:extLst>
                  <a:ext uri="{FF2B5EF4-FFF2-40B4-BE49-F238E27FC236}">
                    <a16:creationId xmlns:a16="http://schemas.microsoft.com/office/drawing/2014/main" id="{65E81081-C7CC-8C78-081B-369C5C09B296}"/>
                  </a:ext>
                </a:extLst>
              </p:cNvPr>
              <p:cNvSpPr txBox="1">
                <a:spLocks noChangeArrowheads="1"/>
              </p:cNvSpPr>
              <p:nvPr/>
            </p:nvSpPr>
            <p:spPr bwMode="auto">
              <a:xfrm>
                <a:off x="1381125" y="204788"/>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C</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05" name="文本框 2">
                <a:extLst>
                  <a:ext uri="{FF2B5EF4-FFF2-40B4-BE49-F238E27FC236}">
                    <a16:creationId xmlns:a16="http://schemas.microsoft.com/office/drawing/2014/main" id="{416FE224-14E8-9AB4-675C-EA063AAA8C6F}"/>
                  </a:ext>
                </a:extLst>
              </p:cNvPr>
              <p:cNvSpPr txBox="1">
                <a:spLocks noChangeArrowheads="1"/>
              </p:cNvSpPr>
              <p:nvPr/>
            </p:nvSpPr>
            <p:spPr bwMode="auto">
              <a:xfrm>
                <a:off x="1528763" y="1366838"/>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D</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06" name="文本框 2">
                <a:extLst>
                  <a:ext uri="{FF2B5EF4-FFF2-40B4-BE49-F238E27FC236}">
                    <a16:creationId xmlns:a16="http://schemas.microsoft.com/office/drawing/2014/main" id="{1C9B5586-DA6D-E50D-000C-8E2824C10E97}"/>
                  </a:ext>
                </a:extLst>
              </p:cNvPr>
              <p:cNvSpPr txBox="1">
                <a:spLocks noChangeArrowheads="1"/>
              </p:cNvSpPr>
              <p:nvPr/>
            </p:nvSpPr>
            <p:spPr bwMode="auto">
              <a:xfrm>
                <a:off x="762000" y="1600200"/>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E</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07" name="文本框 2">
                <a:extLst>
                  <a:ext uri="{FF2B5EF4-FFF2-40B4-BE49-F238E27FC236}">
                    <a16:creationId xmlns:a16="http://schemas.microsoft.com/office/drawing/2014/main" id="{8285268E-7475-62BE-C821-0AF2F77A7F17}"/>
                  </a:ext>
                </a:extLst>
              </p:cNvPr>
              <p:cNvSpPr txBox="1">
                <a:spLocks noChangeArrowheads="1"/>
              </p:cNvSpPr>
              <p:nvPr/>
            </p:nvSpPr>
            <p:spPr bwMode="auto">
              <a:xfrm>
                <a:off x="138113" y="1524000"/>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F</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grpSp>
      </p:grpSp>
      <p:grpSp>
        <p:nvGrpSpPr>
          <p:cNvPr id="108" name="组合 107">
            <a:extLst>
              <a:ext uri="{FF2B5EF4-FFF2-40B4-BE49-F238E27FC236}">
                <a16:creationId xmlns:a16="http://schemas.microsoft.com/office/drawing/2014/main" id="{565103D5-DF69-90A7-0F94-187AA1CA8068}"/>
              </a:ext>
            </a:extLst>
          </p:cNvPr>
          <p:cNvGrpSpPr/>
          <p:nvPr/>
        </p:nvGrpSpPr>
        <p:grpSpPr>
          <a:xfrm>
            <a:off x="8798627" y="1173677"/>
            <a:ext cx="1973845" cy="2107436"/>
            <a:chOff x="0" y="0"/>
            <a:chExt cx="1542732" cy="1557020"/>
          </a:xfrm>
        </p:grpSpPr>
        <p:pic>
          <p:nvPicPr>
            <p:cNvPr id="109" name="图片 108">
              <a:extLst>
                <a:ext uri="{FF2B5EF4-FFF2-40B4-BE49-F238E27FC236}">
                  <a16:creationId xmlns:a16="http://schemas.microsoft.com/office/drawing/2014/main" id="{9B263411-15DE-F7AC-60EE-6C7FE2AEBBAA}"/>
                </a:ext>
              </a:extLst>
            </p:cNvPr>
            <p:cNvPicPr>
              <a:picLocks noChangeAspect="1"/>
            </p:cNvPicPr>
            <p:nvPr/>
          </p:nvPicPr>
          <p:blipFill rotWithShape="1">
            <a:blip r:embed="rId6" cstate="print">
              <a:extLst>
                <a:ext uri="{28A0092B-C50C-407E-A947-70E740481C1C}">
                  <a14:useLocalDpi xmlns:a14="http://schemas.microsoft.com/office/drawing/2010/main" val="0"/>
                </a:ext>
              </a:extLst>
            </a:blip>
            <a:srcRect l="20189" t="3976" r="18927" b="5091"/>
            <a:stretch/>
          </p:blipFill>
          <p:spPr bwMode="auto">
            <a:xfrm>
              <a:off x="233362" y="0"/>
              <a:ext cx="1042670" cy="1557020"/>
            </a:xfrm>
            <a:prstGeom prst="rect">
              <a:avLst/>
            </a:prstGeom>
            <a:ln>
              <a:noFill/>
            </a:ln>
            <a:extLst>
              <a:ext uri="{53640926-AAD7-44D8-BBD7-CCE9431645EC}">
                <a14:shadowObscured xmlns:a14="http://schemas.microsoft.com/office/drawing/2010/main"/>
              </a:ext>
            </a:extLst>
          </p:spPr>
        </p:pic>
        <p:sp>
          <p:nvSpPr>
            <p:cNvPr id="111" name="文本框 2">
              <a:extLst>
                <a:ext uri="{FF2B5EF4-FFF2-40B4-BE49-F238E27FC236}">
                  <a16:creationId xmlns:a16="http://schemas.microsoft.com/office/drawing/2014/main" id="{66929276-B5EF-CE4E-A84F-E2B3621BEFEE}"/>
                </a:ext>
              </a:extLst>
            </p:cNvPr>
            <p:cNvSpPr txBox="1">
              <a:spLocks noChangeArrowheads="1"/>
            </p:cNvSpPr>
            <p:nvPr/>
          </p:nvSpPr>
          <p:spPr bwMode="auto">
            <a:xfrm>
              <a:off x="9525" y="109538"/>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A</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12" name="文本框 2">
              <a:extLst>
                <a:ext uri="{FF2B5EF4-FFF2-40B4-BE49-F238E27FC236}">
                  <a16:creationId xmlns:a16="http://schemas.microsoft.com/office/drawing/2014/main" id="{7AD24971-D4A5-D8B9-FFA7-4767673B8286}"/>
                </a:ext>
              </a:extLst>
            </p:cNvPr>
            <p:cNvSpPr txBox="1">
              <a:spLocks noChangeArrowheads="1"/>
            </p:cNvSpPr>
            <p:nvPr/>
          </p:nvSpPr>
          <p:spPr bwMode="auto">
            <a:xfrm>
              <a:off x="1219200" y="95250"/>
              <a:ext cx="223837" cy="452120"/>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B</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13" name="文本框 2">
              <a:extLst>
                <a:ext uri="{FF2B5EF4-FFF2-40B4-BE49-F238E27FC236}">
                  <a16:creationId xmlns:a16="http://schemas.microsoft.com/office/drawing/2014/main" id="{B3D898CB-C685-F640-D825-F4478510054C}"/>
                </a:ext>
              </a:extLst>
            </p:cNvPr>
            <p:cNvSpPr txBox="1">
              <a:spLocks noChangeArrowheads="1"/>
            </p:cNvSpPr>
            <p:nvPr/>
          </p:nvSpPr>
          <p:spPr bwMode="auto">
            <a:xfrm>
              <a:off x="0" y="581025"/>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C</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14" name="文本框 2">
              <a:extLst>
                <a:ext uri="{FF2B5EF4-FFF2-40B4-BE49-F238E27FC236}">
                  <a16:creationId xmlns:a16="http://schemas.microsoft.com/office/drawing/2014/main" id="{C7CC38C9-AFBE-E37C-0536-8D6B550543BE}"/>
                </a:ext>
              </a:extLst>
            </p:cNvPr>
            <p:cNvSpPr txBox="1">
              <a:spLocks noChangeArrowheads="1"/>
            </p:cNvSpPr>
            <p:nvPr/>
          </p:nvSpPr>
          <p:spPr bwMode="auto">
            <a:xfrm>
              <a:off x="1252537" y="561975"/>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D</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15" name="文本框 2">
              <a:extLst>
                <a:ext uri="{FF2B5EF4-FFF2-40B4-BE49-F238E27FC236}">
                  <a16:creationId xmlns:a16="http://schemas.microsoft.com/office/drawing/2014/main" id="{1A1A1F13-CDB2-7630-2CE9-96197F6FE83F}"/>
                </a:ext>
              </a:extLst>
            </p:cNvPr>
            <p:cNvSpPr txBox="1">
              <a:spLocks noChangeArrowheads="1"/>
            </p:cNvSpPr>
            <p:nvPr/>
          </p:nvSpPr>
          <p:spPr bwMode="auto">
            <a:xfrm>
              <a:off x="9525" y="1033463"/>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E</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16" name="文本框 2">
              <a:extLst>
                <a:ext uri="{FF2B5EF4-FFF2-40B4-BE49-F238E27FC236}">
                  <a16:creationId xmlns:a16="http://schemas.microsoft.com/office/drawing/2014/main" id="{B5D075AF-84E0-89E9-3239-AD853D549145}"/>
                </a:ext>
              </a:extLst>
            </p:cNvPr>
            <p:cNvSpPr txBox="1">
              <a:spLocks noChangeArrowheads="1"/>
            </p:cNvSpPr>
            <p:nvPr/>
          </p:nvSpPr>
          <p:spPr bwMode="auto">
            <a:xfrm>
              <a:off x="1252537" y="1023938"/>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F</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grpSp>
      <p:grpSp>
        <p:nvGrpSpPr>
          <p:cNvPr id="117" name="组合 116">
            <a:extLst>
              <a:ext uri="{FF2B5EF4-FFF2-40B4-BE49-F238E27FC236}">
                <a16:creationId xmlns:a16="http://schemas.microsoft.com/office/drawing/2014/main" id="{88AE0B97-CC58-A256-4191-03E21DAF9E20}"/>
              </a:ext>
            </a:extLst>
          </p:cNvPr>
          <p:cNvGrpSpPr/>
          <p:nvPr/>
        </p:nvGrpSpPr>
        <p:grpSpPr>
          <a:xfrm>
            <a:off x="6245966" y="1059492"/>
            <a:ext cx="1973845" cy="2455608"/>
            <a:chOff x="0" y="-29737"/>
            <a:chExt cx="1609725" cy="2101425"/>
          </a:xfrm>
        </p:grpSpPr>
        <p:pic>
          <p:nvPicPr>
            <p:cNvPr id="119" name="图片 118">
              <a:extLst>
                <a:ext uri="{FF2B5EF4-FFF2-40B4-BE49-F238E27FC236}">
                  <a16:creationId xmlns:a16="http://schemas.microsoft.com/office/drawing/2014/main" id="{76167FFD-432B-CC38-0B9A-D69760F6D972}"/>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0" y="180975"/>
              <a:ext cx="1609725" cy="1609725"/>
            </a:xfrm>
            <a:prstGeom prst="rect">
              <a:avLst/>
            </a:prstGeom>
          </p:spPr>
        </p:pic>
        <p:sp>
          <p:nvSpPr>
            <p:cNvPr id="120" name="文本框 2">
              <a:extLst>
                <a:ext uri="{FF2B5EF4-FFF2-40B4-BE49-F238E27FC236}">
                  <a16:creationId xmlns:a16="http://schemas.microsoft.com/office/drawing/2014/main" id="{F4665AD6-A9FC-3BE2-DC8D-1D60C765D7D2}"/>
                </a:ext>
              </a:extLst>
            </p:cNvPr>
            <p:cNvSpPr txBox="1">
              <a:spLocks noChangeArrowheads="1"/>
            </p:cNvSpPr>
            <p:nvPr/>
          </p:nvSpPr>
          <p:spPr bwMode="auto">
            <a:xfrm>
              <a:off x="442796" y="-29737"/>
              <a:ext cx="381577"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B</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21" name="文本框 2">
              <a:extLst>
                <a:ext uri="{FF2B5EF4-FFF2-40B4-BE49-F238E27FC236}">
                  <a16:creationId xmlns:a16="http://schemas.microsoft.com/office/drawing/2014/main" id="{93F82F9D-AAA0-E17A-E658-1CF6BFEAE99F}"/>
                </a:ext>
              </a:extLst>
            </p:cNvPr>
            <p:cNvSpPr txBox="1">
              <a:spLocks noChangeArrowheads="1"/>
            </p:cNvSpPr>
            <p:nvPr/>
          </p:nvSpPr>
          <p:spPr bwMode="auto">
            <a:xfrm>
              <a:off x="885594" y="-29737"/>
              <a:ext cx="223520" cy="452120"/>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A</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22" name="文本框 2">
              <a:extLst>
                <a:ext uri="{FF2B5EF4-FFF2-40B4-BE49-F238E27FC236}">
                  <a16:creationId xmlns:a16="http://schemas.microsoft.com/office/drawing/2014/main" id="{6A3139CD-B799-69D3-AEB9-F7357121FAE2}"/>
                </a:ext>
              </a:extLst>
            </p:cNvPr>
            <p:cNvSpPr txBox="1">
              <a:spLocks noChangeArrowheads="1"/>
            </p:cNvSpPr>
            <p:nvPr/>
          </p:nvSpPr>
          <p:spPr bwMode="auto">
            <a:xfrm>
              <a:off x="409575" y="1662113"/>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C</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sp>
          <p:nvSpPr>
            <p:cNvPr id="123" name="文本框 2">
              <a:extLst>
                <a:ext uri="{FF2B5EF4-FFF2-40B4-BE49-F238E27FC236}">
                  <a16:creationId xmlns:a16="http://schemas.microsoft.com/office/drawing/2014/main" id="{87A163FD-2595-C0AD-44D7-270EE9F66282}"/>
                </a:ext>
              </a:extLst>
            </p:cNvPr>
            <p:cNvSpPr txBox="1">
              <a:spLocks noChangeArrowheads="1"/>
            </p:cNvSpPr>
            <p:nvPr/>
          </p:nvSpPr>
          <p:spPr bwMode="auto">
            <a:xfrm>
              <a:off x="866775" y="1662113"/>
              <a:ext cx="290195" cy="409575"/>
            </a:xfrm>
            <a:prstGeom prst="rect">
              <a:avLst/>
            </a:prstGeom>
            <a:noFill/>
            <a:ln w="9525">
              <a:noFill/>
              <a:miter lim="800000"/>
              <a:headEnd/>
              <a:tailEnd/>
            </a:ln>
          </p:spPr>
          <p:txBody>
            <a:bodyPr rot="0" vert="horz" wrap="square" lIns="91440" tIns="45720" rIns="91440" bIns="45720" anchor="t" anchorCtr="0">
              <a:noAutofit/>
            </a:bodyPr>
            <a:lstStyle/>
            <a:p>
              <a:pPr indent="127000" algn="just">
                <a:lnSpc>
                  <a:spcPts val="2000"/>
                </a:lnSpc>
                <a:buNone/>
              </a:pPr>
              <a:r>
                <a:rPr lang="en-US" sz="1050" kern="100">
                  <a:effectLst/>
                  <a:latin typeface="Times New Roman" panose="02020603050405020304" pitchFamily="18" charset="0"/>
                  <a:ea typeface="宋体" panose="02010600030101010101" pitchFamily="2" charset="-122"/>
                  <a:cs typeface="Times New Roman" panose="02020603050405020304" pitchFamily="18" charset="0"/>
                </a:rPr>
                <a:t>D</a:t>
              </a:r>
              <a:endParaRPr lang="zh-CN" sz="1050" kern="100">
                <a:effectLst/>
                <a:latin typeface="Times New Roman" panose="02020603050405020304" pitchFamily="18" charset="0"/>
                <a:ea typeface="宋体" panose="02010600030101010101" pitchFamily="2" charset="-122"/>
                <a:cs typeface="Times New Roman" panose="02020603050405020304" pitchFamily="18" charset="0"/>
              </a:endParaRPr>
            </a:p>
          </p:txBody>
        </p:sp>
      </p:grpSp>
      <p:sp>
        <p:nvSpPr>
          <p:cNvPr id="124" name="文本框 123">
            <a:extLst>
              <a:ext uri="{FF2B5EF4-FFF2-40B4-BE49-F238E27FC236}">
                <a16:creationId xmlns:a16="http://schemas.microsoft.com/office/drawing/2014/main" id="{8A76782F-6631-F417-9FB2-8E71E86A51A3}"/>
              </a:ext>
            </a:extLst>
          </p:cNvPr>
          <p:cNvSpPr txBox="1"/>
          <p:nvPr/>
        </p:nvSpPr>
        <p:spPr>
          <a:xfrm>
            <a:off x="853885" y="3267307"/>
            <a:ext cx="2283064"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向心六角空间图式</a:t>
            </a:r>
          </a:p>
        </p:txBody>
      </p:sp>
      <p:sp>
        <p:nvSpPr>
          <p:cNvPr id="125" name="文本框 124">
            <a:extLst>
              <a:ext uri="{FF2B5EF4-FFF2-40B4-BE49-F238E27FC236}">
                <a16:creationId xmlns:a16="http://schemas.microsoft.com/office/drawing/2014/main" id="{35E1C0A0-8E96-8C59-9579-ADCDD4B23756}"/>
              </a:ext>
            </a:extLst>
          </p:cNvPr>
          <p:cNvSpPr txBox="1"/>
          <p:nvPr/>
        </p:nvSpPr>
        <p:spPr>
          <a:xfrm>
            <a:off x="3589284" y="3267307"/>
            <a:ext cx="2283064"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离心六角空间图式</a:t>
            </a:r>
          </a:p>
        </p:txBody>
      </p:sp>
      <p:sp>
        <p:nvSpPr>
          <p:cNvPr id="126" name="文本框 125">
            <a:extLst>
              <a:ext uri="{FF2B5EF4-FFF2-40B4-BE49-F238E27FC236}">
                <a16:creationId xmlns:a16="http://schemas.microsoft.com/office/drawing/2014/main" id="{1C48E7FA-4C95-5651-0811-45F93073C4BE}"/>
              </a:ext>
            </a:extLst>
          </p:cNvPr>
          <p:cNvSpPr txBox="1"/>
          <p:nvPr/>
        </p:nvSpPr>
        <p:spPr>
          <a:xfrm>
            <a:off x="6245966" y="3285298"/>
            <a:ext cx="2283064"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四人卡座空间图式</a:t>
            </a:r>
          </a:p>
        </p:txBody>
      </p:sp>
      <p:sp>
        <p:nvSpPr>
          <p:cNvPr id="127" name="文本框 126">
            <a:extLst>
              <a:ext uri="{FF2B5EF4-FFF2-40B4-BE49-F238E27FC236}">
                <a16:creationId xmlns:a16="http://schemas.microsoft.com/office/drawing/2014/main" id="{9EE8C115-1385-1612-D53C-1F296A531356}"/>
              </a:ext>
            </a:extLst>
          </p:cNvPr>
          <p:cNvSpPr txBox="1"/>
          <p:nvPr/>
        </p:nvSpPr>
        <p:spPr>
          <a:xfrm>
            <a:off x="8798627" y="3305191"/>
            <a:ext cx="2283064"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三层两列空间图式</a:t>
            </a:r>
          </a:p>
        </p:txBody>
      </p:sp>
      <p:sp>
        <p:nvSpPr>
          <p:cNvPr id="4" name="文本框 3">
            <a:extLst>
              <a:ext uri="{FF2B5EF4-FFF2-40B4-BE49-F238E27FC236}">
                <a16:creationId xmlns:a16="http://schemas.microsoft.com/office/drawing/2014/main" id="{2F6D7B56-4484-C074-4EBA-C78CA79BF936}"/>
              </a:ext>
            </a:extLst>
          </p:cNvPr>
          <p:cNvSpPr txBox="1"/>
          <p:nvPr/>
        </p:nvSpPr>
        <p:spPr>
          <a:xfrm>
            <a:off x="2843954" y="3939359"/>
            <a:ext cx="6621515" cy="2238241"/>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槽位：可被实体占据的离散位置单元</a:t>
            </a:r>
            <a:endPar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indent="-342900">
              <a:lnSpc>
                <a:spcPct val="150000"/>
              </a:lnSpc>
              <a:buFont typeface="Arial" panose="020B0604020202020204" pitchFamily="34" charset="0"/>
              <a:buChar char="•"/>
            </a:pP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实体：可被映射到槽位的对象类型</a:t>
            </a:r>
            <a:endPar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indent="-342900">
              <a:lnSpc>
                <a:spcPct val="150000"/>
              </a:lnSpc>
              <a:buFont typeface="Arial" panose="020B0604020202020204" pitchFamily="34" charset="0"/>
              <a:buChar char="•"/>
            </a:pP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槽位关系：槽位之间的结构性关系</a:t>
            </a:r>
            <a:endPar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indent="-342900">
              <a:lnSpc>
                <a:spcPct val="150000"/>
              </a:lnSpc>
              <a:buFont typeface="Arial" panose="020B0604020202020204" pitchFamily="34" charset="0"/>
              <a:buChar char="•"/>
            </a:pP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方向配置：决定方位解释的朝向和参照设置</a:t>
            </a:r>
            <a:endPar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Tree>
    <p:extLst>
      <p:ext uri="{BB962C8B-B14F-4D97-AF65-F5344CB8AC3E}">
        <p14:creationId xmlns:p14="http://schemas.microsoft.com/office/powerpoint/2010/main" val="36114805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EDC57CE-DAFD-E448-7BA3-34698A0F7E40}"/>
            </a:ext>
          </a:extLst>
        </p:cNvPr>
        <p:cNvGrpSpPr/>
        <p:nvPr/>
      </p:nvGrpSpPr>
      <p:grpSpPr>
        <a:xfrm>
          <a:off x="0" y="0"/>
          <a:ext cx="0" cy="0"/>
          <a:chOff x="0" y="0"/>
          <a:chExt cx="0" cy="0"/>
        </a:xfrm>
      </p:grpSpPr>
      <p:grpSp>
        <p:nvGrpSpPr>
          <p:cNvPr id="11" name="组合 10">
            <a:extLst>
              <a:ext uri="{FF2B5EF4-FFF2-40B4-BE49-F238E27FC236}">
                <a16:creationId xmlns:a16="http://schemas.microsoft.com/office/drawing/2014/main" id="{0FB6BC7F-8529-EB98-6F70-CD010C3E05B7}"/>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5DF6A038-2C4A-F0D6-3248-CE9E2B972F1E}"/>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F8AF340A-9EB1-B985-A3AB-71FD9158C5A6}"/>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C9CDAB3F-F109-30E2-048B-4BF9FE47C015}"/>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211DE528-86E7-7F89-87E7-8A0A8DE4A108}"/>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C1731083-0A10-ED43-3C3E-9F9104089261}"/>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F60EC5E7-8732-4B7B-364D-1B5F8D8C8E1E}"/>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E2F952AC-2A7F-E015-9F8C-E42C3F99F804}"/>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C3FD3C3D-CD6D-80FF-8541-226E0E8B6295}"/>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4FCE32D3-EA25-D125-5381-44AC0AC19F5B}"/>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50C36F06-D838-AB86-07E7-A13A7B6F6BF2}"/>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5CF40D50-FC98-C648-20DE-0539B9316CDD}"/>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7140ECAD-A48F-8E7A-035C-65BF3BB5A1FA}"/>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8697A772-8CA8-F645-2783-C07F30AA05C6}"/>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2E1B3B87-8C36-2DC6-F919-E6BF9BABFDA4}"/>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3617CD2A-69C7-5296-7FE0-D96C9A1FC6D5}"/>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189EC37D-D639-743A-77FD-FD58E9405001}"/>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6D47998F-7FAF-5186-25AB-75E0CBD1C477}"/>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4AF517F8-2F40-418E-7221-831E25990B0A}"/>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0FE2E5C5-B956-9CF3-5C26-BE1734A62B57}"/>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D9D8C1D3-2CD7-FFFF-B5AD-4F5A262307DD}"/>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2AE26C73-4672-BDBA-D782-7DDFDE3F4AC6}"/>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E8BEF6F3-DF18-4D52-97DF-17E18B09F721}"/>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6C2490E8-0D44-4525-51C4-3F9F2D6FE013}"/>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ABC6424F-488D-952B-2012-B4067E2BA754}"/>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C2E8C1F7-7828-823B-8468-FB42B1A9D541}"/>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6508333C-E74B-AA6F-2481-15112FA0BBF0}"/>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DACB111E-1ABF-8445-B59D-339F7C6D3175}"/>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557F8F24-0417-A8BD-645C-7A9F12753D49}"/>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81DF3E05-5943-792C-B196-6C8843827A95}"/>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7FFA1119-C70F-E016-7AF9-12A37A8F32FC}"/>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F548C541-6C09-3C34-2EA0-28601512E8C3}"/>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CA4884AF-B25D-57ED-4D15-E8FF5CEC962D}"/>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27558827-14F0-751F-58FF-58E86560159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53182797-0F82-734B-ADAF-50222127ACA6}"/>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4A928444-5A90-4602-741C-207CBCED3158}"/>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770BC24C-209B-8E79-195E-49970CA0E8C9}"/>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EF705732-A2ED-2760-63B0-5ACA469071A0}"/>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0D08436F-E15D-CA7C-30E1-4A57C4A4F1D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55835C92-17BB-BDCB-0C2B-F3C9B07E97A1}"/>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18F9D466-6A1C-4174-DCE8-975E223BD353}"/>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20D7A415-220B-2EF7-1B5E-72952A1D2D62}"/>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7BA66029-9BE5-D52F-D7ED-AA1E334E2EF2}"/>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19B3616B-164A-CF36-4862-0F409EACEA6D}"/>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BFAB999F-C6AD-98DC-900C-4C41BC716827}"/>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D3C41E4A-C0C7-342A-DCB6-3823E1D3C53A}"/>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D131517E-32AB-661F-7467-82C3A1542813}"/>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B2095FE5-70AA-6A52-52DC-87EEC14E7FED}"/>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BA191062-B075-E586-5ECD-BFD8336B706A}"/>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D4F51A4E-F8E4-71D8-F159-B0DA5E55840F}"/>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7A107ED0-D65D-86A6-B8B5-37DE8B89CE36}"/>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E0927B9C-D431-3281-643A-B22A49EBE363}"/>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C0E8DF7F-867A-6A69-BE27-11A909193A82}"/>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67348BFD-B010-B06B-C329-30064A3AB090}"/>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390BA2A1-156A-667D-3149-E925A85277A2}"/>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244845AB-4DE4-623B-BFD4-9513B1CB8C0E}"/>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FCFF5A49-2726-4569-E7D9-2B52CFC307AA}"/>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9CE67F5B-60E8-FB80-F47C-5DA1FE1FA1CD}"/>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4" name="Body-1">
            <a:extLst>
              <a:ext uri="{FF2B5EF4-FFF2-40B4-BE49-F238E27FC236}">
                <a16:creationId xmlns:a16="http://schemas.microsoft.com/office/drawing/2014/main" id="{B3A70CCA-0730-644D-EB74-498F6138F490}"/>
              </a:ext>
            </a:extLst>
          </p:cNvPr>
          <p:cNvSpPr txBox="1"/>
          <p:nvPr>
            <p:custDataLst>
              <p:tags r:id="rId1"/>
            </p:custDataLst>
          </p:nvPr>
        </p:nvSpPr>
        <p:spPr>
          <a:xfrm>
            <a:off x="420360" y="105116"/>
            <a:ext cx="5838540"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en-US" altLang="zh-CN"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SpaSchema</a:t>
            </a: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空间方位语义知识框架</a:t>
            </a:r>
          </a:p>
        </p:txBody>
      </p:sp>
      <p:sp>
        <p:nvSpPr>
          <p:cNvPr id="72" name="矩形 71">
            <a:extLst>
              <a:ext uri="{FF2B5EF4-FFF2-40B4-BE49-F238E27FC236}">
                <a16:creationId xmlns:a16="http://schemas.microsoft.com/office/drawing/2014/main" id="{900CB468-B54C-3672-B95A-A474C6EDB06E}"/>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3" name="文本框 72">
            <a:extLst>
              <a:ext uri="{FF2B5EF4-FFF2-40B4-BE49-F238E27FC236}">
                <a16:creationId xmlns:a16="http://schemas.microsoft.com/office/drawing/2014/main" id="{A99A37C0-ADD6-069F-26CD-87D7B7C383FE}"/>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14</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4" name="Body-1">
            <a:extLst>
              <a:ext uri="{FF2B5EF4-FFF2-40B4-BE49-F238E27FC236}">
                <a16:creationId xmlns:a16="http://schemas.microsoft.com/office/drawing/2014/main" id="{B47B2DE4-E757-880F-216C-075116E154AA}"/>
              </a:ext>
            </a:extLst>
          </p:cNvPr>
          <p:cNvSpPr txBox="1"/>
          <p:nvPr>
            <p:custDataLst>
              <p:tags r:id="rId2"/>
            </p:custDataLst>
          </p:nvPr>
        </p:nvSpPr>
        <p:spPr>
          <a:xfrm>
            <a:off x="420360" y="1024224"/>
            <a:ext cx="2405462"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空间关系类型</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18" name="文本框 117">
            <a:extLst>
              <a:ext uri="{FF2B5EF4-FFF2-40B4-BE49-F238E27FC236}">
                <a16:creationId xmlns:a16="http://schemas.microsoft.com/office/drawing/2014/main" id="{010B2B7B-C445-E8EF-23FA-46ADD1BE380C}"/>
              </a:ext>
            </a:extLst>
          </p:cNvPr>
          <p:cNvSpPr txBox="1"/>
          <p:nvPr/>
        </p:nvSpPr>
        <p:spPr>
          <a:xfrm>
            <a:off x="458040" y="1922794"/>
            <a:ext cx="11275920" cy="656846"/>
          </a:xfrm>
          <a:prstGeom prst="rect">
            <a:avLst/>
          </a:prstGeom>
          <a:noFill/>
        </p:spPr>
        <p:txBody>
          <a:bodyPr wrap="square" rtlCol="0">
            <a:spAutoFit/>
          </a:bodyPr>
          <a:lstStyle/>
          <a:p>
            <a:pPr>
              <a:lnSpc>
                <a:spcPct val="150000"/>
              </a:lnSpc>
            </a:pPr>
            <a:r>
              <a:rPr lang="en-US" altLang="zh-CN"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 </a:t>
            </a:r>
            <a:r>
              <a:rPr lang="zh-CN" altLang="en-US" sz="2800" b="1" u="sng"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拓扑关系</a:t>
            </a:r>
            <a:r>
              <a:rPr lang="zh-CN" altLang="en-US"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：连接、不连接、同一区域、不同区域、</a:t>
            </a:r>
            <a:r>
              <a:rPr lang="en-US" altLang="zh-CN"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zh-CN" altLang="en-US"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128" name="文本框 127">
            <a:extLst>
              <a:ext uri="{FF2B5EF4-FFF2-40B4-BE49-F238E27FC236}">
                <a16:creationId xmlns:a16="http://schemas.microsoft.com/office/drawing/2014/main" id="{D7D91F38-57C0-056C-35A0-A94783904297}"/>
              </a:ext>
            </a:extLst>
          </p:cNvPr>
          <p:cNvSpPr txBox="1"/>
          <p:nvPr/>
        </p:nvSpPr>
        <p:spPr>
          <a:xfrm>
            <a:off x="456013" y="2905123"/>
            <a:ext cx="11275920" cy="656846"/>
          </a:xfrm>
          <a:prstGeom prst="rect">
            <a:avLst/>
          </a:prstGeom>
          <a:noFill/>
        </p:spPr>
        <p:txBody>
          <a:bodyPr wrap="square" rtlCol="0">
            <a:spAutoFit/>
          </a:bodyPr>
          <a:lstStyle/>
          <a:p>
            <a:pPr>
              <a:lnSpc>
                <a:spcPct val="150000"/>
              </a:lnSpc>
            </a:pPr>
            <a:r>
              <a:rPr lang="en-US" altLang="zh-CN"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 </a:t>
            </a:r>
            <a:r>
              <a:rPr lang="zh-CN" altLang="en-US" sz="2800" b="1" u="sng"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方向关系</a:t>
            </a:r>
            <a:r>
              <a:rPr lang="zh-CN" altLang="en-US"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：前、后、左、右、</a:t>
            </a:r>
            <a:r>
              <a:rPr lang="en-US" altLang="zh-CN"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zh-CN" altLang="en-US"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130" name="文本框 129">
            <a:extLst>
              <a:ext uri="{FF2B5EF4-FFF2-40B4-BE49-F238E27FC236}">
                <a16:creationId xmlns:a16="http://schemas.microsoft.com/office/drawing/2014/main" id="{0CEE54D7-1BCD-CC05-6A1C-7B40BA374893}"/>
              </a:ext>
            </a:extLst>
          </p:cNvPr>
          <p:cNvSpPr txBox="1"/>
          <p:nvPr/>
        </p:nvSpPr>
        <p:spPr>
          <a:xfrm>
            <a:off x="456013" y="3949938"/>
            <a:ext cx="11275920" cy="656846"/>
          </a:xfrm>
          <a:prstGeom prst="rect">
            <a:avLst/>
          </a:prstGeom>
          <a:noFill/>
        </p:spPr>
        <p:txBody>
          <a:bodyPr wrap="square" rtlCol="0">
            <a:spAutoFit/>
          </a:bodyPr>
          <a:lstStyle/>
          <a:p>
            <a:pPr>
              <a:lnSpc>
                <a:spcPct val="150000"/>
              </a:lnSpc>
            </a:pPr>
            <a:r>
              <a:rPr lang="en-US" altLang="zh-CN"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 </a:t>
            </a:r>
            <a:r>
              <a:rPr lang="zh-CN" altLang="en-US" sz="2800" b="1" u="sng"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距离关系</a:t>
            </a:r>
            <a:r>
              <a:rPr lang="zh-CN" altLang="en-US"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：远、近、隔一位、</a:t>
            </a:r>
            <a:r>
              <a:rPr lang="en-US" altLang="zh-CN"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zh-CN" altLang="en-US"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131" name="文本框 130">
            <a:extLst>
              <a:ext uri="{FF2B5EF4-FFF2-40B4-BE49-F238E27FC236}">
                <a16:creationId xmlns:a16="http://schemas.microsoft.com/office/drawing/2014/main" id="{E840F816-A789-772A-A8BD-CD11767D0B40}"/>
              </a:ext>
            </a:extLst>
          </p:cNvPr>
          <p:cNvSpPr txBox="1"/>
          <p:nvPr/>
        </p:nvSpPr>
        <p:spPr>
          <a:xfrm>
            <a:off x="456013" y="4968173"/>
            <a:ext cx="11275920" cy="656846"/>
          </a:xfrm>
          <a:prstGeom prst="rect">
            <a:avLst/>
          </a:prstGeom>
          <a:noFill/>
        </p:spPr>
        <p:txBody>
          <a:bodyPr wrap="square" rtlCol="0">
            <a:spAutoFit/>
          </a:bodyPr>
          <a:lstStyle/>
          <a:p>
            <a:pPr>
              <a:lnSpc>
                <a:spcPct val="150000"/>
              </a:lnSpc>
            </a:pPr>
            <a:r>
              <a:rPr lang="en-US" altLang="zh-CN"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4. </a:t>
            </a:r>
            <a:r>
              <a:rPr lang="zh-CN" altLang="en-US" sz="2800" b="1" u="sng"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结构关系</a:t>
            </a:r>
            <a:r>
              <a:rPr lang="zh-CN" altLang="en-US"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：同层、对面、顺时针第一位、</a:t>
            </a:r>
            <a:r>
              <a:rPr lang="en-US" altLang="zh-CN"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zh-CN" altLang="en-US" sz="28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5" name="Body-1">
            <a:extLst>
              <a:ext uri="{FF2B5EF4-FFF2-40B4-BE49-F238E27FC236}">
                <a16:creationId xmlns:a16="http://schemas.microsoft.com/office/drawing/2014/main" id="{F9F6E9DE-CD9B-8EA0-A104-E756E0771CFB}"/>
              </a:ext>
            </a:extLst>
          </p:cNvPr>
          <p:cNvSpPr txBox="1"/>
          <p:nvPr>
            <p:custDataLst>
              <p:tags r:id="rId3"/>
            </p:custDataLst>
          </p:nvPr>
        </p:nvSpPr>
        <p:spPr>
          <a:xfrm>
            <a:off x="440331" y="5882544"/>
            <a:ext cx="11216661" cy="481863"/>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关系类型的明确划分，使</a:t>
            </a:r>
            <a:r>
              <a:rPr kumimoji="0" lang="en-US" altLang="zh-CN"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SpaSchema</a:t>
            </a:r>
            <a:r>
              <a:rPr kumimoji="0" lang="zh-CN" altLang="en-US"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不仅能描述空间结构，还能支撑细粒度推理与评测。</a:t>
            </a:r>
            <a:endParaRPr kumimoji="0" lang="en-GB" sz="20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Tree>
    <p:extLst>
      <p:ext uri="{BB962C8B-B14F-4D97-AF65-F5344CB8AC3E}">
        <p14:creationId xmlns:p14="http://schemas.microsoft.com/office/powerpoint/2010/main" val="194643853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84864E-5FD7-1F55-FCF4-46D8AE97DE59}"/>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F1F28EB9-C810-3606-EC75-7D722F4F58DF}"/>
              </a:ext>
            </a:extLst>
          </p:cNvPr>
          <p:cNvPicPr>
            <a:picLocks noChangeAspect="1"/>
          </p:cNvPicPr>
          <p:nvPr/>
        </p:nvPicPr>
        <p:blipFill>
          <a:blip r:embed="rId4"/>
          <a:stretch>
            <a:fillRect/>
          </a:stretch>
        </p:blipFill>
        <p:spPr>
          <a:xfrm>
            <a:off x="25853" y="0"/>
            <a:ext cx="12192000" cy="6858000"/>
          </a:xfrm>
          <a:prstGeom prst="rect">
            <a:avLst/>
          </a:prstGeom>
        </p:spPr>
      </p:pic>
      <p:grpSp>
        <p:nvGrpSpPr>
          <p:cNvPr id="11" name="组合 10">
            <a:extLst>
              <a:ext uri="{FF2B5EF4-FFF2-40B4-BE49-F238E27FC236}">
                <a16:creationId xmlns:a16="http://schemas.microsoft.com/office/drawing/2014/main" id="{C971D286-853F-CE4D-B5BD-3ADF6337E0D0}"/>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B0ED8B27-D3C9-ED3C-5D9C-6DF880597DF1}"/>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153A230A-06ED-AF3D-5322-22A8BF88EBDA}"/>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F4323BAD-F670-51DB-893B-59CE6E1532E7}"/>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60420C68-1423-61DE-1E8F-222914A3EC0A}"/>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A5DCE239-FC6E-DC49-4BFB-7E25F2DB4CE9}"/>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683A682C-3357-80BF-944C-B6A91AA59835}"/>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A71E66FD-C15C-2A89-4816-CCE54561FA55}"/>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BB779324-ADE2-8D43-CC7E-9F59DB08DB6F}"/>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46603665-5F65-9674-4F65-DC35076A8B46}"/>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34846AB4-094D-2F3B-1CFA-B9539312571C}"/>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B2827B79-B6EB-ABB8-75BC-3DD18F613ACE}"/>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1D9162CD-F0B9-9034-70B2-EAEDA2CB94CA}"/>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DCBCEF48-319A-B84A-4012-7CCCE06B8681}"/>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3607EBB1-F7B1-10D2-1655-8FA72FE4E03E}"/>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12CA8395-6288-A71E-E78B-0972C2D3933A}"/>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CE5F3207-7B85-2439-C3D7-B603C4F9B0CA}"/>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C11024B0-7861-73AA-6507-7B193103A611}"/>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7293153F-4699-A3EA-B832-66F5CFBC3F80}"/>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15813E57-A6BA-4C2D-83F6-AA09F3536022}"/>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2394BB84-E6AE-885F-5E48-B4346AF3FA68}"/>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A53EA93A-2DAF-65B0-CDF5-6B421F97D062}"/>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C395532A-17F4-7F6B-A921-CD02D515E882}"/>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262983EF-6E69-803A-1DB4-133CBA8F036D}"/>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DD0757EF-154B-41D3-C4D1-ADD4F00BC386}"/>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6A9BD5BE-A042-38A4-04A6-7BA20A57353E}"/>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C838822B-56D3-BAD7-BC21-196E455B9DC3}"/>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6E7A6241-8BEA-0E14-1601-5B991C08A482}"/>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EE942982-E577-22BB-7291-9302ADA22264}"/>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60AE1EC7-12DF-CA8A-F9F6-B4EA230224CA}"/>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81DE32F5-A90D-9EFD-9F5C-7FFF237F8DF4}"/>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BEC73002-2EEA-E466-6B0C-27390FA21901}"/>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2955A52A-4112-279D-CBB2-F4A33A89A9B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FEF33273-3803-F482-3CE5-6AC22F56380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2F3F3E91-F699-D143-8454-ABC7A62FDE38}"/>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2655749F-B71A-F0EB-1DA4-121473D1B002}"/>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0B5C21F0-BA3A-9F80-ED4F-D4F816C77568}"/>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D69A822F-23C1-FABC-70B5-B56984B638B4}"/>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B493C0D2-7375-2633-604C-3AEB94C197F8}"/>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0B4F9F3C-28EA-CECF-F37B-A0CCA9F9F3CA}"/>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3786A1DC-9E16-EC93-F0C1-6D8368AE59E4}"/>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CBF8E1E8-998B-4A6C-F9EA-43885C7AC95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8CCC3D52-726D-2ED7-F9B8-6565FA0927F7}"/>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7A0681BA-E67C-A5D4-8770-48B287727375}"/>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9D80AE95-549B-81AE-B3D0-EB0B1989EBC0}"/>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A3A52085-6084-9F1D-8D41-7A4C1868C1CB}"/>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0A278A9F-AA03-A687-5735-66177B7E2167}"/>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5B975055-CE06-FDF1-61A8-F416EBFEF9D0}"/>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D14B485A-8E06-D379-BF2E-718E32B31243}"/>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95191D06-0783-5F89-6921-1EEF45F41CE5}"/>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CA83536D-F40B-A0C9-53E5-0FBDB75B56D4}"/>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737E4E12-4B96-DA96-BDF3-7614F698383B}"/>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27CAE93B-CE4E-E502-B03E-68555E4545F6}"/>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EB816686-FF53-CB0D-C6AF-169C5F64D188}"/>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D9F754A1-5710-B868-1D8C-10C68A9AE2C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FF73D1E4-32E7-70B9-C5DF-B89B4F5588D4}"/>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782F5511-2693-228D-EA01-E72B862D0EE1}"/>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10984D3F-AA18-92BB-B1A5-C0769AF49946}"/>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F9E2047F-A539-B58B-FC26-1C30FE59FE1C}"/>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6DF268B4-1834-DDE9-D5F5-E44F857F261B}"/>
              </a:ext>
            </a:extLst>
          </p:cNvPr>
          <p:cNvSpPr txBox="1"/>
          <p:nvPr>
            <p:custDataLst>
              <p:tags r:id="rId1"/>
            </p:custDataLst>
          </p:nvPr>
        </p:nvSpPr>
        <p:spPr>
          <a:xfrm>
            <a:off x="420360" y="105116"/>
            <a:ext cx="6176368" cy="637675"/>
          </a:xfrm>
          <a:prstGeom prst="rect">
            <a:avLst/>
          </a:prstGeom>
          <a:noFill/>
        </p:spPr>
        <p:txBody>
          <a:bodyPr wrap="square" rtlCol="0">
            <a:spAutoFit/>
          </a:bodyPr>
          <a:lstStyle/>
          <a:p>
            <a:pPr lvl="0" defTabSz="913765">
              <a:lnSpc>
                <a:spcPct val="150000"/>
              </a:lnSpc>
              <a:buSzPct val="100000"/>
              <a:defRPr/>
            </a:pPr>
            <a:r>
              <a:rPr lang="en-US" altLang="zh-CN" sz="2800" b="1" dirty="0">
                <a:solidFill>
                  <a:srgbClr val="000000"/>
                </a:solidFill>
                <a:latin typeface="仿宋" panose="02010609060101010101" pitchFamily="49" charset="-122"/>
                <a:ea typeface="仿宋" panose="02010609060101010101" pitchFamily="49" charset="-122"/>
              </a:rPr>
              <a:t>SpaSchema</a:t>
            </a:r>
            <a:r>
              <a:rPr lang="zh-CN" altLang="en-US" sz="2800" b="1" dirty="0">
                <a:solidFill>
                  <a:srgbClr val="000000"/>
                </a:solidFill>
                <a:latin typeface="仿宋" panose="02010609060101010101" pitchFamily="49" charset="-122"/>
                <a:ea typeface="仿宋" panose="02010609060101010101" pitchFamily="49" charset="-122"/>
              </a:rPr>
              <a:t>空间方位语义知识框架</a:t>
            </a:r>
          </a:p>
        </p:txBody>
      </p:sp>
      <p:sp>
        <p:nvSpPr>
          <p:cNvPr id="2" name="文本框 1">
            <a:extLst>
              <a:ext uri="{FF2B5EF4-FFF2-40B4-BE49-F238E27FC236}">
                <a16:creationId xmlns:a16="http://schemas.microsoft.com/office/drawing/2014/main" id="{778AD550-B325-BB26-B330-71786E4BFEF7}"/>
              </a:ext>
            </a:extLst>
          </p:cNvPr>
          <p:cNvSpPr txBox="1"/>
          <p:nvPr/>
        </p:nvSpPr>
        <p:spPr>
          <a:xfrm>
            <a:off x="435420" y="1096585"/>
            <a:ext cx="3430747" cy="523220"/>
          </a:xfrm>
          <a:prstGeom prst="rect">
            <a:avLst/>
          </a:prstGeom>
          <a:noFill/>
        </p:spPr>
        <p:txBody>
          <a:bodyPr wrap="non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空间关系的推理规则</a:t>
            </a:r>
          </a:p>
        </p:txBody>
      </p:sp>
      <p:sp>
        <p:nvSpPr>
          <p:cNvPr id="6" name="矩形 5">
            <a:extLst>
              <a:ext uri="{FF2B5EF4-FFF2-40B4-BE49-F238E27FC236}">
                <a16:creationId xmlns:a16="http://schemas.microsoft.com/office/drawing/2014/main" id="{441D50CE-7918-627C-72C3-8D11638DA090}"/>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文本框 6">
            <a:extLst>
              <a:ext uri="{FF2B5EF4-FFF2-40B4-BE49-F238E27FC236}">
                <a16:creationId xmlns:a16="http://schemas.microsoft.com/office/drawing/2014/main" id="{BA213EF3-D2B3-3CBE-0630-CE6645489168}"/>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15</a:t>
            </a:r>
            <a:endParaRPr lang="zh-CN" altLang="en-US" sz="2800" b="1" dirty="0">
              <a:solidFill>
                <a:schemeClr val="bg1"/>
              </a:solidFill>
              <a:latin typeface="黑体" panose="02010609060101010101" pitchFamily="49" charset="-122"/>
              <a:ea typeface="黑体" panose="02010609060101010101" pitchFamily="49" charset="-122"/>
            </a:endParaRPr>
          </a:p>
        </p:txBody>
      </p:sp>
      <mc:AlternateContent xmlns:mc="http://schemas.openxmlformats.org/markup-compatibility/2006" xmlns:a14="http://schemas.microsoft.com/office/drawing/2010/main">
        <mc:Choice Requires="a14">
          <p:graphicFrame>
            <p:nvGraphicFramePr>
              <p:cNvPr id="92" name="表格 91">
                <a:extLst>
                  <a:ext uri="{FF2B5EF4-FFF2-40B4-BE49-F238E27FC236}">
                    <a16:creationId xmlns:a16="http://schemas.microsoft.com/office/drawing/2014/main" id="{9470948C-FBB9-0BBB-C334-40BAC09D7CF3}"/>
                  </a:ext>
                </a:extLst>
              </p:cNvPr>
              <p:cNvGraphicFramePr>
                <a:graphicFrameLocks noGrp="1"/>
              </p:cNvGraphicFramePr>
              <p:nvPr>
                <p:extLst>
                  <p:ext uri="{D42A27DB-BD31-4B8C-83A1-F6EECF244321}">
                    <p14:modId xmlns:p14="http://schemas.microsoft.com/office/powerpoint/2010/main" val="1877697043"/>
                  </p:ext>
                </p:extLst>
              </p:nvPr>
            </p:nvGraphicFramePr>
            <p:xfrm>
              <a:off x="836579" y="1683017"/>
              <a:ext cx="10269771" cy="3851693"/>
            </p:xfrm>
            <a:graphic>
              <a:graphicData uri="http://schemas.openxmlformats.org/drawingml/2006/table">
                <a:tbl>
                  <a:tblPr firstRow="1" firstCol="1" bandRow="1">
                    <a:tableStyleId>{5C22544A-7EE6-4342-B048-85BDC9FD1C3A}</a:tableStyleId>
                  </a:tblPr>
                  <a:tblGrid>
                    <a:gridCol w="2015265">
                      <a:extLst>
                        <a:ext uri="{9D8B030D-6E8A-4147-A177-3AD203B41FA5}">
                          <a16:colId xmlns:a16="http://schemas.microsoft.com/office/drawing/2014/main" val="3197538961"/>
                        </a:ext>
                      </a:extLst>
                    </a:gridCol>
                    <a:gridCol w="4127253">
                      <a:extLst>
                        <a:ext uri="{9D8B030D-6E8A-4147-A177-3AD203B41FA5}">
                          <a16:colId xmlns:a16="http://schemas.microsoft.com/office/drawing/2014/main" val="1281526533"/>
                        </a:ext>
                      </a:extLst>
                    </a:gridCol>
                    <a:gridCol w="4127253">
                      <a:extLst>
                        <a:ext uri="{9D8B030D-6E8A-4147-A177-3AD203B41FA5}">
                          <a16:colId xmlns:a16="http://schemas.microsoft.com/office/drawing/2014/main" val="2994589320"/>
                        </a:ext>
                      </a:extLst>
                    </a:gridCol>
                  </a:tblGrid>
                  <a:tr h="666858">
                    <a:tc>
                      <a:txBody>
                        <a:bodyPr/>
                        <a:lstStyle/>
                        <a:p>
                          <a:pPr indent="127000" algn="ctr">
                            <a:lnSpc>
                              <a:spcPct val="115000"/>
                            </a:lnSpc>
                            <a:buNone/>
                          </a:pPr>
                          <a:r>
                            <a:rPr lang="zh-CN" altLang="en-US" sz="2000" kern="100" dirty="0">
                              <a:solidFill>
                                <a:sysClr val="windowText" lastClr="000000"/>
                              </a:solidFill>
                              <a:effectLst/>
                              <a:latin typeface="仿宋" panose="02010609060101010101" pitchFamily="49" charset="-122"/>
                              <a:ea typeface="仿宋" panose="02010609060101010101" pitchFamily="49" charset="-122"/>
                            </a:rPr>
                            <a:t>规则类型</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表达式</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zh-CN" altLang="en-US"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rPr>
                            <a:t>示例</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2515808"/>
                      </a:ext>
                    </a:extLst>
                  </a:tr>
                  <a:tr h="618852">
                    <a:tc>
                      <a:txBody>
                        <a:bodyPr/>
                        <a:lstStyle/>
                        <a:p>
                          <a:pPr indent="127000" algn="ctr">
                            <a:lnSpc>
                              <a:spcPct val="115000"/>
                            </a:lnSpc>
                            <a:buNone/>
                          </a:pPr>
                          <a:r>
                            <a:rPr lang="zh-CN" altLang="en-US"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rPr>
                            <a:t>互逆</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14:m>
                            <m:oMathPara xmlns:m="http://schemas.openxmlformats.org/officeDocument/2006/math">
                              <m:oMath>
                                <m:r>
                                  <a:rPr lang="en-US" altLang="zh-CN" sz="1800" i="1" kern="1200" smtClean="0">
                                    <a:solidFill>
                                      <a:schemeClr val="dk1"/>
                                    </a:solidFill>
                                    <a:effectLst/>
                                    <a:latin typeface="Cambria Math" panose="02040503050406030204" pitchFamily="18" charset="0"/>
                                    <a:ea typeface="+mn-ea"/>
                                    <a:cs typeface="+mn-cs"/>
                                  </a:rPr>
                                  <m:t>𝑅</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sSup>
                                  <m:sSupPr>
                                    <m:ctrlPr>
                                      <a:rPr lang="en-US" altLang="zh-CN" sz="1800" i="1" kern="1200">
                                        <a:solidFill>
                                          <a:schemeClr val="dk1"/>
                                        </a:solidFill>
                                        <a:effectLst/>
                                        <a:latin typeface="Cambria Math" panose="02040503050406030204" pitchFamily="18" charset="0"/>
                                        <a:ea typeface="+mn-ea"/>
                                        <a:cs typeface="+mn-cs"/>
                                      </a:rPr>
                                    </m:ctrlPr>
                                  </m:sSupPr>
                                  <m:e>
                                    <m:r>
                                      <a:rPr lang="en-US" altLang="zh-CN" sz="1800" i="1" kern="1200">
                                        <a:solidFill>
                                          <a:schemeClr val="dk1"/>
                                        </a:solidFill>
                                        <a:effectLst/>
                                        <a:latin typeface="Cambria Math" panose="02040503050406030204" pitchFamily="18" charset="0"/>
                                        <a:ea typeface="+mn-ea"/>
                                        <a:cs typeface="+mn-cs"/>
                                      </a:rPr>
                                      <m:t>𝑅</m:t>
                                    </m:r>
                                  </m:e>
                                  <m:sup>
                                    <m:r>
                                      <a:rPr lang="en-US" altLang="zh-CN" sz="1800" i="1" kern="1200">
                                        <a:solidFill>
                                          <a:schemeClr val="dk1"/>
                                        </a:solidFill>
                                        <a:effectLst/>
                                        <a:latin typeface="Cambria Math" panose="02040503050406030204" pitchFamily="18" charset="0"/>
                                        <a:ea typeface="+mn-ea"/>
                                        <a:cs typeface="+mn-cs"/>
                                      </a:rPr>
                                      <m:t>−1</m:t>
                                    </m:r>
                                  </m:sup>
                                </m:sSup>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oMath>
                            </m:oMathPara>
                          </a14:m>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14:m>
                            <m:oMathPara xmlns:m="http://schemas.openxmlformats.org/officeDocument/2006/math">
                              <m:oMath>
                                <m:r>
                                  <a:rPr lang="en-US" altLang="zh-CN" sz="1800" i="1" kern="1200" smtClean="0">
                                    <a:solidFill>
                                      <a:schemeClr val="dk1"/>
                                    </a:solidFill>
                                    <a:effectLst/>
                                    <a:latin typeface="Cambria Math" panose="02040503050406030204" pitchFamily="18" charset="0"/>
                                    <a:ea typeface="+mn-ea"/>
                                    <a:cs typeface="+mn-cs"/>
                                  </a:rPr>
                                  <m:t>𝑟𝑖𝑔ℎ𝑡</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𝑙𝑒𝑓𝑡</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oMath>
                            </m:oMathPara>
                          </a14:m>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004406108"/>
                      </a:ext>
                    </a:extLst>
                  </a:tr>
                  <a:tr h="618852">
                    <a:tc>
                      <a:txBody>
                        <a:bodyPr/>
                        <a:lstStyle/>
                        <a:p>
                          <a:pPr indent="127000" algn="ctr">
                            <a:lnSpc>
                              <a:spcPct val="115000"/>
                            </a:lnSpc>
                            <a:buNone/>
                          </a:pPr>
                          <a:r>
                            <a:rPr lang="zh-CN" altLang="en-US" sz="2000" kern="100" dirty="0">
                              <a:solidFill>
                                <a:sysClr val="windowText" lastClr="000000"/>
                              </a:solidFill>
                              <a:effectLst/>
                              <a:latin typeface="仿宋" panose="02010609060101010101" pitchFamily="49" charset="-122"/>
                              <a:ea typeface="仿宋" panose="02010609060101010101" pitchFamily="49" charset="-122"/>
                            </a:rPr>
                            <a:t>对称</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14:m>
                            <m:oMathPara xmlns:m="http://schemas.openxmlformats.org/officeDocument/2006/math">
                              <m:oMath>
                                <m:r>
                                  <a:rPr lang="en-US" altLang="zh-CN" sz="1800" i="1" kern="1200" smtClean="0">
                                    <a:solidFill>
                                      <a:schemeClr val="dk1"/>
                                    </a:solidFill>
                                    <a:effectLst/>
                                    <a:latin typeface="Cambria Math" panose="02040503050406030204" pitchFamily="18" charset="0"/>
                                    <a:ea typeface="+mn-ea"/>
                                    <a:cs typeface="+mn-cs"/>
                                  </a:rPr>
                                  <m:t>𝑅</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𝑅</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oMath>
                            </m:oMathPara>
                          </a14:m>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127000" algn="ctr" defTabSz="914400" rtl="0" eaLnBrk="1" fontAlgn="auto" latinLnBrk="0" hangingPunct="1">
                            <a:lnSpc>
                              <a:spcPct val="115000"/>
                            </a:lnSpc>
                            <a:spcBef>
                              <a:spcPts val="0"/>
                            </a:spcBef>
                            <a:spcAft>
                              <a:spcPts val="0"/>
                            </a:spcAft>
                            <a:buClrTx/>
                            <a:buSzTx/>
                            <a:buFontTx/>
                            <a:buNone/>
                            <a:tabLst/>
                            <a:defRPr/>
                          </a:pPr>
                          <a14:m>
                            <m:oMathPara xmlns:m="http://schemas.openxmlformats.org/officeDocument/2006/math">
                              <m:oMath>
                                <m:r>
                                  <a:rPr lang="en-US" altLang="zh-CN" sz="1800" i="1" kern="1200" smtClean="0">
                                    <a:solidFill>
                                      <a:schemeClr val="dk1"/>
                                    </a:solidFill>
                                    <a:effectLst/>
                                    <a:latin typeface="Cambria Math" panose="02040503050406030204" pitchFamily="18" charset="0"/>
                                    <a:ea typeface="+mn-ea"/>
                                    <a:cs typeface="+mn-cs"/>
                                  </a:rPr>
                                  <m:t>𝑜𝑝𝑝𝑜𝑠𝑖𝑡𝑒</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𝑜𝑝𝑝𝑜𝑠𝑖𝑡𝑒</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oMath>
                            </m:oMathPara>
                          </a14:m>
                          <a:endParaRPr lang="zh-CN" altLang="zh-CN" sz="1800" kern="1200" dirty="0">
                            <a:solidFill>
                              <a:schemeClr val="dk1"/>
                            </a:solidFill>
                            <a:effectLst/>
                            <a:latin typeface="+mn-lt"/>
                            <a:ea typeface="+mn-ea"/>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606304438"/>
                      </a:ext>
                    </a:extLst>
                  </a:tr>
                  <a:tr h="618852">
                    <a:tc>
                      <a:txBody>
                        <a:bodyPr/>
                        <a:lstStyle/>
                        <a:p>
                          <a:pPr indent="127000" algn="ctr">
                            <a:lnSpc>
                              <a:spcPct val="115000"/>
                            </a:lnSpc>
                            <a:buNone/>
                          </a:pPr>
                          <a:r>
                            <a:rPr lang="zh-CN" altLang="en-US" sz="2000" kern="100" dirty="0">
                              <a:solidFill>
                                <a:sysClr val="windowText" lastClr="000000"/>
                              </a:solidFill>
                              <a:effectLst/>
                              <a:latin typeface="仿宋" panose="02010609060101010101" pitchFamily="49" charset="-122"/>
                              <a:ea typeface="仿宋" panose="02010609060101010101" pitchFamily="49" charset="-122"/>
                            </a:rPr>
                            <a:t>蕴含</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14:m>
                            <m:oMathPara xmlns:m="http://schemas.openxmlformats.org/officeDocument/2006/math">
                              <m:oMath>
                                <m:sSub>
                                  <m:sSubPr>
                                    <m:ctrlPr>
                                      <a:rPr lang="en-US" altLang="zh-CN" sz="1800" i="1" kern="1200">
                                        <a:solidFill>
                                          <a:schemeClr val="dk1"/>
                                        </a:solidFill>
                                        <a:effectLst/>
                                        <a:latin typeface="Cambria Math" panose="02040503050406030204" pitchFamily="18" charset="0"/>
                                        <a:ea typeface="+mn-ea"/>
                                        <a:cs typeface="+mn-cs"/>
                                      </a:rPr>
                                    </m:ctrlPr>
                                  </m:sSubPr>
                                  <m:e>
                                    <m:r>
                                      <a:rPr lang="en-US" altLang="zh-CN" sz="1800" i="1" kern="1200">
                                        <a:solidFill>
                                          <a:schemeClr val="dk1"/>
                                        </a:solidFill>
                                        <a:effectLst/>
                                        <a:latin typeface="Cambria Math" panose="02040503050406030204" pitchFamily="18" charset="0"/>
                                        <a:ea typeface="+mn-ea"/>
                                        <a:cs typeface="+mn-cs"/>
                                      </a:rPr>
                                      <m:t>𝑅</m:t>
                                    </m:r>
                                  </m:e>
                                  <m:sub>
                                    <m:r>
                                      <a:rPr lang="en-US" altLang="zh-CN" sz="1800" i="1" kern="1200">
                                        <a:solidFill>
                                          <a:schemeClr val="dk1"/>
                                        </a:solidFill>
                                        <a:effectLst/>
                                        <a:latin typeface="Cambria Math" panose="02040503050406030204" pitchFamily="18" charset="0"/>
                                        <a:ea typeface="+mn-ea"/>
                                        <a:cs typeface="+mn-cs"/>
                                      </a:rPr>
                                      <m:t>1</m:t>
                                    </m:r>
                                  </m:sub>
                                </m:sSub>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sSub>
                                  <m:sSubPr>
                                    <m:ctrlPr>
                                      <a:rPr lang="en-US" altLang="zh-CN" sz="1800" i="1" kern="1200">
                                        <a:solidFill>
                                          <a:schemeClr val="dk1"/>
                                        </a:solidFill>
                                        <a:effectLst/>
                                        <a:latin typeface="Cambria Math" panose="02040503050406030204" pitchFamily="18" charset="0"/>
                                        <a:ea typeface="+mn-ea"/>
                                        <a:cs typeface="+mn-cs"/>
                                      </a:rPr>
                                    </m:ctrlPr>
                                  </m:sSubPr>
                                  <m:e>
                                    <m:r>
                                      <a:rPr lang="en-US" altLang="zh-CN" sz="1800" i="1" kern="1200">
                                        <a:solidFill>
                                          <a:schemeClr val="dk1"/>
                                        </a:solidFill>
                                        <a:effectLst/>
                                        <a:latin typeface="Cambria Math" panose="02040503050406030204" pitchFamily="18" charset="0"/>
                                        <a:ea typeface="+mn-ea"/>
                                        <a:cs typeface="+mn-cs"/>
                                      </a:rPr>
                                      <m:t>𝑅</m:t>
                                    </m:r>
                                  </m:e>
                                  <m:sub>
                                    <m:r>
                                      <a:rPr lang="en-US" altLang="zh-CN" sz="1800" i="1" kern="1200">
                                        <a:solidFill>
                                          <a:schemeClr val="dk1"/>
                                        </a:solidFill>
                                        <a:effectLst/>
                                        <a:latin typeface="Cambria Math" panose="02040503050406030204" pitchFamily="18" charset="0"/>
                                        <a:ea typeface="+mn-ea"/>
                                        <a:cs typeface="+mn-cs"/>
                                      </a:rPr>
                                      <m:t>2</m:t>
                                    </m:r>
                                  </m:sub>
                                </m:sSub>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oMath>
                            </m:oMathPara>
                          </a14:m>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14:m>
                            <m:oMathPara xmlns:m="http://schemas.openxmlformats.org/officeDocument/2006/math">
                              <m:oMath>
                                <m:r>
                                  <a:rPr lang="en-US" altLang="zh-CN" sz="1800" i="1" kern="1200" smtClean="0">
                                    <a:solidFill>
                                      <a:schemeClr val="dk1"/>
                                    </a:solidFill>
                                    <a:effectLst/>
                                    <a:latin typeface="Cambria Math" panose="02040503050406030204" pitchFamily="18" charset="0"/>
                                    <a:ea typeface="+mn-ea"/>
                                    <a:cs typeface="+mn-cs"/>
                                  </a:rPr>
                                  <m:t>𝑢𝑝𝑝𝑒𝑟</m:t>
                                </m:r>
                                <m:r>
                                  <a:rPr lang="en-US" altLang="zh-CN" sz="1800" i="1" kern="1200" smtClean="0">
                                    <a:solidFill>
                                      <a:schemeClr val="dk1"/>
                                    </a:solidFill>
                                    <a:effectLst/>
                                    <a:latin typeface="Cambria Math" panose="02040503050406030204" pitchFamily="18" charset="0"/>
                                    <a:ea typeface="+mn-ea"/>
                                    <a:cs typeface="+mn-cs"/>
                                  </a:rPr>
                                  <m:t>_</m:t>
                                </m:r>
                                <m:r>
                                  <a:rPr lang="en-US" altLang="zh-CN" sz="1800" i="1" kern="1200" smtClean="0">
                                    <a:solidFill>
                                      <a:schemeClr val="dk1"/>
                                    </a:solidFill>
                                    <a:effectLst/>
                                    <a:latin typeface="Cambria Math" panose="02040503050406030204" pitchFamily="18" charset="0"/>
                                    <a:ea typeface="+mn-ea"/>
                                    <a:cs typeface="+mn-cs"/>
                                  </a:rPr>
                                  <m:t>𝑟𝑖𝑔ℎ𝑡</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𝑎𝑏𝑜𝑣𝑒</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oMath>
                            </m:oMathPara>
                          </a14:m>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404584561"/>
                      </a:ext>
                    </a:extLst>
                  </a:tr>
                  <a:tr h="618852">
                    <a:tc>
                      <a:txBody>
                        <a:bodyPr/>
                        <a:lstStyle/>
                        <a:p>
                          <a:pPr indent="127000" algn="ctr">
                            <a:lnSpc>
                              <a:spcPct val="115000"/>
                            </a:lnSpc>
                            <a:buNone/>
                          </a:pPr>
                          <a:r>
                            <a:rPr lang="zh-CN" sz="2000" kern="100">
                              <a:solidFill>
                                <a:sysClr val="windowText" lastClr="000000"/>
                              </a:solidFill>
                              <a:effectLst/>
                              <a:latin typeface="仿宋" panose="02010609060101010101" pitchFamily="49" charset="-122"/>
                              <a:ea typeface="仿宋" panose="02010609060101010101" pitchFamily="49" charset="-122"/>
                            </a:rPr>
                            <a:t>冲突</a:t>
                          </a:r>
                          <a:endParaRPr lang="zh-CN" sz="20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14:m>
                            <m:oMathPara xmlns:m="http://schemas.openxmlformats.org/officeDocument/2006/math">
                              <m:oMath>
                                <m:sSub>
                                  <m:sSubPr>
                                    <m:ctrlPr>
                                      <a:rPr lang="en-US" altLang="zh-CN" sz="1800" i="1" kern="1200">
                                        <a:solidFill>
                                          <a:schemeClr val="dk1"/>
                                        </a:solidFill>
                                        <a:effectLst/>
                                        <a:latin typeface="Cambria Math" panose="02040503050406030204" pitchFamily="18" charset="0"/>
                                        <a:ea typeface="+mn-ea"/>
                                        <a:cs typeface="+mn-cs"/>
                                      </a:rPr>
                                    </m:ctrlPr>
                                  </m:sSubPr>
                                  <m:e>
                                    <m:r>
                                      <a:rPr lang="en-US" altLang="zh-CN" sz="1800" i="1" kern="1200">
                                        <a:solidFill>
                                          <a:schemeClr val="dk1"/>
                                        </a:solidFill>
                                        <a:effectLst/>
                                        <a:latin typeface="Cambria Math" panose="02040503050406030204" pitchFamily="18" charset="0"/>
                                        <a:ea typeface="+mn-ea"/>
                                        <a:cs typeface="+mn-cs"/>
                                      </a:rPr>
                                      <m:t>𝑅</m:t>
                                    </m:r>
                                  </m:e>
                                  <m:sub>
                                    <m:r>
                                      <a:rPr lang="en-US" altLang="zh-CN" sz="1800" i="1" kern="1200">
                                        <a:solidFill>
                                          <a:schemeClr val="dk1"/>
                                        </a:solidFill>
                                        <a:effectLst/>
                                        <a:latin typeface="Cambria Math" panose="02040503050406030204" pitchFamily="18" charset="0"/>
                                        <a:ea typeface="+mn-ea"/>
                                        <a:cs typeface="+mn-cs"/>
                                      </a:rPr>
                                      <m:t>1</m:t>
                                    </m:r>
                                  </m:sub>
                                </m:sSub>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sSub>
                                  <m:sSubPr>
                                    <m:ctrlPr>
                                      <a:rPr lang="en-US" altLang="zh-CN" sz="1800" i="1" kern="1200">
                                        <a:solidFill>
                                          <a:schemeClr val="dk1"/>
                                        </a:solidFill>
                                        <a:effectLst/>
                                        <a:latin typeface="Cambria Math" panose="02040503050406030204" pitchFamily="18" charset="0"/>
                                        <a:ea typeface="+mn-ea"/>
                                        <a:cs typeface="+mn-cs"/>
                                      </a:rPr>
                                    </m:ctrlPr>
                                  </m:sSubPr>
                                  <m:e>
                                    <m:r>
                                      <a:rPr lang="en-US" altLang="zh-CN" sz="1800" i="1" kern="1200">
                                        <a:solidFill>
                                          <a:schemeClr val="dk1"/>
                                        </a:solidFill>
                                        <a:effectLst/>
                                        <a:latin typeface="Cambria Math" panose="02040503050406030204" pitchFamily="18" charset="0"/>
                                        <a:ea typeface="+mn-ea"/>
                                        <a:cs typeface="+mn-cs"/>
                                      </a:rPr>
                                      <m:t>𝑅</m:t>
                                    </m:r>
                                  </m:e>
                                  <m:sub>
                                    <m:r>
                                      <a:rPr lang="en-US" altLang="zh-CN" sz="1800" i="1" kern="1200">
                                        <a:solidFill>
                                          <a:schemeClr val="dk1"/>
                                        </a:solidFill>
                                        <a:effectLst/>
                                        <a:latin typeface="Cambria Math" panose="02040503050406030204" pitchFamily="18" charset="0"/>
                                        <a:ea typeface="+mn-ea"/>
                                        <a:cs typeface="+mn-cs"/>
                                      </a:rPr>
                                      <m:t>2</m:t>
                                    </m:r>
                                  </m:sub>
                                </m:sSub>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oMath>
                            </m:oMathPara>
                          </a14:m>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marL="0" marR="0" lvl="0" indent="127000" algn="ctr" defTabSz="914400" rtl="0" eaLnBrk="1" fontAlgn="auto" latinLnBrk="0" hangingPunct="1">
                            <a:lnSpc>
                              <a:spcPct val="115000"/>
                            </a:lnSpc>
                            <a:spcBef>
                              <a:spcPts val="0"/>
                            </a:spcBef>
                            <a:spcAft>
                              <a:spcPts val="0"/>
                            </a:spcAft>
                            <a:buClrTx/>
                            <a:buSzTx/>
                            <a:buFontTx/>
                            <a:buNone/>
                            <a:tabLst/>
                            <a:defRPr/>
                          </a:pPr>
                          <a14:m>
                            <m:oMathPara xmlns:m="http://schemas.openxmlformats.org/officeDocument/2006/math">
                              <m:oMath>
                                <m:r>
                                  <a:rPr lang="en-US" altLang="zh-CN" sz="1800" i="1" kern="1200" smtClean="0">
                                    <a:solidFill>
                                      <a:schemeClr val="dk1"/>
                                    </a:solidFill>
                                    <a:effectLst/>
                                    <a:latin typeface="Cambria Math" panose="02040503050406030204" pitchFamily="18" charset="0"/>
                                    <a:ea typeface="+mn-ea"/>
                                    <a:cs typeface="+mn-cs"/>
                                  </a:rPr>
                                  <m:t>𝑙𝑒𝑓𝑡</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𝑟𝑖𝑔ℎ𝑡</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oMath>
                            </m:oMathPara>
                          </a14:m>
                          <a:endParaRPr lang="zh-CN" altLang="zh-CN" sz="1800" kern="1200" dirty="0">
                            <a:solidFill>
                              <a:schemeClr val="dk1"/>
                            </a:solidFill>
                            <a:effectLst/>
                            <a:latin typeface="+mn-lt"/>
                            <a:ea typeface="+mn-ea"/>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4092605703"/>
                      </a:ext>
                    </a:extLst>
                  </a:tr>
                  <a:tr h="709427">
                    <a:tc>
                      <a:txBody>
                        <a:bodyPr/>
                        <a:lstStyle/>
                        <a:p>
                          <a:pPr indent="127000" algn="ctr">
                            <a:lnSpc>
                              <a:spcPct val="115000"/>
                            </a:lnSpc>
                            <a:buNone/>
                          </a:pPr>
                          <a:r>
                            <a:rPr lang="zh-CN" altLang="en-US" sz="2000" kern="100" dirty="0">
                              <a:solidFill>
                                <a:sysClr val="windowText" lastClr="000000"/>
                              </a:solidFill>
                              <a:effectLst/>
                              <a:latin typeface="仿宋" panose="02010609060101010101" pitchFamily="49" charset="-122"/>
                              <a:ea typeface="仿宋" panose="02010609060101010101" pitchFamily="49" charset="-122"/>
                            </a:rPr>
                            <a:t>组合规则</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a14:m>
                            <m:oMathPara xmlns:m="http://schemas.openxmlformats.org/officeDocument/2006/math">
                              <m:oMath>
                                <m:sSub>
                                  <m:sSubPr>
                                    <m:ctrlPr>
                                      <a:rPr lang="en-US" altLang="zh-CN" sz="1800" i="1" kern="1200">
                                        <a:solidFill>
                                          <a:schemeClr val="dk1"/>
                                        </a:solidFill>
                                        <a:effectLst/>
                                        <a:latin typeface="Cambria Math" panose="02040503050406030204" pitchFamily="18" charset="0"/>
                                        <a:ea typeface="+mn-ea"/>
                                        <a:cs typeface="+mn-cs"/>
                                      </a:rPr>
                                    </m:ctrlPr>
                                  </m:sSubPr>
                                  <m:e>
                                    <m:r>
                                      <a:rPr lang="en-US" altLang="zh-CN" sz="1800" i="1" kern="1200">
                                        <a:solidFill>
                                          <a:schemeClr val="dk1"/>
                                        </a:solidFill>
                                        <a:effectLst/>
                                        <a:latin typeface="Cambria Math" panose="02040503050406030204" pitchFamily="18" charset="0"/>
                                        <a:ea typeface="+mn-ea"/>
                                        <a:cs typeface="+mn-cs"/>
                                      </a:rPr>
                                      <m:t>𝑅</m:t>
                                    </m:r>
                                  </m:e>
                                  <m:sub>
                                    <m:r>
                                      <a:rPr lang="en-US" altLang="zh-CN" sz="1800" i="1" kern="1200">
                                        <a:solidFill>
                                          <a:schemeClr val="dk1"/>
                                        </a:solidFill>
                                        <a:effectLst/>
                                        <a:latin typeface="Cambria Math" panose="02040503050406030204" pitchFamily="18" charset="0"/>
                                        <a:ea typeface="+mn-ea"/>
                                        <a:cs typeface="+mn-cs"/>
                                      </a:rPr>
                                      <m:t>1</m:t>
                                    </m:r>
                                  </m:sub>
                                </m:sSub>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sSub>
                                  <m:sSubPr>
                                    <m:ctrlPr>
                                      <a:rPr lang="en-US" altLang="zh-CN" sz="1800" i="1" kern="1200">
                                        <a:solidFill>
                                          <a:schemeClr val="dk1"/>
                                        </a:solidFill>
                                        <a:effectLst/>
                                        <a:latin typeface="Cambria Math" panose="02040503050406030204" pitchFamily="18" charset="0"/>
                                        <a:ea typeface="+mn-ea"/>
                                        <a:cs typeface="+mn-cs"/>
                                      </a:rPr>
                                    </m:ctrlPr>
                                  </m:sSubPr>
                                  <m:e>
                                    <m:r>
                                      <a:rPr lang="en-US" altLang="zh-CN" sz="1800" i="1" kern="1200">
                                        <a:solidFill>
                                          <a:schemeClr val="dk1"/>
                                        </a:solidFill>
                                        <a:effectLst/>
                                        <a:latin typeface="Cambria Math" panose="02040503050406030204" pitchFamily="18" charset="0"/>
                                        <a:ea typeface="+mn-ea"/>
                                        <a:cs typeface="+mn-cs"/>
                                      </a:rPr>
                                      <m:t>𝑅</m:t>
                                    </m:r>
                                  </m:e>
                                  <m:sub>
                                    <m:r>
                                      <a:rPr lang="en-US" altLang="zh-CN" sz="1800" i="1" kern="1200">
                                        <a:solidFill>
                                          <a:schemeClr val="dk1"/>
                                        </a:solidFill>
                                        <a:effectLst/>
                                        <a:latin typeface="Cambria Math" panose="02040503050406030204" pitchFamily="18" charset="0"/>
                                        <a:ea typeface="+mn-ea"/>
                                        <a:cs typeface="+mn-cs"/>
                                      </a:rPr>
                                      <m:t>2</m:t>
                                    </m:r>
                                  </m:sub>
                                </m:sSub>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𝑍</m:t>
                                </m:r>
                                <m:r>
                                  <a:rPr lang="en-US" altLang="zh-CN" sz="1800" i="1" kern="1200">
                                    <a:solidFill>
                                      <a:schemeClr val="dk1"/>
                                    </a:solidFill>
                                    <a:effectLst/>
                                    <a:latin typeface="Cambria Math" panose="02040503050406030204" pitchFamily="18" charset="0"/>
                                    <a:ea typeface="+mn-ea"/>
                                    <a:cs typeface="+mn-cs"/>
                                  </a:rPr>
                                  <m:t>)∧</m:t>
                                </m:r>
                                <m:sSup>
                                  <m:sSupPr>
                                    <m:ctrlPr>
                                      <a:rPr lang="en-US" altLang="zh-CN" sz="1800" b="0" i="1" kern="1200" smtClean="0">
                                        <a:solidFill>
                                          <a:schemeClr val="dk1"/>
                                        </a:solidFill>
                                        <a:effectLst/>
                                        <a:latin typeface="Cambria Math" panose="02040503050406030204" pitchFamily="18" charset="0"/>
                                        <a:ea typeface="+mn-ea"/>
                                        <a:cs typeface="+mn-cs"/>
                                      </a:rPr>
                                    </m:ctrlPr>
                                  </m:sSupPr>
                                  <m:e>
                                    <m:r>
                                      <a:rPr lang="en-US" altLang="zh-CN" sz="1800" b="0" i="1" kern="1200" smtClean="0">
                                        <a:solidFill>
                                          <a:schemeClr val="dk1"/>
                                        </a:solidFill>
                                        <a:effectLst/>
                                        <a:latin typeface="Cambria Math" panose="02040503050406030204" pitchFamily="18" charset="0"/>
                                        <a:ea typeface="+mn-ea"/>
                                        <a:cs typeface="+mn-cs"/>
                                      </a:rPr>
                                      <m:t>𝐶</m:t>
                                    </m:r>
                                    <m:r>
                                      <m:rPr>
                                        <m:sty m:val="p"/>
                                      </m:rPr>
                                      <a:rPr lang="en-US" altLang="zh-CN" sz="1800" b="0" i="1" kern="1200" smtClean="0">
                                        <a:solidFill>
                                          <a:schemeClr val="dk1"/>
                                        </a:solidFill>
                                        <a:effectLst/>
                                        <a:latin typeface="Cambria Math" panose="02040503050406030204" pitchFamily="18" charset="0"/>
                                        <a:ea typeface="+mn-ea"/>
                                        <a:cs typeface="+mn-cs"/>
                                      </a:rPr>
                                      <m:t>ond</m:t>
                                    </m:r>
                                  </m:e>
                                  <m:sup>
                                    <m:r>
                                      <a:rPr lang="en-US" altLang="zh-CN" sz="1800" b="0" i="1" kern="1200" smtClean="0">
                                        <a:solidFill>
                                          <a:schemeClr val="dk1"/>
                                        </a:solidFill>
                                        <a:effectLst/>
                                        <a:latin typeface="Cambria Math" panose="02040503050406030204" pitchFamily="18" charset="0"/>
                                        <a:ea typeface="+mn-ea"/>
                                        <a:cs typeface="+mn-cs"/>
                                      </a:rPr>
                                      <m:t>∗</m:t>
                                    </m:r>
                                  </m:sup>
                                </m:sSup>
                                <m:r>
                                  <a:rPr lang="en-US" altLang="zh-CN" sz="1800" i="1" kern="1200">
                                    <a:solidFill>
                                      <a:schemeClr val="dk1"/>
                                    </a:solidFill>
                                    <a:effectLst/>
                                    <a:latin typeface="Cambria Math" panose="02040503050406030204" pitchFamily="18" charset="0"/>
                                    <a:ea typeface="+mn-ea"/>
                                    <a:cs typeface="+mn-cs"/>
                                  </a:rPr>
                                  <m:t>→</m:t>
                                </m:r>
                                <m:sSub>
                                  <m:sSubPr>
                                    <m:ctrlPr>
                                      <a:rPr lang="en-US" altLang="zh-CN" sz="1800" i="1" kern="1200">
                                        <a:solidFill>
                                          <a:schemeClr val="dk1"/>
                                        </a:solidFill>
                                        <a:effectLst/>
                                        <a:latin typeface="Cambria Math" panose="02040503050406030204" pitchFamily="18" charset="0"/>
                                        <a:ea typeface="+mn-ea"/>
                                        <a:cs typeface="+mn-cs"/>
                                      </a:rPr>
                                    </m:ctrlPr>
                                  </m:sSubPr>
                                  <m:e>
                                    <m:r>
                                      <a:rPr lang="en-US" altLang="zh-CN" sz="1800" i="1" kern="1200">
                                        <a:solidFill>
                                          <a:schemeClr val="dk1"/>
                                        </a:solidFill>
                                        <a:effectLst/>
                                        <a:latin typeface="Cambria Math" panose="02040503050406030204" pitchFamily="18" charset="0"/>
                                        <a:ea typeface="+mn-ea"/>
                                        <a:cs typeface="+mn-cs"/>
                                      </a:rPr>
                                      <m:t>𝑅</m:t>
                                    </m:r>
                                  </m:e>
                                  <m:sub>
                                    <m:r>
                                      <a:rPr lang="en-US" altLang="zh-CN" sz="1800" i="1" kern="1200">
                                        <a:solidFill>
                                          <a:schemeClr val="dk1"/>
                                        </a:solidFill>
                                        <a:effectLst/>
                                        <a:latin typeface="Cambria Math" panose="02040503050406030204" pitchFamily="18" charset="0"/>
                                        <a:ea typeface="+mn-ea"/>
                                        <a:cs typeface="+mn-cs"/>
                                      </a:rPr>
                                      <m:t>3</m:t>
                                    </m:r>
                                  </m:sub>
                                </m:sSub>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𝑍</m:t>
                                </m:r>
                                <m:r>
                                  <a:rPr lang="en-US" altLang="zh-CN" sz="1800" i="1" kern="1200">
                                    <a:solidFill>
                                      <a:schemeClr val="dk1"/>
                                    </a:solidFill>
                                    <a:effectLst/>
                                    <a:latin typeface="Cambria Math" panose="02040503050406030204" pitchFamily="18" charset="0"/>
                                    <a:ea typeface="+mn-ea"/>
                                    <a:cs typeface="+mn-cs"/>
                                  </a:rPr>
                                  <m:t>)</m:t>
                                </m:r>
                              </m:oMath>
                            </m:oMathPara>
                          </a14:m>
                          <a:endParaRPr lang="zh-CN" altLang="zh-CN" sz="1800" kern="1200" dirty="0">
                            <a:solidFill>
                              <a:schemeClr val="dk1"/>
                            </a:solidFill>
                            <a:effectLst/>
                            <a:latin typeface="+mn-lt"/>
                            <a:ea typeface="+mn-ea"/>
                            <a:cs typeface="+mn-cs"/>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14:m>
                            <m:oMathPara xmlns:m="http://schemas.openxmlformats.org/officeDocument/2006/math">
                              <m:oMathParaPr>
                                <m:jc m:val="center"/>
                              </m:oMathParaPr>
                              <m:oMath>
                                <m:r>
                                  <a:rPr lang="en-US" altLang="zh-CN" sz="1800" i="1" kern="1200" smtClean="0">
                                    <a:solidFill>
                                      <a:schemeClr val="dk1"/>
                                    </a:solidFill>
                                    <a:effectLst/>
                                    <a:latin typeface="Cambria Math" panose="02040503050406030204" pitchFamily="18" charset="0"/>
                                    <a:ea typeface="+mn-ea"/>
                                    <a:cs typeface="+mn-cs"/>
                                  </a:rPr>
                                  <m:t>𝑐𝑙𝑜𝑐𝑘𝑤𝑖𝑠𝑒</m:t>
                                </m:r>
                                <m:r>
                                  <a:rPr lang="en-US" altLang="zh-CN" sz="1800" kern="1200">
                                    <a:solidFill>
                                      <a:schemeClr val="dk1"/>
                                    </a:solidFill>
                                    <a:effectLst/>
                                    <a:latin typeface="Cambria Math" panose="02040503050406030204" pitchFamily="18" charset="0"/>
                                    <a:ea typeface="+mn-ea"/>
                                    <a:cs typeface="+mn-cs"/>
                                  </a:rPr>
                                  <m:t>_</m:t>
                                </m:r>
                                <m:r>
                                  <a:rPr lang="en-US" altLang="zh-CN" sz="1800" i="1" kern="1200">
                                    <a:solidFill>
                                      <a:schemeClr val="dk1"/>
                                    </a:solidFill>
                                    <a:effectLst/>
                                    <a:latin typeface="Cambria Math" panose="02040503050406030204" pitchFamily="18" charset="0"/>
                                    <a:ea typeface="+mn-ea"/>
                                    <a:cs typeface="+mn-cs"/>
                                  </a:rPr>
                                  <m:t>1(</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𝑐𝑙𝑜𝑐𝑘𝑤𝑖𝑠𝑒</m:t>
                                </m:r>
                                <m:r>
                                  <a:rPr lang="en-US" altLang="zh-CN" sz="1800" kern="1200">
                                    <a:solidFill>
                                      <a:schemeClr val="dk1"/>
                                    </a:solidFill>
                                    <a:effectLst/>
                                    <a:latin typeface="Cambria Math" panose="02040503050406030204" pitchFamily="18" charset="0"/>
                                    <a:ea typeface="+mn-ea"/>
                                    <a:cs typeface="+mn-cs"/>
                                  </a:rPr>
                                  <m:t>_</m:t>
                                </m:r>
                                <m:r>
                                  <a:rPr lang="en-US" altLang="zh-CN" sz="1800" i="1" kern="1200">
                                    <a:solidFill>
                                      <a:schemeClr val="dk1"/>
                                    </a:solidFill>
                                    <a:effectLst/>
                                    <a:latin typeface="Cambria Math" panose="02040503050406030204" pitchFamily="18" charset="0"/>
                                    <a:ea typeface="+mn-ea"/>
                                    <a:cs typeface="+mn-cs"/>
                                  </a:rPr>
                                  <m:t>1(</m:t>
                                </m:r>
                                <m:r>
                                  <a:rPr lang="en-US" altLang="zh-CN" sz="1800" i="1" kern="1200">
                                    <a:solidFill>
                                      <a:schemeClr val="dk1"/>
                                    </a:solidFill>
                                    <a:effectLst/>
                                    <a:latin typeface="Cambria Math" panose="02040503050406030204" pitchFamily="18" charset="0"/>
                                    <a:ea typeface="+mn-ea"/>
                                    <a:cs typeface="+mn-cs"/>
                                  </a:rPr>
                                  <m:t>𝑌</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𝑍</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𝑐𝑙𝑜𝑐𝑘𝑤𝑖𝑠𝑒</m:t>
                                </m:r>
                                <m:r>
                                  <a:rPr lang="en-US" altLang="zh-CN" sz="1800" kern="1200">
                                    <a:solidFill>
                                      <a:schemeClr val="dk1"/>
                                    </a:solidFill>
                                    <a:effectLst/>
                                    <a:latin typeface="Cambria Math" panose="02040503050406030204" pitchFamily="18" charset="0"/>
                                    <a:ea typeface="+mn-ea"/>
                                    <a:cs typeface="+mn-cs"/>
                                  </a:rPr>
                                  <m:t>_</m:t>
                                </m:r>
                                <m:r>
                                  <a:rPr lang="en-US" altLang="zh-CN" sz="1800" i="1" kern="1200">
                                    <a:solidFill>
                                      <a:schemeClr val="dk1"/>
                                    </a:solidFill>
                                    <a:effectLst/>
                                    <a:latin typeface="Cambria Math" panose="02040503050406030204" pitchFamily="18" charset="0"/>
                                    <a:ea typeface="+mn-ea"/>
                                    <a:cs typeface="+mn-cs"/>
                                  </a:rPr>
                                  <m:t>2(</m:t>
                                </m:r>
                                <m:r>
                                  <a:rPr lang="en-US" altLang="zh-CN" sz="1800" i="1" kern="1200">
                                    <a:solidFill>
                                      <a:schemeClr val="dk1"/>
                                    </a:solidFill>
                                    <a:effectLst/>
                                    <a:latin typeface="Cambria Math" panose="02040503050406030204" pitchFamily="18" charset="0"/>
                                    <a:ea typeface="+mn-ea"/>
                                    <a:cs typeface="+mn-cs"/>
                                  </a:rPr>
                                  <m:t>𝑋</m:t>
                                </m:r>
                                <m:r>
                                  <a:rPr lang="en-US" altLang="zh-CN" sz="1800" i="1" kern="1200">
                                    <a:solidFill>
                                      <a:schemeClr val="dk1"/>
                                    </a:solidFill>
                                    <a:effectLst/>
                                    <a:latin typeface="Cambria Math" panose="02040503050406030204" pitchFamily="18" charset="0"/>
                                    <a:ea typeface="+mn-ea"/>
                                    <a:cs typeface="+mn-cs"/>
                                  </a:rPr>
                                  <m:t>,</m:t>
                                </m:r>
                                <m:r>
                                  <a:rPr lang="en-US" altLang="zh-CN" sz="1800" i="1" kern="1200">
                                    <a:solidFill>
                                      <a:schemeClr val="dk1"/>
                                    </a:solidFill>
                                    <a:effectLst/>
                                    <a:latin typeface="Cambria Math" panose="02040503050406030204" pitchFamily="18" charset="0"/>
                                    <a:ea typeface="+mn-ea"/>
                                    <a:cs typeface="+mn-cs"/>
                                  </a:rPr>
                                  <m:t>𝑍</m:t>
                                </m:r>
                                <m:r>
                                  <a:rPr lang="en-US" altLang="zh-CN" sz="1800" i="1" kern="1200">
                                    <a:solidFill>
                                      <a:schemeClr val="dk1"/>
                                    </a:solidFill>
                                    <a:effectLst/>
                                    <a:latin typeface="Cambria Math" panose="02040503050406030204" pitchFamily="18" charset="0"/>
                                    <a:ea typeface="+mn-ea"/>
                                    <a:cs typeface="+mn-cs"/>
                                  </a:rPr>
                                  <m:t>)</m:t>
                                </m:r>
                              </m:oMath>
                            </m:oMathPara>
                          </a14:m>
                          <a:endParaRPr lang="zh-CN" sz="16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2389284792"/>
                      </a:ext>
                    </a:extLst>
                  </a:tr>
                </a:tbl>
              </a:graphicData>
            </a:graphic>
          </p:graphicFrame>
        </mc:Choice>
        <mc:Fallback xmlns="">
          <p:graphicFrame>
            <p:nvGraphicFramePr>
              <p:cNvPr id="92" name="表格 91">
                <a:extLst>
                  <a:ext uri="{FF2B5EF4-FFF2-40B4-BE49-F238E27FC236}">
                    <a16:creationId xmlns:a16="http://schemas.microsoft.com/office/drawing/2014/main" id="{9470948C-FBB9-0BBB-C334-40BAC09D7CF3}"/>
                  </a:ext>
                </a:extLst>
              </p:cNvPr>
              <p:cNvGraphicFramePr>
                <a:graphicFrameLocks noGrp="1"/>
              </p:cNvGraphicFramePr>
              <p:nvPr>
                <p:extLst>
                  <p:ext uri="{D42A27DB-BD31-4B8C-83A1-F6EECF244321}">
                    <p14:modId xmlns:p14="http://schemas.microsoft.com/office/powerpoint/2010/main" val="1877697043"/>
                  </p:ext>
                </p:extLst>
              </p:nvPr>
            </p:nvGraphicFramePr>
            <p:xfrm>
              <a:off x="836579" y="1683017"/>
              <a:ext cx="10269771" cy="3851693"/>
            </p:xfrm>
            <a:graphic>
              <a:graphicData uri="http://schemas.openxmlformats.org/drawingml/2006/table">
                <a:tbl>
                  <a:tblPr firstRow="1" firstCol="1" bandRow="1">
                    <a:tableStyleId>{5C22544A-7EE6-4342-B048-85BDC9FD1C3A}</a:tableStyleId>
                  </a:tblPr>
                  <a:tblGrid>
                    <a:gridCol w="2015265">
                      <a:extLst>
                        <a:ext uri="{9D8B030D-6E8A-4147-A177-3AD203B41FA5}">
                          <a16:colId xmlns:a16="http://schemas.microsoft.com/office/drawing/2014/main" val="3197538961"/>
                        </a:ext>
                      </a:extLst>
                    </a:gridCol>
                    <a:gridCol w="4127253">
                      <a:extLst>
                        <a:ext uri="{9D8B030D-6E8A-4147-A177-3AD203B41FA5}">
                          <a16:colId xmlns:a16="http://schemas.microsoft.com/office/drawing/2014/main" val="1281526533"/>
                        </a:ext>
                      </a:extLst>
                    </a:gridCol>
                    <a:gridCol w="4127253">
                      <a:extLst>
                        <a:ext uri="{9D8B030D-6E8A-4147-A177-3AD203B41FA5}">
                          <a16:colId xmlns:a16="http://schemas.microsoft.com/office/drawing/2014/main" val="2994589320"/>
                        </a:ext>
                      </a:extLst>
                    </a:gridCol>
                  </a:tblGrid>
                  <a:tr h="666858">
                    <a:tc>
                      <a:txBody>
                        <a:bodyPr/>
                        <a:lstStyle/>
                        <a:p>
                          <a:pPr indent="127000" algn="ctr">
                            <a:lnSpc>
                              <a:spcPct val="115000"/>
                            </a:lnSpc>
                            <a:buNone/>
                          </a:pPr>
                          <a:r>
                            <a:rPr lang="zh-CN" altLang="en-US" sz="2000" kern="100" dirty="0">
                              <a:solidFill>
                                <a:sysClr val="windowText" lastClr="000000"/>
                              </a:solidFill>
                              <a:effectLst/>
                              <a:latin typeface="仿宋" panose="02010609060101010101" pitchFamily="49" charset="-122"/>
                              <a:ea typeface="仿宋" panose="02010609060101010101" pitchFamily="49" charset="-122"/>
                            </a:rPr>
                            <a:t>规则类型</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zh-CN" sz="2000" kern="100" dirty="0">
                              <a:solidFill>
                                <a:sysClr val="windowText" lastClr="000000"/>
                              </a:solidFill>
                              <a:effectLst/>
                              <a:latin typeface="仿宋" panose="02010609060101010101" pitchFamily="49" charset="-122"/>
                              <a:ea typeface="仿宋" panose="02010609060101010101" pitchFamily="49" charset="-122"/>
                            </a:rPr>
                            <a:t>表达式</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pPr indent="127000" algn="ctr">
                            <a:lnSpc>
                              <a:spcPct val="115000"/>
                            </a:lnSpc>
                            <a:buNone/>
                          </a:pPr>
                          <a:r>
                            <a:rPr lang="zh-CN" altLang="en-US"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rPr>
                            <a:t>示例</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112515808"/>
                      </a:ext>
                    </a:extLst>
                  </a:tr>
                  <a:tr h="618852">
                    <a:tc>
                      <a:txBody>
                        <a:bodyPr/>
                        <a:lstStyle/>
                        <a:p>
                          <a:pPr indent="127000" algn="ctr">
                            <a:lnSpc>
                              <a:spcPct val="115000"/>
                            </a:lnSpc>
                            <a:buNone/>
                          </a:pPr>
                          <a:r>
                            <a:rPr lang="zh-CN" altLang="en-US"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rPr>
                            <a:t>互逆</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49040" t="-107843" r="-100295" b="-418627"/>
                          </a:stretch>
                        </a:blipFill>
                      </a:tcPr>
                    </a:tc>
                    <a:tc>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149040" t="-107843" r="-295" b="-418627"/>
                          </a:stretch>
                        </a:blipFill>
                      </a:tcPr>
                    </a:tc>
                    <a:extLst>
                      <a:ext uri="{0D108BD9-81ED-4DB2-BD59-A6C34878D82A}">
                        <a16:rowId xmlns:a16="http://schemas.microsoft.com/office/drawing/2014/main" val="2004406108"/>
                      </a:ext>
                    </a:extLst>
                  </a:tr>
                  <a:tr h="618852">
                    <a:tc>
                      <a:txBody>
                        <a:bodyPr/>
                        <a:lstStyle/>
                        <a:p>
                          <a:pPr indent="127000" algn="ctr">
                            <a:lnSpc>
                              <a:spcPct val="115000"/>
                            </a:lnSpc>
                            <a:buNone/>
                          </a:pPr>
                          <a:r>
                            <a:rPr lang="zh-CN" altLang="en-US" sz="2000" kern="100" dirty="0">
                              <a:solidFill>
                                <a:sysClr val="windowText" lastClr="000000"/>
                              </a:solidFill>
                              <a:effectLst/>
                              <a:latin typeface="仿宋" panose="02010609060101010101" pitchFamily="49" charset="-122"/>
                              <a:ea typeface="仿宋" panose="02010609060101010101" pitchFamily="49" charset="-122"/>
                            </a:rPr>
                            <a:t>对称</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49040" t="-207843" r="-100295" b="-318627"/>
                          </a:stretch>
                        </a:blipFill>
                      </a:tcPr>
                    </a:tc>
                    <a:tc>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149040" t="-207843" r="-295" b="-318627"/>
                          </a:stretch>
                        </a:blipFill>
                      </a:tcPr>
                    </a:tc>
                    <a:extLst>
                      <a:ext uri="{0D108BD9-81ED-4DB2-BD59-A6C34878D82A}">
                        <a16:rowId xmlns:a16="http://schemas.microsoft.com/office/drawing/2014/main" val="1606304438"/>
                      </a:ext>
                    </a:extLst>
                  </a:tr>
                  <a:tr h="618852">
                    <a:tc>
                      <a:txBody>
                        <a:bodyPr/>
                        <a:lstStyle/>
                        <a:p>
                          <a:pPr indent="127000" algn="ctr">
                            <a:lnSpc>
                              <a:spcPct val="115000"/>
                            </a:lnSpc>
                            <a:buNone/>
                          </a:pPr>
                          <a:r>
                            <a:rPr lang="zh-CN" altLang="en-US" sz="2000" kern="100" dirty="0">
                              <a:solidFill>
                                <a:sysClr val="windowText" lastClr="000000"/>
                              </a:solidFill>
                              <a:effectLst/>
                              <a:latin typeface="仿宋" panose="02010609060101010101" pitchFamily="49" charset="-122"/>
                              <a:ea typeface="仿宋" panose="02010609060101010101" pitchFamily="49" charset="-122"/>
                            </a:rPr>
                            <a:t>蕴含</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49040" t="-310891" r="-100295" b="-221782"/>
                          </a:stretch>
                        </a:blipFill>
                      </a:tcPr>
                    </a:tc>
                    <a:tc>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149040" t="-310891" r="-295" b="-221782"/>
                          </a:stretch>
                        </a:blipFill>
                      </a:tcPr>
                    </a:tc>
                    <a:extLst>
                      <a:ext uri="{0D108BD9-81ED-4DB2-BD59-A6C34878D82A}">
                        <a16:rowId xmlns:a16="http://schemas.microsoft.com/office/drawing/2014/main" val="1404584561"/>
                      </a:ext>
                    </a:extLst>
                  </a:tr>
                  <a:tr h="618852">
                    <a:tc>
                      <a:txBody>
                        <a:bodyPr/>
                        <a:lstStyle/>
                        <a:p>
                          <a:pPr indent="127000" algn="ctr">
                            <a:lnSpc>
                              <a:spcPct val="115000"/>
                            </a:lnSpc>
                            <a:buNone/>
                          </a:pPr>
                          <a:r>
                            <a:rPr lang="zh-CN" sz="2000" kern="100">
                              <a:solidFill>
                                <a:sysClr val="windowText" lastClr="000000"/>
                              </a:solidFill>
                              <a:effectLst/>
                              <a:latin typeface="仿宋" panose="02010609060101010101" pitchFamily="49" charset="-122"/>
                              <a:ea typeface="仿宋" panose="02010609060101010101" pitchFamily="49" charset="-122"/>
                            </a:rPr>
                            <a:t>冲突</a:t>
                          </a:r>
                          <a:endParaRPr lang="zh-CN" sz="2000" kern="10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49040" t="-406863" r="-100295" b="-119608"/>
                          </a:stretch>
                        </a:blipFill>
                      </a:tcPr>
                    </a:tc>
                    <a:tc>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149040" t="-406863" r="-295" b="-119608"/>
                          </a:stretch>
                        </a:blipFill>
                      </a:tcPr>
                    </a:tc>
                    <a:extLst>
                      <a:ext uri="{0D108BD9-81ED-4DB2-BD59-A6C34878D82A}">
                        <a16:rowId xmlns:a16="http://schemas.microsoft.com/office/drawing/2014/main" val="4092605703"/>
                      </a:ext>
                    </a:extLst>
                  </a:tr>
                  <a:tr h="709427">
                    <a:tc>
                      <a:txBody>
                        <a:bodyPr/>
                        <a:lstStyle/>
                        <a:p>
                          <a:pPr indent="127000" algn="ctr">
                            <a:lnSpc>
                              <a:spcPct val="115000"/>
                            </a:lnSpc>
                            <a:buNone/>
                          </a:pPr>
                          <a:r>
                            <a:rPr lang="zh-CN" altLang="en-US" sz="2000" kern="100" dirty="0">
                              <a:solidFill>
                                <a:sysClr val="windowText" lastClr="000000"/>
                              </a:solidFill>
                              <a:effectLst/>
                              <a:latin typeface="仿宋" panose="02010609060101010101" pitchFamily="49" charset="-122"/>
                              <a:ea typeface="仿宋" panose="02010609060101010101" pitchFamily="49" charset="-122"/>
                            </a:rPr>
                            <a:t>组合规则</a:t>
                          </a:r>
                          <a:endParaRPr lang="zh-CN" sz="2000" kern="100" dirty="0">
                            <a:solidFill>
                              <a:sysClr val="windowText" lastClr="000000"/>
                            </a:solidFill>
                            <a:effectLst/>
                            <a:latin typeface="仿宋" panose="02010609060101010101" pitchFamily="49" charset="-122"/>
                            <a:ea typeface="仿宋" panose="02010609060101010101" pitchFamily="49" charset="-122"/>
                            <a:cs typeface="Times New Roman" panose="02020603050405020304" pitchFamily="18" charset="0"/>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tc>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49040" t="-445690" r="-100295" b="-5172"/>
                          </a:stretch>
                        </a:blipFill>
                      </a:tcPr>
                    </a:tc>
                    <a:tc>
                      <a:txBody>
                        <a:bodyPr/>
                        <a:lstStyle/>
                        <a:p>
                          <a:endParaRPr lang="zh-CN"/>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blipFill>
                          <a:blip r:embed="rId5"/>
                          <a:stretch>
                            <a:fillRect l="-149040" t="-445690" r="-295" b="-5172"/>
                          </a:stretch>
                        </a:blipFill>
                      </a:tcPr>
                    </a:tc>
                    <a:extLst>
                      <a:ext uri="{0D108BD9-81ED-4DB2-BD59-A6C34878D82A}">
                        <a16:rowId xmlns:a16="http://schemas.microsoft.com/office/drawing/2014/main" val="2389284792"/>
                      </a:ext>
                    </a:extLst>
                  </a:tr>
                </a:tbl>
              </a:graphicData>
            </a:graphic>
          </p:graphicFrame>
        </mc:Fallback>
      </mc:AlternateContent>
      <mc:AlternateContent xmlns:mc="http://schemas.openxmlformats.org/markup-compatibility/2006" xmlns:a14="http://schemas.microsoft.com/office/drawing/2010/main">
        <mc:Choice Requires="a14">
          <p:sp>
            <p:nvSpPr>
              <p:cNvPr id="93" name="文本框 92">
                <a:extLst>
                  <a:ext uri="{FF2B5EF4-FFF2-40B4-BE49-F238E27FC236}">
                    <a16:creationId xmlns:a16="http://schemas.microsoft.com/office/drawing/2014/main" id="{3C888455-90F7-66CE-71F9-D907A5DC7042}"/>
                  </a:ext>
                </a:extLst>
              </p:cNvPr>
              <p:cNvSpPr txBox="1"/>
              <p:nvPr/>
            </p:nvSpPr>
            <p:spPr>
              <a:xfrm>
                <a:off x="773248" y="5534710"/>
                <a:ext cx="11275920" cy="414922"/>
              </a:xfrm>
              <a:prstGeom prst="rect">
                <a:avLst/>
              </a:prstGeom>
              <a:noFill/>
            </p:spPr>
            <p:txBody>
              <a:bodyPr wrap="square" rtlCol="0">
                <a:spAutoFit/>
              </a:bodyPr>
              <a:lstStyle/>
              <a:p>
                <a:pPr>
                  <a:lnSpc>
                    <a:spcPct val="150000"/>
                  </a:lnSpc>
                </a:pPr>
                <a:r>
                  <a:rPr lang="en-US" altLang="zh-CN" sz="16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14:m>
                  <m:oMath xmlns:m="http://schemas.openxmlformats.org/officeDocument/2006/math">
                    <m:r>
                      <a:rPr lang="en-US" altLang="zh-CN" sz="1600" b="1" i="1" dirty="0" smtClean="0">
                        <a:latin typeface="Cambria Math" panose="02040503050406030204" pitchFamily="18" charset="0"/>
                        <a:ea typeface="仿宋" panose="02010609060101010101" pitchFamily="49" charset="-122"/>
                        <a:cs typeface="Times New Roman" panose="02020603050405020304" pitchFamily="18" charset="0"/>
                        <a:sym typeface="Arial" panose="020B0604020202020204" pitchFamily="34" charset="0"/>
                      </a:rPr>
                      <m:t>𝑪𝒐𝒏𝒅</m:t>
                    </m:r>
                  </m:oMath>
                </a14:m>
                <a:r>
                  <a:rPr lang="zh-CN" altLang="en-US" sz="16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表示条件项，用于记录该规则成立的前提，例如图式类型或实体朝向</a:t>
                </a:r>
              </a:p>
            </p:txBody>
          </p:sp>
        </mc:Choice>
        <mc:Fallback xmlns="">
          <p:sp>
            <p:nvSpPr>
              <p:cNvPr id="93" name="文本框 92">
                <a:extLst>
                  <a:ext uri="{FF2B5EF4-FFF2-40B4-BE49-F238E27FC236}">
                    <a16:creationId xmlns:a16="http://schemas.microsoft.com/office/drawing/2014/main" id="{3C888455-90F7-66CE-71F9-D907A5DC7042}"/>
                  </a:ext>
                </a:extLst>
              </p:cNvPr>
              <p:cNvSpPr txBox="1">
                <a:spLocks noRot="1" noChangeAspect="1" noMove="1" noResize="1" noEditPoints="1" noAdjustHandles="1" noChangeArrowheads="1" noChangeShapeType="1" noTextEdit="1"/>
              </p:cNvSpPr>
              <p:nvPr/>
            </p:nvSpPr>
            <p:spPr>
              <a:xfrm>
                <a:off x="773248" y="5534710"/>
                <a:ext cx="11275920" cy="414922"/>
              </a:xfrm>
              <a:prstGeom prst="rect">
                <a:avLst/>
              </a:prstGeom>
              <a:blipFill>
                <a:blip r:embed="rId6"/>
                <a:stretch>
                  <a:fillRect l="-324" b="-19118"/>
                </a:stretch>
              </a:blipFill>
            </p:spPr>
            <p:txBody>
              <a:bodyPr/>
              <a:lstStyle/>
              <a:p>
                <a:r>
                  <a:rPr lang="zh-CN" altLang="en-US">
                    <a:noFill/>
                  </a:rPr>
                  <a:t> </a:t>
                </a:r>
              </a:p>
            </p:txBody>
          </p:sp>
        </mc:Fallback>
      </mc:AlternateContent>
      <p:sp>
        <p:nvSpPr>
          <p:cNvPr id="94" name="文本框 93">
            <a:extLst>
              <a:ext uri="{FF2B5EF4-FFF2-40B4-BE49-F238E27FC236}">
                <a16:creationId xmlns:a16="http://schemas.microsoft.com/office/drawing/2014/main" id="{CC6D205F-59E4-8DF0-B1D8-88C2EE152628}"/>
              </a:ext>
            </a:extLst>
          </p:cNvPr>
          <p:cNvSpPr txBox="1"/>
          <p:nvPr/>
        </p:nvSpPr>
        <p:spPr>
          <a:xfrm>
            <a:off x="372089" y="5996725"/>
            <a:ext cx="11726287" cy="523220"/>
          </a:xfrm>
          <a:prstGeom prst="rect">
            <a:avLst/>
          </a:prstGeom>
          <a:noFill/>
        </p:spPr>
        <p:txBody>
          <a:bodyPr wrap="non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8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推理规则的形式化表达有利于实现规则的复用，方便了图式知识的迁移。</a:t>
            </a:r>
            <a:endParaRPr kumimoji="0" lang="en-US" altLang="zh-CN" sz="28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Tree>
    <p:extLst>
      <p:ext uri="{BB962C8B-B14F-4D97-AF65-F5344CB8AC3E}">
        <p14:creationId xmlns:p14="http://schemas.microsoft.com/office/powerpoint/2010/main" val="3920467517"/>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9B4C0C-EAB4-2F81-978C-4F6168544503}"/>
            </a:ext>
          </a:extLst>
        </p:cNvPr>
        <p:cNvGrpSpPr/>
        <p:nvPr/>
      </p:nvGrpSpPr>
      <p:grpSpPr>
        <a:xfrm>
          <a:off x="0" y="0"/>
          <a:ext cx="0" cy="0"/>
          <a:chOff x="0" y="0"/>
          <a:chExt cx="0" cy="0"/>
        </a:xfrm>
      </p:grpSpPr>
      <p:pic>
        <p:nvPicPr>
          <p:cNvPr id="70" name="图片 69">
            <a:extLst>
              <a:ext uri="{FF2B5EF4-FFF2-40B4-BE49-F238E27FC236}">
                <a16:creationId xmlns:a16="http://schemas.microsoft.com/office/drawing/2014/main" id="{BE637DE3-E102-69B7-3796-2E724F6104DE}"/>
              </a:ext>
            </a:extLst>
          </p:cNvPr>
          <p:cNvPicPr>
            <a:picLocks noChangeAspect="1"/>
          </p:cNvPicPr>
          <p:nvPr/>
        </p:nvPicPr>
        <p:blipFill>
          <a:blip r:embed="rId3"/>
          <a:stretch>
            <a:fillRect/>
          </a:stretch>
        </p:blipFill>
        <p:spPr>
          <a:xfrm>
            <a:off x="0" y="-23656"/>
            <a:ext cx="12192000" cy="6858000"/>
          </a:xfrm>
          <a:prstGeom prst="rect">
            <a:avLst/>
          </a:prstGeom>
        </p:spPr>
      </p:pic>
      <p:sp>
        <p:nvSpPr>
          <p:cNvPr id="2" name="矩形 1">
            <a:extLst>
              <a:ext uri="{FF2B5EF4-FFF2-40B4-BE49-F238E27FC236}">
                <a16:creationId xmlns:a16="http://schemas.microsoft.com/office/drawing/2014/main" id="{EB85D7CF-F681-6F6C-29F3-86865B0B52BD}"/>
              </a:ext>
            </a:extLst>
          </p:cNvPr>
          <p:cNvSpPr/>
          <p:nvPr/>
        </p:nvSpPr>
        <p:spPr>
          <a:xfrm>
            <a:off x="0" y="1866900"/>
            <a:ext cx="12192000" cy="3124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cs typeface="微软雅黑" panose="020B0503020204020204" pitchFamily="34" charset="-122"/>
            </a:endParaRPr>
          </a:p>
        </p:txBody>
      </p:sp>
      <p:cxnSp>
        <p:nvCxnSpPr>
          <p:cNvPr id="3" name="直接连接符 2">
            <a:extLst>
              <a:ext uri="{FF2B5EF4-FFF2-40B4-BE49-F238E27FC236}">
                <a16:creationId xmlns:a16="http://schemas.microsoft.com/office/drawing/2014/main" id="{64E09DE5-B81F-CE0A-7075-2E964FD5F0EB}"/>
              </a:ext>
            </a:extLst>
          </p:cNvPr>
          <p:cNvCxnSpPr/>
          <p:nvPr/>
        </p:nvCxnSpPr>
        <p:spPr>
          <a:xfrm>
            <a:off x="-123825" y="3413760"/>
            <a:ext cx="2794000" cy="0"/>
          </a:xfrm>
          <a:prstGeom prst="line">
            <a:avLst/>
          </a:prstGeom>
          <a:ln w="63500">
            <a:solidFill>
              <a:schemeClr val="bg1"/>
            </a:solidFill>
          </a:ln>
        </p:spPr>
        <p:style>
          <a:lnRef idx="1">
            <a:schemeClr val="accent1"/>
          </a:lnRef>
          <a:fillRef idx="0">
            <a:schemeClr val="accent1"/>
          </a:fillRef>
          <a:effectRef idx="0">
            <a:schemeClr val="accent1"/>
          </a:effectRef>
          <a:fontRef idx="minor">
            <a:schemeClr val="tx1"/>
          </a:fontRef>
        </p:style>
      </p:cxnSp>
      <p:sp>
        <p:nvSpPr>
          <p:cNvPr id="6" name="椭圆 5">
            <a:extLst>
              <a:ext uri="{FF2B5EF4-FFF2-40B4-BE49-F238E27FC236}">
                <a16:creationId xmlns:a16="http://schemas.microsoft.com/office/drawing/2014/main" id="{7D376765-CF8C-0899-871C-64A284B99D95}"/>
              </a:ext>
            </a:extLst>
          </p:cNvPr>
          <p:cNvSpPr/>
          <p:nvPr/>
        </p:nvSpPr>
        <p:spPr>
          <a:xfrm>
            <a:off x="2983865" y="2552700"/>
            <a:ext cx="1722120" cy="1722120"/>
          </a:xfrm>
          <a:prstGeom prst="ellipse">
            <a:avLst/>
          </a:prstGeom>
          <a:gradFill>
            <a:gsLst>
              <a:gs pos="0">
                <a:srgbClr val="D7CFD1"/>
              </a:gs>
              <a:gs pos="100000">
                <a:srgbClr val="FBFAFC"/>
              </a:gs>
            </a:gsLst>
            <a:lin ang="9360000" scaled="0"/>
          </a:gradFill>
          <a:ln w="34925">
            <a:solidFill>
              <a:schemeClr val="bg1"/>
            </a:solidFill>
          </a:ln>
          <a:effectLst>
            <a:outerShdw blurRad="457200" dist="38100" dir="10740000" algn="t" rotWithShape="0">
              <a:prstClr val="black">
                <a:alpha val="4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cs typeface="微软雅黑" panose="020B0503020204020204" pitchFamily="34" charset="-122"/>
            </a:endParaRPr>
          </a:p>
        </p:txBody>
      </p:sp>
      <p:cxnSp>
        <p:nvCxnSpPr>
          <p:cNvPr id="5" name="直接连接符 4">
            <a:extLst>
              <a:ext uri="{FF2B5EF4-FFF2-40B4-BE49-F238E27FC236}">
                <a16:creationId xmlns:a16="http://schemas.microsoft.com/office/drawing/2014/main" id="{4B289F19-664C-7E6C-0747-26C5E6DE7C42}"/>
              </a:ext>
            </a:extLst>
          </p:cNvPr>
          <p:cNvCxnSpPr/>
          <p:nvPr/>
        </p:nvCxnSpPr>
        <p:spPr>
          <a:xfrm>
            <a:off x="5126355" y="3413760"/>
            <a:ext cx="7275830" cy="0"/>
          </a:xfrm>
          <a:prstGeom prst="line">
            <a:avLst/>
          </a:prstGeom>
          <a:ln w="635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1" name="Group 12">
            <a:extLst>
              <a:ext uri="{FF2B5EF4-FFF2-40B4-BE49-F238E27FC236}">
                <a16:creationId xmlns:a16="http://schemas.microsoft.com/office/drawing/2014/main" id="{33D9A9E6-C356-7BC9-9F5B-09C1A2BDA32A}"/>
              </a:ext>
            </a:extLst>
          </p:cNvPr>
          <p:cNvGrpSpPr>
            <a:grpSpLocks noChangeAspect="1"/>
          </p:cNvGrpSpPr>
          <p:nvPr/>
        </p:nvGrpSpPr>
        <p:grpSpPr>
          <a:xfrm>
            <a:off x="3416935" y="2997835"/>
            <a:ext cx="855980" cy="862330"/>
            <a:chOff x="2366" y="426"/>
            <a:chExt cx="1206" cy="1214"/>
          </a:xfrm>
          <a:solidFill>
            <a:schemeClr val="accent1"/>
          </a:solidFill>
        </p:grpSpPr>
        <p:sp>
          <p:nvSpPr>
            <p:cNvPr id="43" name="Freeform 13">
              <a:extLst>
                <a:ext uri="{FF2B5EF4-FFF2-40B4-BE49-F238E27FC236}">
                  <a16:creationId xmlns:a16="http://schemas.microsoft.com/office/drawing/2014/main" id="{55EE6987-4403-5AFC-DF6D-477EB4DB2345}"/>
                </a:ext>
              </a:extLst>
            </p:cNvPr>
            <p:cNvSpPr>
              <a:spLocks noEditPoints="1"/>
            </p:cNvSpPr>
            <p:nvPr/>
          </p:nvSpPr>
          <p:spPr bwMode="auto">
            <a:xfrm>
              <a:off x="2366" y="426"/>
              <a:ext cx="1206" cy="932"/>
            </a:xfrm>
            <a:custGeom>
              <a:avLst/>
              <a:gdLst>
                <a:gd name="T0" fmla="*/ 810 w 885"/>
                <a:gd name="T1" fmla="*/ 684 h 684"/>
                <a:gd name="T2" fmla="*/ 75 w 885"/>
                <a:gd name="T3" fmla="*/ 684 h 684"/>
                <a:gd name="T4" fmla="*/ 0 w 885"/>
                <a:gd name="T5" fmla="*/ 609 h 684"/>
                <a:gd name="T6" fmla="*/ 0 w 885"/>
                <a:gd name="T7" fmla="*/ 75 h 684"/>
                <a:gd name="T8" fmla="*/ 75 w 885"/>
                <a:gd name="T9" fmla="*/ 0 h 684"/>
                <a:gd name="T10" fmla="*/ 810 w 885"/>
                <a:gd name="T11" fmla="*/ 0 h 684"/>
                <a:gd name="T12" fmla="*/ 885 w 885"/>
                <a:gd name="T13" fmla="*/ 75 h 684"/>
                <a:gd name="T14" fmla="*/ 885 w 885"/>
                <a:gd name="T15" fmla="*/ 609 h 684"/>
                <a:gd name="T16" fmla="*/ 810 w 885"/>
                <a:gd name="T17" fmla="*/ 684 h 684"/>
                <a:gd name="T18" fmla="*/ 75 w 885"/>
                <a:gd name="T19" fmla="*/ 60 h 684"/>
                <a:gd name="T20" fmla="*/ 60 w 885"/>
                <a:gd name="T21" fmla="*/ 75 h 684"/>
                <a:gd name="T22" fmla="*/ 60 w 885"/>
                <a:gd name="T23" fmla="*/ 609 h 684"/>
                <a:gd name="T24" fmla="*/ 75 w 885"/>
                <a:gd name="T25" fmla="*/ 624 h 684"/>
                <a:gd name="T26" fmla="*/ 810 w 885"/>
                <a:gd name="T27" fmla="*/ 624 h 684"/>
                <a:gd name="T28" fmla="*/ 825 w 885"/>
                <a:gd name="T29" fmla="*/ 609 h 684"/>
                <a:gd name="T30" fmla="*/ 825 w 885"/>
                <a:gd name="T31" fmla="*/ 75 h 684"/>
                <a:gd name="T32" fmla="*/ 810 w 885"/>
                <a:gd name="T33" fmla="*/ 60 h 684"/>
                <a:gd name="T34" fmla="*/ 75 w 885"/>
                <a:gd name="T35" fmla="*/ 6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5" h="684">
                  <a:moveTo>
                    <a:pt x="810" y="684"/>
                  </a:moveTo>
                  <a:cubicBezTo>
                    <a:pt x="75" y="684"/>
                    <a:pt x="75" y="684"/>
                    <a:pt x="75" y="684"/>
                  </a:cubicBezTo>
                  <a:cubicBezTo>
                    <a:pt x="33" y="684"/>
                    <a:pt x="0" y="650"/>
                    <a:pt x="0" y="609"/>
                  </a:cubicBezTo>
                  <a:cubicBezTo>
                    <a:pt x="0" y="75"/>
                    <a:pt x="0" y="75"/>
                    <a:pt x="0" y="75"/>
                  </a:cubicBezTo>
                  <a:cubicBezTo>
                    <a:pt x="0" y="33"/>
                    <a:pt x="33" y="0"/>
                    <a:pt x="75" y="0"/>
                  </a:cubicBezTo>
                  <a:cubicBezTo>
                    <a:pt x="810" y="0"/>
                    <a:pt x="810" y="0"/>
                    <a:pt x="810" y="0"/>
                  </a:cubicBezTo>
                  <a:cubicBezTo>
                    <a:pt x="851" y="0"/>
                    <a:pt x="885" y="33"/>
                    <a:pt x="885" y="75"/>
                  </a:cubicBezTo>
                  <a:cubicBezTo>
                    <a:pt x="885" y="609"/>
                    <a:pt x="885" y="609"/>
                    <a:pt x="885" y="609"/>
                  </a:cubicBezTo>
                  <a:cubicBezTo>
                    <a:pt x="885" y="650"/>
                    <a:pt x="851" y="684"/>
                    <a:pt x="810" y="684"/>
                  </a:cubicBezTo>
                  <a:close/>
                  <a:moveTo>
                    <a:pt x="75" y="60"/>
                  </a:moveTo>
                  <a:cubicBezTo>
                    <a:pt x="66" y="60"/>
                    <a:pt x="60" y="66"/>
                    <a:pt x="60" y="75"/>
                  </a:cubicBezTo>
                  <a:cubicBezTo>
                    <a:pt x="60" y="609"/>
                    <a:pt x="60" y="609"/>
                    <a:pt x="60" y="609"/>
                  </a:cubicBezTo>
                  <a:cubicBezTo>
                    <a:pt x="60" y="617"/>
                    <a:pt x="66" y="624"/>
                    <a:pt x="75" y="624"/>
                  </a:cubicBezTo>
                  <a:cubicBezTo>
                    <a:pt x="810" y="624"/>
                    <a:pt x="810" y="624"/>
                    <a:pt x="810" y="624"/>
                  </a:cubicBezTo>
                  <a:cubicBezTo>
                    <a:pt x="818" y="624"/>
                    <a:pt x="825" y="617"/>
                    <a:pt x="825" y="609"/>
                  </a:cubicBezTo>
                  <a:cubicBezTo>
                    <a:pt x="825" y="75"/>
                    <a:pt x="825" y="75"/>
                    <a:pt x="825" y="75"/>
                  </a:cubicBezTo>
                  <a:cubicBezTo>
                    <a:pt x="825" y="66"/>
                    <a:pt x="818" y="60"/>
                    <a:pt x="810" y="60"/>
                  </a:cubicBezTo>
                  <a:lnTo>
                    <a:pt x="75" y="6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47" name="Freeform 14">
              <a:extLst>
                <a:ext uri="{FF2B5EF4-FFF2-40B4-BE49-F238E27FC236}">
                  <a16:creationId xmlns:a16="http://schemas.microsoft.com/office/drawing/2014/main" id="{235F3659-C977-FF05-A906-A72D79EBF116}"/>
                </a:ext>
              </a:extLst>
            </p:cNvPr>
            <p:cNvSpPr/>
            <p:nvPr/>
          </p:nvSpPr>
          <p:spPr bwMode="auto">
            <a:xfrm>
              <a:off x="2407" y="1151"/>
              <a:ext cx="1124" cy="176"/>
            </a:xfrm>
            <a:custGeom>
              <a:avLst/>
              <a:gdLst>
                <a:gd name="T0" fmla="*/ 807 w 825"/>
                <a:gd name="T1" fmla="*/ 129 h 129"/>
                <a:gd name="T2" fmla="*/ 17 w 825"/>
                <a:gd name="T3" fmla="*/ 129 h 129"/>
                <a:gd name="T4" fmla="*/ 0 w 825"/>
                <a:gd name="T5" fmla="*/ 111 h 129"/>
                <a:gd name="T6" fmla="*/ 0 w 825"/>
                <a:gd name="T7" fmla="*/ 17 h 129"/>
                <a:gd name="T8" fmla="*/ 17 w 825"/>
                <a:gd name="T9" fmla="*/ 0 h 129"/>
                <a:gd name="T10" fmla="*/ 807 w 825"/>
                <a:gd name="T11" fmla="*/ 0 h 129"/>
                <a:gd name="T12" fmla="*/ 825 w 825"/>
                <a:gd name="T13" fmla="*/ 17 h 129"/>
                <a:gd name="T14" fmla="*/ 825 w 825"/>
                <a:gd name="T15" fmla="*/ 111 h 129"/>
                <a:gd name="T16" fmla="*/ 807 w 825"/>
                <a:gd name="T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5" h="129">
                  <a:moveTo>
                    <a:pt x="807" y="129"/>
                  </a:moveTo>
                  <a:cubicBezTo>
                    <a:pt x="17" y="129"/>
                    <a:pt x="17" y="129"/>
                    <a:pt x="17" y="129"/>
                  </a:cubicBezTo>
                  <a:cubicBezTo>
                    <a:pt x="8" y="129"/>
                    <a:pt x="0" y="121"/>
                    <a:pt x="0" y="111"/>
                  </a:cubicBezTo>
                  <a:cubicBezTo>
                    <a:pt x="0" y="17"/>
                    <a:pt x="0" y="17"/>
                    <a:pt x="0" y="17"/>
                  </a:cubicBezTo>
                  <a:cubicBezTo>
                    <a:pt x="0" y="8"/>
                    <a:pt x="8" y="0"/>
                    <a:pt x="17" y="0"/>
                  </a:cubicBezTo>
                  <a:cubicBezTo>
                    <a:pt x="807" y="0"/>
                    <a:pt x="807" y="0"/>
                    <a:pt x="807" y="0"/>
                  </a:cubicBezTo>
                  <a:cubicBezTo>
                    <a:pt x="817" y="0"/>
                    <a:pt x="825" y="8"/>
                    <a:pt x="825" y="17"/>
                  </a:cubicBezTo>
                  <a:cubicBezTo>
                    <a:pt x="825" y="111"/>
                    <a:pt x="825" y="111"/>
                    <a:pt x="825" y="111"/>
                  </a:cubicBezTo>
                  <a:cubicBezTo>
                    <a:pt x="825" y="121"/>
                    <a:pt x="817" y="129"/>
                    <a:pt x="807"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48" name="Freeform 15">
              <a:extLst>
                <a:ext uri="{FF2B5EF4-FFF2-40B4-BE49-F238E27FC236}">
                  <a16:creationId xmlns:a16="http://schemas.microsoft.com/office/drawing/2014/main" id="{06E3A425-2876-C221-BAE6-0FE6D48C3F7A}"/>
                </a:ext>
              </a:extLst>
            </p:cNvPr>
            <p:cNvSpPr>
              <a:spLocks noEditPoints="1"/>
            </p:cNvSpPr>
            <p:nvPr/>
          </p:nvSpPr>
          <p:spPr bwMode="auto">
            <a:xfrm>
              <a:off x="2911" y="1181"/>
              <a:ext cx="115" cy="116"/>
            </a:xfrm>
            <a:custGeom>
              <a:avLst/>
              <a:gdLst>
                <a:gd name="T0" fmla="*/ 42 w 84"/>
                <a:gd name="T1" fmla="*/ 85 h 85"/>
                <a:gd name="T2" fmla="*/ 0 w 84"/>
                <a:gd name="T3" fmla="*/ 42 h 85"/>
                <a:gd name="T4" fmla="*/ 42 w 84"/>
                <a:gd name="T5" fmla="*/ 0 h 85"/>
                <a:gd name="T6" fmla="*/ 84 w 84"/>
                <a:gd name="T7" fmla="*/ 42 h 85"/>
                <a:gd name="T8" fmla="*/ 42 w 84"/>
                <a:gd name="T9" fmla="*/ 85 h 85"/>
                <a:gd name="T10" fmla="*/ 42 w 84"/>
                <a:gd name="T11" fmla="*/ 12 h 85"/>
                <a:gd name="T12" fmla="*/ 12 w 84"/>
                <a:gd name="T13" fmla="*/ 42 h 85"/>
                <a:gd name="T14" fmla="*/ 42 w 84"/>
                <a:gd name="T15" fmla="*/ 73 h 85"/>
                <a:gd name="T16" fmla="*/ 72 w 84"/>
                <a:gd name="T17" fmla="*/ 42 h 85"/>
                <a:gd name="T18" fmla="*/ 42 w 84"/>
                <a:gd name="T19" fmla="*/ 1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5">
                  <a:moveTo>
                    <a:pt x="42" y="85"/>
                  </a:moveTo>
                  <a:cubicBezTo>
                    <a:pt x="19" y="85"/>
                    <a:pt x="0" y="66"/>
                    <a:pt x="0" y="42"/>
                  </a:cubicBezTo>
                  <a:cubicBezTo>
                    <a:pt x="0" y="19"/>
                    <a:pt x="19" y="0"/>
                    <a:pt x="42" y="0"/>
                  </a:cubicBezTo>
                  <a:cubicBezTo>
                    <a:pt x="66" y="0"/>
                    <a:pt x="84" y="19"/>
                    <a:pt x="84" y="42"/>
                  </a:cubicBezTo>
                  <a:cubicBezTo>
                    <a:pt x="84" y="66"/>
                    <a:pt x="66" y="85"/>
                    <a:pt x="42" y="85"/>
                  </a:cubicBezTo>
                  <a:close/>
                  <a:moveTo>
                    <a:pt x="42" y="12"/>
                  </a:moveTo>
                  <a:cubicBezTo>
                    <a:pt x="25" y="12"/>
                    <a:pt x="12" y="26"/>
                    <a:pt x="12" y="42"/>
                  </a:cubicBezTo>
                  <a:cubicBezTo>
                    <a:pt x="12" y="59"/>
                    <a:pt x="25" y="73"/>
                    <a:pt x="42" y="73"/>
                  </a:cubicBezTo>
                  <a:cubicBezTo>
                    <a:pt x="59" y="73"/>
                    <a:pt x="72" y="59"/>
                    <a:pt x="72" y="42"/>
                  </a:cubicBezTo>
                  <a:cubicBezTo>
                    <a:pt x="72" y="26"/>
                    <a:pt x="59" y="12"/>
                    <a:pt x="4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49" name="Rectangle 16">
              <a:extLst>
                <a:ext uri="{FF2B5EF4-FFF2-40B4-BE49-F238E27FC236}">
                  <a16:creationId xmlns:a16="http://schemas.microsoft.com/office/drawing/2014/main" id="{E1BC7B02-0C5A-A25F-C189-28F6A30CDE1F}"/>
                </a:ext>
              </a:extLst>
            </p:cNvPr>
            <p:cNvSpPr>
              <a:spLocks noChangeArrowheads="1"/>
            </p:cNvSpPr>
            <p:nvPr/>
          </p:nvSpPr>
          <p:spPr bwMode="auto">
            <a:xfrm>
              <a:off x="2852" y="1402"/>
              <a:ext cx="232" cy="20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50" name="Rectangle 17">
              <a:extLst>
                <a:ext uri="{FF2B5EF4-FFF2-40B4-BE49-F238E27FC236}">
                  <a16:creationId xmlns:a16="http://schemas.microsoft.com/office/drawing/2014/main" id="{95574D42-C226-814F-F7AE-CD923A68C95B}"/>
                </a:ext>
              </a:extLst>
            </p:cNvPr>
            <p:cNvSpPr>
              <a:spLocks noChangeArrowheads="1"/>
            </p:cNvSpPr>
            <p:nvPr/>
          </p:nvSpPr>
          <p:spPr bwMode="auto">
            <a:xfrm>
              <a:off x="2696" y="1592"/>
              <a:ext cx="545" cy="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grpSp>
      <p:sp>
        <p:nvSpPr>
          <p:cNvPr id="4" name="文本框 3">
            <a:extLst>
              <a:ext uri="{FF2B5EF4-FFF2-40B4-BE49-F238E27FC236}">
                <a16:creationId xmlns:a16="http://schemas.microsoft.com/office/drawing/2014/main" id="{88EB8419-BDC9-31C8-5D53-D7CEE0D8D771}"/>
              </a:ext>
            </a:extLst>
          </p:cNvPr>
          <p:cNvSpPr txBox="1"/>
          <p:nvPr/>
        </p:nvSpPr>
        <p:spPr>
          <a:xfrm>
            <a:off x="5139055" y="2552990"/>
            <a:ext cx="870751" cy="830997"/>
          </a:xfrm>
          <a:prstGeom prst="rect">
            <a:avLst/>
          </a:prstGeom>
          <a:noFill/>
        </p:spPr>
        <p:txBody>
          <a:bodyPr wrap="none" rtlCol="0" anchor="ctr" anchorCtr="0">
            <a:spAutoFit/>
          </a:bodyPr>
          <a:lstStyle/>
          <a:p>
            <a:r>
              <a:rPr lang="en-US" altLang="zh-CN" sz="4800" dirty="0">
                <a:solidFill>
                  <a:schemeClr val="bg1"/>
                </a:solidFill>
                <a:uFillTx/>
                <a:latin typeface="Arial" panose="020B0604020202020204" pitchFamily="34" charset="0"/>
                <a:ea typeface="微软雅黑" panose="020B0503020204020204" pitchFamily="34" charset="-122"/>
              </a:rPr>
              <a:t>03</a:t>
            </a:r>
          </a:p>
        </p:txBody>
      </p:sp>
      <p:sp>
        <p:nvSpPr>
          <p:cNvPr id="8" name="标题 4">
            <a:extLst>
              <a:ext uri="{FF2B5EF4-FFF2-40B4-BE49-F238E27FC236}">
                <a16:creationId xmlns:a16="http://schemas.microsoft.com/office/drawing/2014/main" id="{6AD2509B-E96D-30E5-3F38-4A209F0228FF}"/>
              </a:ext>
            </a:extLst>
          </p:cNvPr>
          <p:cNvSpPr>
            <a:spLocks noGrp="1"/>
          </p:cNvSpPr>
          <p:nvPr/>
        </p:nvSpPr>
        <p:spPr>
          <a:xfrm>
            <a:off x="5095387" y="3180195"/>
            <a:ext cx="7275830" cy="915280"/>
          </a:xfrm>
          <a:prstGeom prst="rect">
            <a:avLst/>
          </a:prstGeom>
        </p:spPr>
        <p:txBody>
          <a:bodyPr vert="horz" lIns="90170" tIns="46990" rIns="90170" bIns="46990" rtlCol="0" anchor="b" anchorCtr="0">
            <a:normAutofit/>
          </a:bodyPr>
          <a:lstStyle>
            <a:lvl1pPr algn="ctr" defTabSz="914400" rtl="0" eaLnBrk="1" fontAlgn="auto" latinLnBrk="0" hangingPunct="1">
              <a:lnSpc>
                <a:spcPct val="100000"/>
              </a:lnSpc>
              <a:spcBef>
                <a:spcPct val="0"/>
              </a:spcBef>
              <a:buNone/>
              <a:defRPr sz="2400" b="1" u="none" strike="noStrike" kern="1200" cap="none" spc="300" normalizeH="0" baseline="0">
                <a:solidFill>
                  <a:schemeClr val="accent2"/>
                </a:solidFill>
                <a:uFillTx/>
                <a:latin typeface="微软雅黑" panose="020B0503020204020204" charset="-122"/>
                <a:ea typeface="微软雅黑" panose="020B0503020204020204" charset="-122"/>
                <a:cs typeface="微软雅黑" panose="020B0503020204020204" charset="-122"/>
              </a:defRPr>
            </a:lvl1pPr>
          </a:lstStyle>
          <a:p>
            <a:pPr algn="l"/>
            <a:r>
              <a:rPr lang="zh-CN" altLang="en-US" dirty="0">
                <a:solidFill>
                  <a:schemeClr val="bg1"/>
                </a:solidFill>
                <a:latin typeface="Times New Roman" panose="02020603050405020304" pitchFamily="18" charset="0"/>
                <a:ea typeface="微软雅黑" panose="020B0503020204020204" pitchFamily="34" charset="-122"/>
                <a:cs typeface="Times New Roman" panose="02020603050405020304" pitchFamily="18" charset="0"/>
              </a:rPr>
              <a:t>基于</a:t>
            </a:r>
            <a:r>
              <a:rPr lang="en-US" altLang="zh-CN" dirty="0">
                <a:solidFill>
                  <a:schemeClr val="bg1"/>
                </a:solidFill>
                <a:latin typeface="Times New Roman" panose="02020603050405020304" pitchFamily="18" charset="0"/>
                <a:ea typeface="微软雅黑" panose="020B0503020204020204" pitchFamily="34" charset="-122"/>
                <a:cs typeface="Times New Roman" panose="02020603050405020304" pitchFamily="18" charset="0"/>
              </a:rPr>
              <a:t>SpaSchema</a:t>
            </a:r>
            <a:r>
              <a:rPr lang="zh-CN" altLang="en-US" dirty="0">
                <a:solidFill>
                  <a:schemeClr val="bg1"/>
                </a:solidFill>
                <a:latin typeface="Times New Roman" panose="02020603050405020304" pitchFamily="18" charset="0"/>
                <a:ea typeface="微软雅黑" panose="020B0503020204020204" pitchFamily="34" charset="-122"/>
                <a:cs typeface="Times New Roman" panose="02020603050405020304" pitchFamily="18" charset="0"/>
              </a:rPr>
              <a:t>的空间方位推理数据合成</a:t>
            </a:r>
          </a:p>
        </p:txBody>
      </p:sp>
      <p:grpSp>
        <p:nvGrpSpPr>
          <p:cNvPr id="7" name="组合 6">
            <a:extLst>
              <a:ext uri="{FF2B5EF4-FFF2-40B4-BE49-F238E27FC236}">
                <a16:creationId xmlns:a16="http://schemas.microsoft.com/office/drawing/2014/main" id="{B92FE359-4C6D-8236-7F6E-7823F195DD94}"/>
              </a:ext>
            </a:extLst>
          </p:cNvPr>
          <p:cNvGrpSpPr/>
          <p:nvPr/>
        </p:nvGrpSpPr>
        <p:grpSpPr>
          <a:xfrm>
            <a:off x="10177780" y="329882"/>
            <a:ext cx="1512002" cy="444892"/>
            <a:chOff x="9556201" y="498129"/>
            <a:chExt cx="1993881" cy="586680"/>
          </a:xfrm>
        </p:grpSpPr>
        <p:grpSp>
          <p:nvGrpSpPr>
            <p:cNvPr id="10" name="组合 9">
              <a:extLst>
                <a:ext uri="{FF2B5EF4-FFF2-40B4-BE49-F238E27FC236}">
                  <a16:creationId xmlns:a16="http://schemas.microsoft.com/office/drawing/2014/main" id="{AC29DB6A-194D-E043-046C-757AF83746B6}"/>
                </a:ext>
              </a:extLst>
            </p:cNvPr>
            <p:cNvGrpSpPr/>
            <p:nvPr userDrawn="1"/>
          </p:nvGrpSpPr>
          <p:grpSpPr>
            <a:xfrm>
              <a:off x="10239376" y="968937"/>
              <a:ext cx="1307697" cy="96254"/>
              <a:chOff x="4616246" y="3878362"/>
              <a:chExt cx="5571416" cy="410087"/>
            </a:xfrm>
            <a:solidFill>
              <a:schemeClr val="tx1">
                <a:alpha val="80000"/>
              </a:schemeClr>
            </a:solidFill>
          </p:grpSpPr>
          <p:sp>
            <p:nvSpPr>
              <p:cNvPr id="54" name="Freeform 17">
                <a:extLst>
                  <a:ext uri="{FF2B5EF4-FFF2-40B4-BE49-F238E27FC236}">
                    <a16:creationId xmlns:a16="http://schemas.microsoft.com/office/drawing/2014/main" id="{0E742B40-1933-973E-5B6A-798F0106A2FA}"/>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18">
                <a:extLst>
                  <a:ext uri="{FF2B5EF4-FFF2-40B4-BE49-F238E27FC236}">
                    <a16:creationId xmlns:a16="http://schemas.microsoft.com/office/drawing/2014/main" id="{90B2CC16-AC04-E360-B0FF-8570F05B4A3C}"/>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19">
                <a:extLst>
                  <a:ext uri="{FF2B5EF4-FFF2-40B4-BE49-F238E27FC236}">
                    <a16:creationId xmlns:a16="http://schemas.microsoft.com/office/drawing/2014/main" id="{707EECBD-8541-EBDC-D6F9-66DE77499055}"/>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0">
                <a:extLst>
                  <a:ext uri="{FF2B5EF4-FFF2-40B4-BE49-F238E27FC236}">
                    <a16:creationId xmlns:a16="http://schemas.microsoft.com/office/drawing/2014/main" id="{F416C355-0BF8-96DC-85DB-8ACFA5A6A7C8}"/>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1">
                <a:extLst>
                  <a:ext uri="{FF2B5EF4-FFF2-40B4-BE49-F238E27FC236}">
                    <a16:creationId xmlns:a16="http://schemas.microsoft.com/office/drawing/2014/main" id="{5B0E8B9D-B1EC-7E33-0898-DEB32E12CB97}"/>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2">
                <a:extLst>
                  <a:ext uri="{FF2B5EF4-FFF2-40B4-BE49-F238E27FC236}">
                    <a16:creationId xmlns:a16="http://schemas.microsoft.com/office/drawing/2014/main" id="{DA5AD83D-928B-01CE-C819-73EF5BA327D2}"/>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3">
                <a:extLst>
                  <a:ext uri="{FF2B5EF4-FFF2-40B4-BE49-F238E27FC236}">
                    <a16:creationId xmlns:a16="http://schemas.microsoft.com/office/drawing/2014/main" id="{156A125A-C16E-0D5E-1B4F-AF5FFFC59EA7}"/>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5">
                <a:extLst>
                  <a:ext uri="{FF2B5EF4-FFF2-40B4-BE49-F238E27FC236}">
                    <a16:creationId xmlns:a16="http://schemas.microsoft.com/office/drawing/2014/main" id="{F6CF3045-46F5-1B4C-4130-BF455CE12B7D}"/>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7">
                <a:extLst>
                  <a:ext uri="{FF2B5EF4-FFF2-40B4-BE49-F238E27FC236}">
                    <a16:creationId xmlns:a16="http://schemas.microsoft.com/office/drawing/2014/main" id="{30BBA753-7D7C-3D6F-273E-A1DF1C480991}"/>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9">
                <a:extLst>
                  <a:ext uri="{FF2B5EF4-FFF2-40B4-BE49-F238E27FC236}">
                    <a16:creationId xmlns:a16="http://schemas.microsoft.com/office/drawing/2014/main" id="{57F03144-D7A9-3662-8707-6F4987EF80E8}"/>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0">
                <a:extLst>
                  <a:ext uri="{FF2B5EF4-FFF2-40B4-BE49-F238E27FC236}">
                    <a16:creationId xmlns:a16="http://schemas.microsoft.com/office/drawing/2014/main" id="{27B68277-A990-9F49-AB1B-BDA276B9C3D9}"/>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1">
                <a:extLst>
                  <a:ext uri="{FF2B5EF4-FFF2-40B4-BE49-F238E27FC236}">
                    <a16:creationId xmlns:a16="http://schemas.microsoft.com/office/drawing/2014/main" id="{26261FFE-B50D-945D-DABE-47C71FED896B}"/>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32">
                <a:extLst>
                  <a:ext uri="{FF2B5EF4-FFF2-40B4-BE49-F238E27FC236}">
                    <a16:creationId xmlns:a16="http://schemas.microsoft.com/office/drawing/2014/main" id="{B70DE98D-E1EA-0D91-61B3-3DFCC856F530}"/>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3">
                <a:extLst>
                  <a:ext uri="{FF2B5EF4-FFF2-40B4-BE49-F238E27FC236}">
                    <a16:creationId xmlns:a16="http://schemas.microsoft.com/office/drawing/2014/main" id="{2725ED53-20E7-AC7F-55E3-D464BD91472A}"/>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4">
                <a:extLst>
                  <a:ext uri="{FF2B5EF4-FFF2-40B4-BE49-F238E27FC236}">
                    <a16:creationId xmlns:a16="http://schemas.microsoft.com/office/drawing/2014/main" id="{F17CB26E-3638-3317-D0CF-BD1DDCFF02AA}"/>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5">
                <a:extLst>
                  <a:ext uri="{FF2B5EF4-FFF2-40B4-BE49-F238E27FC236}">
                    <a16:creationId xmlns:a16="http://schemas.microsoft.com/office/drawing/2014/main" id="{9B8C8156-3884-18C7-274F-5B59FB7433D8}"/>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E2F78844-A5C4-6BD8-C226-2EA765B4FF4A}"/>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6" name="Freeform 9">
                <a:extLst>
                  <a:ext uri="{FF2B5EF4-FFF2-40B4-BE49-F238E27FC236}">
                    <a16:creationId xmlns:a16="http://schemas.microsoft.com/office/drawing/2014/main" id="{8CB8585A-0DC8-B5D3-D386-7B220089EC4B}"/>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0">
                <a:extLst>
                  <a:ext uri="{FF2B5EF4-FFF2-40B4-BE49-F238E27FC236}">
                    <a16:creationId xmlns:a16="http://schemas.microsoft.com/office/drawing/2014/main" id="{1235A0B1-0BD8-A40C-1AB2-68E9B18F7CD7}"/>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1">
                <a:extLst>
                  <a:ext uri="{FF2B5EF4-FFF2-40B4-BE49-F238E27FC236}">
                    <a16:creationId xmlns:a16="http://schemas.microsoft.com/office/drawing/2014/main" id="{FECB784E-8291-6551-F5AC-35581382D513}"/>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2">
                <a:extLst>
                  <a:ext uri="{FF2B5EF4-FFF2-40B4-BE49-F238E27FC236}">
                    <a16:creationId xmlns:a16="http://schemas.microsoft.com/office/drawing/2014/main" id="{3AAD99A7-171E-619C-B3D7-CF6C1F478386}"/>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3">
                <a:extLst>
                  <a:ext uri="{FF2B5EF4-FFF2-40B4-BE49-F238E27FC236}">
                    <a16:creationId xmlns:a16="http://schemas.microsoft.com/office/drawing/2014/main" id="{4142D34F-067F-6F5B-2401-900B01EB4BAE}"/>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4">
                <a:extLst>
                  <a:ext uri="{FF2B5EF4-FFF2-40B4-BE49-F238E27FC236}">
                    <a16:creationId xmlns:a16="http://schemas.microsoft.com/office/drawing/2014/main" id="{57EE1088-2FE7-F724-0A4B-83D8A9337AFB}"/>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467BAE0F-2B69-2FA6-A3A4-5C93FAB2DB1A}"/>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8C0842A4-D18B-F653-0AB3-DC2BBB77587F}"/>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81A2DF06-A08A-57F6-4283-4EFC123B1E7F}"/>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6">
                <a:extLst>
                  <a:ext uri="{FF2B5EF4-FFF2-40B4-BE49-F238E27FC236}">
                    <a16:creationId xmlns:a16="http://schemas.microsoft.com/office/drawing/2014/main" id="{1C2C1C62-9F05-276C-DAFD-F07C453BF38C}"/>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8">
                <a:extLst>
                  <a:ext uri="{FF2B5EF4-FFF2-40B4-BE49-F238E27FC236}">
                    <a16:creationId xmlns:a16="http://schemas.microsoft.com/office/drawing/2014/main" id="{85A85BB1-F5C0-EAD2-1DDF-AB412193E752}"/>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36">
                <a:extLst>
                  <a:ext uri="{FF2B5EF4-FFF2-40B4-BE49-F238E27FC236}">
                    <a16:creationId xmlns:a16="http://schemas.microsoft.com/office/drawing/2014/main" id="{7F051E12-1E31-B7A0-B01C-5E3262FDFCB7}"/>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2" name="组合 11">
              <a:extLst>
                <a:ext uri="{FF2B5EF4-FFF2-40B4-BE49-F238E27FC236}">
                  <a16:creationId xmlns:a16="http://schemas.microsoft.com/office/drawing/2014/main" id="{2532AF49-3CD3-8755-A56D-5D2C2A2B3588}"/>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3" name="Freeform 8">
                <a:extLst>
                  <a:ext uri="{FF2B5EF4-FFF2-40B4-BE49-F238E27FC236}">
                    <a16:creationId xmlns:a16="http://schemas.microsoft.com/office/drawing/2014/main" id="{BF0124C1-495A-81C4-BBFA-DF47D8D73B6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2">
                <a:extLst>
                  <a:ext uri="{FF2B5EF4-FFF2-40B4-BE49-F238E27FC236}">
                    <a16:creationId xmlns:a16="http://schemas.microsoft.com/office/drawing/2014/main" id="{657C5E96-3364-7CFD-3867-50AED5AE2769}"/>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3">
                <a:extLst>
                  <a:ext uri="{FF2B5EF4-FFF2-40B4-BE49-F238E27FC236}">
                    <a16:creationId xmlns:a16="http://schemas.microsoft.com/office/drawing/2014/main" id="{A9DBA8BC-B30D-0F0C-E16C-40F2350EE00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4">
                <a:extLst>
                  <a:ext uri="{FF2B5EF4-FFF2-40B4-BE49-F238E27FC236}">
                    <a16:creationId xmlns:a16="http://schemas.microsoft.com/office/drawing/2014/main" id="{A152084E-2CAC-1513-D60C-6FDA1A206BA3}"/>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5">
                <a:extLst>
                  <a:ext uri="{FF2B5EF4-FFF2-40B4-BE49-F238E27FC236}">
                    <a16:creationId xmlns:a16="http://schemas.microsoft.com/office/drawing/2014/main" id="{07E0207E-D477-4454-98C2-B6CB052BF948}"/>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6">
                <a:extLst>
                  <a:ext uri="{FF2B5EF4-FFF2-40B4-BE49-F238E27FC236}">
                    <a16:creationId xmlns:a16="http://schemas.microsoft.com/office/drawing/2014/main" id="{96CC987C-956A-BF8F-6112-0BBA873B397F}"/>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7">
                <a:extLst>
                  <a:ext uri="{FF2B5EF4-FFF2-40B4-BE49-F238E27FC236}">
                    <a16:creationId xmlns:a16="http://schemas.microsoft.com/office/drawing/2014/main" id="{68F3E772-E951-48C2-7ED7-ED3543AAF752}"/>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8">
                <a:extLst>
                  <a:ext uri="{FF2B5EF4-FFF2-40B4-BE49-F238E27FC236}">
                    <a16:creationId xmlns:a16="http://schemas.microsoft.com/office/drawing/2014/main" id="{36E859DD-6E82-3AAE-8A15-CADFAB8497A5}"/>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9">
                <a:extLst>
                  <a:ext uri="{FF2B5EF4-FFF2-40B4-BE49-F238E27FC236}">
                    <a16:creationId xmlns:a16="http://schemas.microsoft.com/office/drawing/2014/main" id="{89F9D02B-0FC2-DC72-C4B0-F95DC87853E3}"/>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0">
                <a:extLst>
                  <a:ext uri="{FF2B5EF4-FFF2-40B4-BE49-F238E27FC236}">
                    <a16:creationId xmlns:a16="http://schemas.microsoft.com/office/drawing/2014/main" id="{4E399D07-B27E-BAB8-6CCF-710E1D86293D}"/>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1">
                <a:extLst>
                  <a:ext uri="{FF2B5EF4-FFF2-40B4-BE49-F238E27FC236}">
                    <a16:creationId xmlns:a16="http://schemas.microsoft.com/office/drawing/2014/main" id="{CF7F69BA-1F64-C9AF-F658-252A9384A7A5}"/>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2">
                <a:extLst>
                  <a:ext uri="{FF2B5EF4-FFF2-40B4-BE49-F238E27FC236}">
                    <a16:creationId xmlns:a16="http://schemas.microsoft.com/office/drawing/2014/main" id="{574C6B10-197E-EC82-D21C-3CF14A70344F}"/>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3">
                <a:extLst>
                  <a:ext uri="{FF2B5EF4-FFF2-40B4-BE49-F238E27FC236}">
                    <a16:creationId xmlns:a16="http://schemas.microsoft.com/office/drawing/2014/main" id="{876FBE64-4F17-4B02-3661-7F188151C8A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4">
                <a:extLst>
                  <a:ext uri="{FF2B5EF4-FFF2-40B4-BE49-F238E27FC236}">
                    <a16:creationId xmlns:a16="http://schemas.microsoft.com/office/drawing/2014/main" id="{334E2D14-8B8E-EF62-009E-A1594E48E471}"/>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5">
                <a:extLst>
                  <a:ext uri="{FF2B5EF4-FFF2-40B4-BE49-F238E27FC236}">
                    <a16:creationId xmlns:a16="http://schemas.microsoft.com/office/drawing/2014/main" id="{AB6C1346-AEEF-F64D-7E6A-B5414212C366}"/>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6">
                <a:extLst>
                  <a:ext uri="{FF2B5EF4-FFF2-40B4-BE49-F238E27FC236}">
                    <a16:creationId xmlns:a16="http://schemas.microsoft.com/office/drawing/2014/main" id="{667331E6-A21C-9E1F-F61F-137F1B0B5148}"/>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7">
                <a:extLst>
                  <a:ext uri="{FF2B5EF4-FFF2-40B4-BE49-F238E27FC236}">
                    <a16:creationId xmlns:a16="http://schemas.microsoft.com/office/drawing/2014/main" id="{4197ACD0-0F9F-999C-F446-1DD2129A327C}"/>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8">
                <a:extLst>
                  <a:ext uri="{FF2B5EF4-FFF2-40B4-BE49-F238E27FC236}">
                    <a16:creationId xmlns:a16="http://schemas.microsoft.com/office/drawing/2014/main" id="{1E8BC104-F8D3-F2BB-16BD-BC8510774B37}"/>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9">
                <a:extLst>
                  <a:ext uri="{FF2B5EF4-FFF2-40B4-BE49-F238E27FC236}">
                    <a16:creationId xmlns:a16="http://schemas.microsoft.com/office/drawing/2014/main" id="{3A00D151-D9FD-696F-8B2B-A63E57F25BAA}"/>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0">
                <a:extLst>
                  <a:ext uri="{FF2B5EF4-FFF2-40B4-BE49-F238E27FC236}">
                    <a16:creationId xmlns:a16="http://schemas.microsoft.com/office/drawing/2014/main" id="{18ADCC24-C72D-F842-1F8B-BFA2C60C926F}"/>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1">
                <a:extLst>
                  <a:ext uri="{FF2B5EF4-FFF2-40B4-BE49-F238E27FC236}">
                    <a16:creationId xmlns:a16="http://schemas.microsoft.com/office/drawing/2014/main" id="{0E4E8B32-63A6-A911-91E9-0BCDF69CD4FB}"/>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2">
                <a:extLst>
                  <a:ext uri="{FF2B5EF4-FFF2-40B4-BE49-F238E27FC236}">
                    <a16:creationId xmlns:a16="http://schemas.microsoft.com/office/drawing/2014/main" id="{307A7C3E-E10C-5D01-0483-16508D81286A}"/>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71">
                <a:extLst>
                  <a:ext uri="{FF2B5EF4-FFF2-40B4-BE49-F238E27FC236}">
                    <a16:creationId xmlns:a16="http://schemas.microsoft.com/office/drawing/2014/main" id="{609961CB-3D82-D4DE-0C7B-6D1C69084B05}"/>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Tree>
    <p:custDataLst>
      <p:tags r:id="rId1"/>
    </p:custDataLst>
    <p:extLst>
      <p:ext uri="{BB962C8B-B14F-4D97-AF65-F5344CB8AC3E}">
        <p14:creationId xmlns:p14="http://schemas.microsoft.com/office/powerpoint/2010/main" val="1749423763"/>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25EE62-9F3B-BEBB-D3D0-C0558C4C94C0}"/>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01F2D875-F7C3-24C9-8345-5032521B7303}"/>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606CEBA4-802E-30E7-191D-AEDEAAE12D19}"/>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614E16F7-466C-7189-E53B-AF60E32FE927}"/>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1DB59522-CEAE-3748-EC0E-957BC3F44BE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B7000E3E-CF6E-2173-3487-893EC865EF4B}"/>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32979694-78DA-A3AF-D855-3B09FB4BB3DB}"/>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3D6CD94E-53C5-5391-97F0-0D67538377BA}"/>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189660D4-708E-A624-DFCA-08BB5B711784}"/>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35234137-CFD2-DA9E-0DFA-5D9D2BA7DE3E}"/>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45145A83-933E-372E-0082-FA2D3C340B4F}"/>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098E9071-F386-90B6-B262-3845B7F91509}"/>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67C27B78-16F8-C362-0AB7-5DE3442183F7}"/>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11A7DDEF-9B04-A9AE-A072-1B4F62A2AC5E}"/>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5B1397DB-57AE-AE29-93C7-92ABAAC1FA0B}"/>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92B08CB7-099A-27D6-4BBC-4F5B8613CFA4}"/>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83697362-0D37-757C-C23F-D3E980B35B9C}"/>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667B518C-31BF-4BF0-B344-0D7707D0C473}"/>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2E34DB70-EBC5-811A-F37D-52563CA601FA}"/>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FC87E610-5017-26AB-9BE3-C390A94F28F3}"/>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B68BF86D-93F7-3505-3A81-F1A299306206}"/>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6B249869-4FBB-31A1-01D5-8886DB2A2FA4}"/>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9FCE03B8-1978-5F89-40A4-79DF258EFA87}"/>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51ACDCFC-8BF2-FECE-27DB-A48EC1955FFC}"/>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41D2FE4C-FCA6-E86F-F002-9C57EF3BD81C}"/>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2BC942E7-BC4D-2C65-3334-B628056CDC50}"/>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48011126-6064-E65F-10A6-72577E9A4069}"/>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1156BF24-61CA-BA74-1A2A-8E2A5AFC1B8F}"/>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CFE4AD72-F32F-AC02-0B8C-FA8686407A1F}"/>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EDB40582-A045-B3FF-D3F3-62F7D36D0A62}"/>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8E6468F3-3198-1F5F-BB7C-0F67FF5C133F}"/>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2030DFB9-9E5E-ED32-C4A6-DE69DF9E88AC}"/>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DBA65DAB-EF2D-0216-6D36-8675041B88C7}"/>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BEDF01DF-2209-D754-D75C-D0B34A70C96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6CF3C373-1CAB-EF7F-E449-1C0EE8FB8D63}"/>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13B9562C-8EA6-7A36-927E-A62FF6F6FC7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C5BBB044-E3FB-4128-8A24-BC75D48C747D}"/>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618B0734-D184-7C57-7503-3EFDCA881C38}"/>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0AD25285-6067-7FD2-CBBD-8E2770AAC85E}"/>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2C84B664-5C8C-EB1C-FEA6-005993CD3FA3}"/>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495D4BD7-6FE2-B080-72CB-E2CC2F9CB34F}"/>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A5207501-547A-23CF-3516-DF6851F32408}"/>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D1B7CA78-B964-516E-8803-E5453C9728FA}"/>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330B4156-E015-109B-FF51-E58CB02AD010}"/>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34FAE790-1676-5D6E-5EFF-7145E8BCE9C8}"/>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B9AA02B1-20CB-85BC-6D88-772CF8B92232}"/>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C4CA207A-FDC0-151B-CA22-3150B824E6C7}"/>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22220D46-0284-A290-A73A-EB1EE84CFB1F}"/>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990E8E71-6239-7926-8A52-B13F2D9D68C7}"/>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3E02CCF4-1817-E878-7BE5-2CFE11085AE7}"/>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68676AAB-D69C-A1C4-0EC1-3F176C9162CC}"/>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B8DFFC8B-D4E1-1BBC-55E0-D445F1061E96}"/>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B215AD5E-3826-6943-5255-3007E1A51A94}"/>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BD119D52-0BCB-BD19-EC8A-42BCA0311D78}"/>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4A84CF47-CA93-3862-FEF3-FD06C06F5DF1}"/>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C314E6C7-096B-957C-61DE-AAE19D79E198}"/>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C5A89DEA-8FEC-0055-A513-91E0D2D0E274}"/>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8FA97A0C-2BC2-EA5A-37DA-4C91D632C085}"/>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AA1670F3-F8DF-1C33-8D78-EF2BDE1FAAC5}"/>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B1B5EB69-00C2-8A50-87D2-41B993266528}"/>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C7884331-24B8-62A0-7713-21BC4C6B45C0}"/>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F6936136-B644-7FDC-240C-6D7E62A330AA}"/>
              </a:ext>
            </a:extLst>
          </p:cNvPr>
          <p:cNvSpPr txBox="1"/>
          <p:nvPr>
            <p:custDataLst>
              <p:tags r:id="rId1"/>
            </p:custDataLst>
          </p:nvPr>
        </p:nvSpPr>
        <p:spPr>
          <a:xfrm>
            <a:off x="420359" y="105116"/>
            <a:ext cx="7543148"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基于</a:t>
            </a:r>
            <a:r>
              <a:rPr kumimoji="0" lang="en-US" altLang="zh-CN"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SpaSchema</a:t>
            </a: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的空间方位推理数据合成</a:t>
            </a:r>
          </a:p>
        </p:txBody>
      </p:sp>
      <p:sp>
        <p:nvSpPr>
          <p:cNvPr id="5" name="文本框 4">
            <a:extLst>
              <a:ext uri="{FF2B5EF4-FFF2-40B4-BE49-F238E27FC236}">
                <a16:creationId xmlns:a16="http://schemas.microsoft.com/office/drawing/2014/main" id="{032ACF75-27D6-D1FE-2F25-9E0795E927D9}"/>
              </a:ext>
            </a:extLst>
          </p:cNvPr>
          <p:cNvSpPr txBox="1"/>
          <p:nvPr/>
        </p:nvSpPr>
        <p:spPr>
          <a:xfrm>
            <a:off x="420359" y="1098084"/>
            <a:ext cx="11082677" cy="576248"/>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从</a:t>
            </a:r>
            <a:r>
              <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SpaSchema</a:t>
            </a: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知识库到空间推理样本的自动化生成流程</a:t>
            </a:r>
            <a:endParaRPr kumimoji="0" lang="zh-CN" alt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pic>
        <p:nvPicPr>
          <p:cNvPr id="6" name="图片 5">
            <a:extLst>
              <a:ext uri="{FF2B5EF4-FFF2-40B4-BE49-F238E27FC236}">
                <a16:creationId xmlns:a16="http://schemas.microsoft.com/office/drawing/2014/main" id="{8CD3C550-D297-EBB1-E054-18BD0316414F}"/>
              </a:ext>
            </a:extLst>
          </p:cNvPr>
          <p:cNvPicPr>
            <a:picLocks noChangeAspect="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119286" y="2012519"/>
            <a:ext cx="7488777" cy="1507548"/>
          </a:xfrm>
          <a:prstGeom prst="rect">
            <a:avLst/>
          </a:prstGeom>
          <a:noFill/>
        </p:spPr>
      </p:pic>
      <p:sp>
        <p:nvSpPr>
          <p:cNvPr id="7" name="文本框 6">
            <a:extLst>
              <a:ext uri="{FF2B5EF4-FFF2-40B4-BE49-F238E27FC236}">
                <a16:creationId xmlns:a16="http://schemas.microsoft.com/office/drawing/2014/main" id="{D5CC82B0-52E7-8A43-4EB1-6B144F61A05C}"/>
              </a:ext>
            </a:extLst>
          </p:cNvPr>
          <p:cNvSpPr txBox="1"/>
          <p:nvPr/>
        </p:nvSpPr>
        <p:spPr>
          <a:xfrm>
            <a:off x="2432298" y="3750740"/>
            <a:ext cx="6862752" cy="707886"/>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数据生成遵循“先语义推理、后语言表达”的流程，保证题目内容来源于结构化知识与逻辑规则，而非简单模板拼接。</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 name="矩形 8">
            <a:extLst>
              <a:ext uri="{FF2B5EF4-FFF2-40B4-BE49-F238E27FC236}">
                <a16:creationId xmlns:a16="http://schemas.microsoft.com/office/drawing/2014/main" id="{AB7DB337-591E-5173-600A-9FDDB318BC37}"/>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文本框 9">
            <a:extLst>
              <a:ext uri="{FF2B5EF4-FFF2-40B4-BE49-F238E27FC236}">
                <a16:creationId xmlns:a16="http://schemas.microsoft.com/office/drawing/2014/main" id="{733A132C-2F78-BEA5-100A-BF6A93BA5746}"/>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17</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2" name="文本框 1">
            <a:extLst>
              <a:ext uri="{FF2B5EF4-FFF2-40B4-BE49-F238E27FC236}">
                <a16:creationId xmlns:a16="http://schemas.microsoft.com/office/drawing/2014/main" id="{2D5BD985-5E23-C30A-02C7-DDC2774E2852}"/>
              </a:ext>
            </a:extLst>
          </p:cNvPr>
          <p:cNvSpPr txBox="1"/>
          <p:nvPr/>
        </p:nvSpPr>
        <p:spPr>
          <a:xfrm>
            <a:off x="418924" y="4882847"/>
            <a:ext cx="11082677" cy="1130246"/>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该流程实现了从图式知识到自然语言推理样本的自动转化，为后续训练与评测提供基础。</a:t>
            </a:r>
            <a:endParaRPr kumimoji="0" lang="zh-CN" altLang="en-US" sz="24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Tree>
    <p:extLst>
      <p:ext uri="{BB962C8B-B14F-4D97-AF65-F5344CB8AC3E}">
        <p14:creationId xmlns:p14="http://schemas.microsoft.com/office/powerpoint/2010/main" val="323398233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E66AFC-E332-ADEC-3575-0414E3E20FB4}"/>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D2A86C53-5957-BB22-F631-76E41A4D303C}"/>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ABA25CEB-637E-4D85-CC54-964C95722CAD}"/>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4500D94B-2CAD-DEBF-FF0B-EEF5C9E2C689}"/>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A6301290-3613-2904-A87E-367C5CC5E7A7}"/>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19FC206A-83DB-330E-7F57-AC0D22920A76}"/>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B3263C35-889F-AE1D-832D-556743F064DA}"/>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49C3CAF0-302A-2435-7C80-6D645095BAF1}"/>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87B06ABC-FF00-0AA0-D4E0-54C7590AEDB3}"/>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95EF8C69-7746-F684-A092-B63A1700F5B8}"/>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95A03B80-3958-5838-A824-18737A523915}"/>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745B348B-EB61-D252-A9E9-67738A386D71}"/>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92BB06FB-E79D-2663-7CA8-9678E38590D4}"/>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AD5C0FBB-F665-A428-A95B-04166CDA8FEA}"/>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C59977BE-A475-5BDA-5F5D-E23B4E0832FA}"/>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F0382986-A0CB-1045-4DC9-5DC8B399D521}"/>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50E8C107-8A71-BEEE-D46B-600EEE3F2A15}"/>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9C581747-C39D-320F-06D6-3584E54462A5}"/>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C6F9F303-BFE2-AECD-C79C-7329E3122880}"/>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0C1B4EA5-F4D1-5A3D-D32C-6399EC310772}"/>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92DB688B-1C94-D2B3-399D-3B1B6DEEE153}"/>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6A04F903-E0AA-9B41-B070-3E73D1ED0934}"/>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5F00B048-7833-A95E-3122-E63C7EFFDCEB}"/>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193E08B3-F86F-FFEC-EA5F-5E75E07E502C}"/>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FFCB22D1-0589-6AE1-87CA-9F659F2345CB}"/>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AD8EF780-43BC-FB7B-6D20-E2A0754AA46B}"/>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0D1BA395-5002-1561-28C1-8B15FFC35E0C}"/>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D8080C47-1F35-76E9-37C3-C5B07D34432E}"/>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45533B68-2BB4-B51F-50C9-07A3F30A9E76}"/>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CE045719-B233-8B0D-3DC5-7B95B86D704B}"/>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3F1A36EA-FB59-1BA4-E16C-ED6D1A0A9EFC}"/>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10104A3E-CDCF-10CC-230B-59AF4F995B7C}"/>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C5A92940-8DA5-B1B7-743B-72D55355FE41}"/>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A7A6D191-68DF-B788-6EE6-D8A7EF946B44}"/>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6E51ED40-F4E5-6D24-6DE9-043BB2CA021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31E851F5-00B3-8671-7D9E-3790E9DD314C}"/>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30984244-3567-D7BD-C1AE-803632B4E2C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8C9A8251-3BD9-4903-8EC1-974DF92F0CA0}"/>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4A9C459A-7032-DE2D-0B1F-FDB3C91FFF68}"/>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E367A6C6-5657-08C9-2FE4-8B43EF0E56AF}"/>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73669C1B-E18E-1479-50E7-7B28717BD93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A25F5AB7-34D0-FEA8-0488-7580D53AD7CE}"/>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085832F9-B504-040D-2A36-8DDC021324D8}"/>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0D67B6C4-12F8-9895-7F15-571616C8C2B1}"/>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0B54C853-9938-649E-43C2-EEAC793D8BFE}"/>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63DA0678-3AEE-CC00-63F5-0CEA48320E08}"/>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8B22C3E6-FC53-C5F9-DC9A-330EAFAC98EB}"/>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81971225-A78C-FB85-912A-19273BD102E9}"/>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9448DCC0-E45B-9568-879D-5B6DF189B52B}"/>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F9BDCEB0-35C8-7F16-B5C8-95BA9C69FF69}"/>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4AF0EBC4-47E9-568D-A5AB-2A0892E09691}"/>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61B277BD-2EB2-4036-890B-C50B4225788E}"/>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65E33FC8-00F3-1E43-80DF-53E4AD3A44FE}"/>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6992BBC1-900D-E455-A81A-2CD2A3A73CED}"/>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24AF91FE-FEF1-C264-D9B2-1C72CDE56A0F}"/>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882658D6-B29C-D3A3-6FCC-763318890B6B}"/>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F04E271F-9785-682B-9915-C9D94760DECF}"/>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2D753C71-5FAF-F3C1-4989-ABA8CFA06FDE}"/>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FF3050C4-9F59-B774-41E4-D82C9C91D074}"/>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31578CAB-7093-ADA8-D0CB-2F44135C56B8}"/>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4" name="Body-1">
            <a:extLst>
              <a:ext uri="{FF2B5EF4-FFF2-40B4-BE49-F238E27FC236}">
                <a16:creationId xmlns:a16="http://schemas.microsoft.com/office/drawing/2014/main" id="{EB3599F7-16D5-B8FF-79EA-881E2F07C8FD}"/>
              </a:ext>
            </a:extLst>
          </p:cNvPr>
          <p:cNvSpPr txBox="1"/>
          <p:nvPr>
            <p:custDataLst>
              <p:tags r:id="rId1"/>
            </p:custDataLst>
          </p:nvPr>
        </p:nvSpPr>
        <p:spPr>
          <a:xfrm>
            <a:off x="420359" y="105116"/>
            <a:ext cx="6780900"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基于</a:t>
            </a:r>
            <a:r>
              <a:rPr kumimoji="0" lang="en-US" altLang="zh-CN"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SpaSchema</a:t>
            </a: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的空间方位推理数据合成</a:t>
            </a:r>
          </a:p>
        </p:txBody>
      </p:sp>
      <p:sp>
        <p:nvSpPr>
          <p:cNvPr id="2" name="文本框 1">
            <a:extLst>
              <a:ext uri="{FF2B5EF4-FFF2-40B4-BE49-F238E27FC236}">
                <a16:creationId xmlns:a16="http://schemas.microsoft.com/office/drawing/2014/main" id="{D3F452D6-48F5-ED86-A780-CAB37451BE89}"/>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一、推理模块</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5" name="文本框 4">
            <a:extLst>
              <a:ext uri="{FF2B5EF4-FFF2-40B4-BE49-F238E27FC236}">
                <a16:creationId xmlns:a16="http://schemas.microsoft.com/office/drawing/2014/main" id="{EE306F86-C8A2-1076-ED0B-0416537F5B96}"/>
              </a:ext>
            </a:extLst>
          </p:cNvPr>
          <p:cNvSpPr txBox="1"/>
          <p:nvPr/>
        </p:nvSpPr>
        <p:spPr>
          <a:xfrm>
            <a:off x="524704" y="1532126"/>
            <a:ext cx="11370447" cy="495585"/>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推理模块基于</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SpaSchema</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知识库中存储的图式信息，依据空间关系的逻辑约束规则进行自动推理。</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7" name="文本框 6">
            <a:extLst>
              <a:ext uri="{FF2B5EF4-FFF2-40B4-BE49-F238E27FC236}">
                <a16:creationId xmlns:a16="http://schemas.microsoft.com/office/drawing/2014/main" id="{77C2A6E4-9720-6829-75E8-5FCE565203A1}"/>
              </a:ext>
            </a:extLst>
          </p:cNvPr>
          <p:cNvSpPr txBox="1"/>
          <p:nvPr/>
        </p:nvSpPr>
        <p:spPr>
          <a:xfrm>
            <a:off x="4579804" y="5876557"/>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推理模块的工作流程</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3" name="组合 2">
            <a:extLst>
              <a:ext uri="{FF2B5EF4-FFF2-40B4-BE49-F238E27FC236}">
                <a16:creationId xmlns:a16="http://schemas.microsoft.com/office/drawing/2014/main" id="{8DBE1FEB-7B30-4E62-8860-CF925DC8670B}"/>
              </a:ext>
            </a:extLst>
          </p:cNvPr>
          <p:cNvGrpSpPr/>
          <p:nvPr/>
        </p:nvGrpSpPr>
        <p:grpSpPr>
          <a:xfrm>
            <a:off x="952130" y="2517987"/>
            <a:ext cx="2553070" cy="1846194"/>
            <a:chOff x="1557188" y="3053790"/>
            <a:chExt cx="1875098" cy="1469229"/>
          </a:xfrm>
        </p:grpSpPr>
        <p:sp>
          <p:nvSpPr>
            <p:cNvPr id="8" name="文本框 7">
              <a:extLst>
                <a:ext uri="{FF2B5EF4-FFF2-40B4-BE49-F238E27FC236}">
                  <a16:creationId xmlns:a16="http://schemas.microsoft.com/office/drawing/2014/main" id="{505862A5-48B7-6514-ACBA-D6E8F9CD555C}"/>
                </a:ext>
              </a:extLst>
            </p:cNvPr>
            <p:cNvSpPr txBox="1"/>
            <p:nvPr/>
          </p:nvSpPr>
          <p:spPr>
            <a:xfrm>
              <a:off x="1775513" y="3613972"/>
              <a:ext cx="1506031" cy="812515"/>
            </a:xfrm>
            <a:prstGeom prst="rect">
              <a:avLst/>
            </a:prstGeom>
            <a:noFill/>
          </p:spPr>
          <p:txBody>
            <a:bodyPr wrap="none" rtlCol="0">
              <a:spAutoFit/>
            </a:bodyPr>
            <a:lstStyle/>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的右手边  </a:t>
              </a:r>
            </a:p>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的正对面</a:t>
              </a:r>
            </a:p>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的右手边</a:t>
              </a: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 name="流程图: 磁盘 8">
              <a:extLst>
                <a:ext uri="{FF2B5EF4-FFF2-40B4-BE49-F238E27FC236}">
                  <a16:creationId xmlns:a16="http://schemas.microsoft.com/office/drawing/2014/main" id="{88F0B05A-3F6A-20D4-F72B-5CB933A0257E}"/>
                </a:ext>
              </a:extLst>
            </p:cNvPr>
            <p:cNvSpPr/>
            <p:nvPr/>
          </p:nvSpPr>
          <p:spPr>
            <a:xfrm>
              <a:off x="1557188" y="3053790"/>
              <a:ext cx="1875098" cy="1469229"/>
            </a:xfrm>
            <a:prstGeom prst="flowChartMagneticDisk">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 name="文本框 9">
            <a:extLst>
              <a:ext uri="{FF2B5EF4-FFF2-40B4-BE49-F238E27FC236}">
                <a16:creationId xmlns:a16="http://schemas.microsoft.com/office/drawing/2014/main" id="{F3848224-9F8B-A9E3-A09B-8C3A57E439E4}"/>
              </a:ext>
            </a:extLst>
          </p:cNvPr>
          <p:cNvSpPr txBox="1"/>
          <p:nvPr/>
        </p:nvSpPr>
        <p:spPr>
          <a:xfrm>
            <a:off x="426839" y="4683778"/>
            <a:ext cx="3595459" cy="101566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步骤</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初始化事实库：加载初始事实</a:t>
            </a:r>
            <a:b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b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（推理的起点）</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66" name="文本框 65">
            <a:extLst>
              <a:ext uri="{FF2B5EF4-FFF2-40B4-BE49-F238E27FC236}">
                <a16:creationId xmlns:a16="http://schemas.microsoft.com/office/drawing/2014/main" id="{B02F2BE7-9482-42F0-45AC-1FE64D175F9E}"/>
              </a:ext>
            </a:extLst>
          </p:cNvPr>
          <p:cNvSpPr txBox="1"/>
          <p:nvPr/>
        </p:nvSpPr>
        <p:spPr>
          <a:xfrm>
            <a:off x="1249394" y="2616991"/>
            <a:ext cx="2116386"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初始事实库</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70" name="箭头: 下 69">
            <a:extLst>
              <a:ext uri="{FF2B5EF4-FFF2-40B4-BE49-F238E27FC236}">
                <a16:creationId xmlns:a16="http://schemas.microsoft.com/office/drawing/2014/main" id="{0E72F34C-9FF2-70C7-01A4-84FAA2518193}"/>
              </a:ext>
            </a:extLst>
          </p:cNvPr>
          <p:cNvSpPr>
            <a:spLocks noChangeAspect="1"/>
          </p:cNvSpPr>
          <p:nvPr/>
        </p:nvSpPr>
        <p:spPr>
          <a:xfrm rot="16200000">
            <a:off x="4015222" y="3309883"/>
            <a:ext cx="430909" cy="540154"/>
          </a:xfrm>
          <a:prstGeom prst="downArrow">
            <a:avLst/>
          </a:prstGeom>
          <a:solidFill>
            <a:schemeClr val="tx2">
              <a:alpha val="30000"/>
            </a:schemeClr>
          </a:solidFill>
          <a:ln w="605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71" name="文本框 70">
            <a:extLst>
              <a:ext uri="{FF2B5EF4-FFF2-40B4-BE49-F238E27FC236}">
                <a16:creationId xmlns:a16="http://schemas.microsoft.com/office/drawing/2014/main" id="{4D5BE8DF-14B9-8D11-1A85-1233369C1BC4}"/>
              </a:ext>
            </a:extLst>
          </p:cNvPr>
          <p:cNvSpPr txBox="1"/>
          <p:nvPr/>
        </p:nvSpPr>
        <p:spPr>
          <a:xfrm>
            <a:off x="4103841" y="4669102"/>
            <a:ext cx="3595459" cy="1015663"/>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步骤</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迭代推理：对事实库应用逻辑关系和推理规则</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72" name="箭头: 上弧形 71">
            <a:extLst>
              <a:ext uri="{FF2B5EF4-FFF2-40B4-BE49-F238E27FC236}">
                <a16:creationId xmlns:a16="http://schemas.microsoft.com/office/drawing/2014/main" id="{C036A0E0-B960-88F7-6D2F-449EC28F98E4}"/>
              </a:ext>
            </a:extLst>
          </p:cNvPr>
          <p:cNvSpPr/>
          <p:nvPr/>
        </p:nvSpPr>
        <p:spPr>
          <a:xfrm rot="20499525">
            <a:off x="5395817" y="3150624"/>
            <a:ext cx="842745" cy="376377"/>
          </a:xfrm>
          <a:prstGeom prst="curved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3" name="箭头: 上弧形 72">
            <a:extLst>
              <a:ext uri="{FF2B5EF4-FFF2-40B4-BE49-F238E27FC236}">
                <a16:creationId xmlns:a16="http://schemas.microsoft.com/office/drawing/2014/main" id="{E8BA8702-AFE8-D095-7AC7-B7457700CAA2}"/>
              </a:ext>
            </a:extLst>
          </p:cNvPr>
          <p:cNvSpPr/>
          <p:nvPr/>
        </p:nvSpPr>
        <p:spPr>
          <a:xfrm rot="9398509">
            <a:off x="5276390" y="3685481"/>
            <a:ext cx="842745" cy="376377"/>
          </a:xfrm>
          <a:prstGeom prst="curved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5" name="文本框 74">
            <a:extLst>
              <a:ext uri="{FF2B5EF4-FFF2-40B4-BE49-F238E27FC236}">
                <a16:creationId xmlns:a16="http://schemas.microsoft.com/office/drawing/2014/main" id="{F4335519-A0BD-B7B3-02DF-FB1FCB3B5F8F}"/>
              </a:ext>
            </a:extLst>
          </p:cNvPr>
          <p:cNvSpPr txBox="1"/>
          <p:nvPr/>
        </p:nvSpPr>
        <p:spPr>
          <a:xfrm>
            <a:off x="5293988" y="2722076"/>
            <a:ext cx="1215167" cy="369332"/>
          </a:xfrm>
          <a:prstGeom prst="rect">
            <a:avLst/>
          </a:prstGeom>
          <a:noFill/>
        </p:spPr>
        <p:txBody>
          <a:bodyPr wrap="square">
            <a:spAutoFit/>
          </a:bodyPr>
          <a:lstStyle/>
          <a:p>
            <a:r>
              <a:rPr kumimoji="0" lang="zh-CN" altLang="en-US" sz="18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逻辑关系</a:t>
            </a:r>
            <a:endParaRPr lang="zh-CN" altLang="en-US" dirty="0"/>
          </a:p>
        </p:txBody>
      </p:sp>
      <p:sp>
        <p:nvSpPr>
          <p:cNvPr id="76" name="文本框 75">
            <a:extLst>
              <a:ext uri="{FF2B5EF4-FFF2-40B4-BE49-F238E27FC236}">
                <a16:creationId xmlns:a16="http://schemas.microsoft.com/office/drawing/2014/main" id="{64A54918-5C00-A019-0DF6-27C280B4D3E3}"/>
              </a:ext>
            </a:extLst>
          </p:cNvPr>
          <p:cNvSpPr txBox="1"/>
          <p:nvPr/>
        </p:nvSpPr>
        <p:spPr>
          <a:xfrm>
            <a:off x="5293988" y="4133405"/>
            <a:ext cx="1215167" cy="369332"/>
          </a:xfrm>
          <a:prstGeom prst="rect">
            <a:avLst/>
          </a:prstGeom>
          <a:noFill/>
        </p:spPr>
        <p:txBody>
          <a:bodyPr wrap="square">
            <a:spAutoFit/>
          </a:bodyPr>
          <a:lstStyle/>
          <a:p>
            <a:r>
              <a:rPr kumimoji="0" lang="zh-CN" altLang="en-US" sz="18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推导规则</a:t>
            </a:r>
            <a:endParaRPr lang="zh-CN" altLang="en-US" dirty="0"/>
          </a:p>
        </p:txBody>
      </p:sp>
      <p:sp>
        <p:nvSpPr>
          <p:cNvPr id="83" name="箭头: 下 82">
            <a:extLst>
              <a:ext uri="{FF2B5EF4-FFF2-40B4-BE49-F238E27FC236}">
                <a16:creationId xmlns:a16="http://schemas.microsoft.com/office/drawing/2014/main" id="{243B1993-15EB-6A8B-42ED-A9B2E9786328}"/>
              </a:ext>
            </a:extLst>
          </p:cNvPr>
          <p:cNvSpPr>
            <a:spLocks noChangeAspect="1"/>
          </p:cNvSpPr>
          <p:nvPr/>
        </p:nvSpPr>
        <p:spPr>
          <a:xfrm rot="16200000">
            <a:off x="7255882" y="3284189"/>
            <a:ext cx="430909" cy="540154"/>
          </a:xfrm>
          <a:prstGeom prst="downArrow">
            <a:avLst/>
          </a:prstGeom>
          <a:solidFill>
            <a:schemeClr val="tx2">
              <a:alpha val="30000"/>
            </a:schemeClr>
          </a:solidFill>
          <a:ln w="605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88" name="文本框 87">
            <a:extLst>
              <a:ext uri="{FF2B5EF4-FFF2-40B4-BE49-F238E27FC236}">
                <a16:creationId xmlns:a16="http://schemas.microsoft.com/office/drawing/2014/main" id="{F8D80573-B7BB-5E8F-EC33-D5E86CACCCCD}"/>
              </a:ext>
            </a:extLst>
          </p:cNvPr>
          <p:cNvSpPr txBox="1"/>
          <p:nvPr/>
        </p:nvSpPr>
        <p:spPr>
          <a:xfrm>
            <a:off x="7912302" y="4647008"/>
            <a:ext cx="4066696" cy="1323439"/>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步骤</a:t>
            </a:r>
            <a:r>
              <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a:t>
            </a: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更新事实库：直到无新事实产生，</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达到“不动点”</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algn="ctr"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输出全量事实库</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90" name="组合 89">
            <a:extLst>
              <a:ext uri="{FF2B5EF4-FFF2-40B4-BE49-F238E27FC236}">
                <a16:creationId xmlns:a16="http://schemas.microsoft.com/office/drawing/2014/main" id="{19B3A961-1C24-8FC6-0AC1-3B2B70ABB9B0}"/>
              </a:ext>
            </a:extLst>
          </p:cNvPr>
          <p:cNvGrpSpPr/>
          <p:nvPr/>
        </p:nvGrpSpPr>
        <p:grpSpPr>
          <a:xfrm>
            <a:off x="8478785" y="2610742"/>
            <a:ext cx="2553070" cy="1846194"/>
            <a:chOff x="8478785" y="2610742"/>
            <a:chExt cx="2553070" cy="1846194"/>
          </a:xfrm>
        </p:grpSpPr>
        <p:grpSp>
          <p:nvGrpSpPr>
            <p:cNvPr id="84" name="组合 83">
              <a:extLst>
                <a:ext uri="{FF2B5EF4-FFF2-40B4-BE49-F238E27FC236}">
                  <a16:creationId xmlns:a16="http://schemas.microsoft.com/office/drawing/2014/main" id="{3597084D-4624-9086-603D-797AA6C69C23}"/>
                </a:ext>
              </a:extLst>
            </p:cNvPr>
            <p:cNvGrpSpPr/>
            <p:nvPr/>
          </p:nvGrpSpPr>
          <p:grpSpPr>
            <a:xfrm>
              <a:off x="8478785" y="2610742"/>
              <a:ext cx="2553070" cy="1846194"/>
              <a:chOff x="1557188" y="3053790"/>
              <a:chExt cx="1875098" cy="1469229"/>
            </a:xfrm>
          </p:grpSpPr>
          <p:sp>
            <p:nvSpPr>
              <p:cNvPr id="85" name="文本框 84">
                <a:extLst>
                  <a:ext uri="{FF2B5EF4-FFF2-40B4-BE49-F238E27FC236}">
                    <a16:creationId xmlns:a16="http://schemas.microsoft.com/office/drawing/2014/main" id="{E944F161-277D-7D03-E08F-7F7A7711968E}"/>
                  </a:ext>
                </a:extLst>
              </p:cNvPr>
              <p:cNvSpPr txBox="1"/>
              <p:nvPr/>
            </p:nvSpPr>
            <p:spPr>
              <a:xfrm>
                <a:off x="2460692" y="3613972"/>
                <a:ext cx="135675" cy="299890"/>
              </a:xfrm>
              <a:prstGeom prst="rect">
                <a:avLst/>
              </a:prstGeom>
              <a:noFill/>
            </p:spPr>
            <p:txBody>
              <a:bodyPr wrap="none" rtlCol="0">
                <a:spAutoFit/>
              </a:bodyPr>
              <a:lstStyle/>
              <a:p>
                <a:pPr lvl="0" algn="just">
                  <a:lnSpc>
                    <a:spcPct val="150000"/>
                  </a:lnSpc>
                  <a:defRPr/>
                </a:pP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86" name="流程图: 磁盘 85">
                <a:extLst>
                  <a:ext uri="{FF2B5EF4-FFF2-40B4-BE49-F238E27FC236}">
                    <a16:creationId xmlns:a16="http://schemas.microsoft.com/office/drawing/2014/main" id="{D89EB5A0-E399-0BE4-A4D9-A88FFF1BAFF8}"/>
                  </a:ext>
                </a:extLst>
              </p:cNvPr>
              <p:cNvSpPr/>
              <p:nvPr/>
            </p:nvSpPr>
            <p:spPr>
              <a:xfrm>
                <a:off x="1557188" y="3053790"/>
                <a:ext cx="1875098" cy="1469229"/>
              </a:xfrm>
              <a:prstGeom prst="flowChartMagneticDisk">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87" name="文本框 86">
              <a:extLst>
                <a:ext uri="{FF2B5EF4-FFF2-40B4-BE49-F238E27FC236}">
                  <a16:creationId xmlns:a16="http://schemas.microsoft.com/office/drawing/2014/main" id="{D5A7879B-7098-3BC1-27D7-28799DBCE26F}"/>
                </a:ext>
              </a:extLst>
            </p:cNvPr>
            <p:cNvSpPr txBox="1"/>
            <p:nvPr/>
          </p:nvSpPr>
          <p:spPr>
            <a:xfrm>
              <a:off x="8776049" y="2709746"/>
              <a:ext cx="2116386"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全量事实库</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89" name="文本框 88">
              <a:extLst>
                <a:ext uri="{FF2B5EF4-FFF2-40B4-BE49-F238E27FC236}">
                  <a16:creationId xmlns:a16="http://schemas.microsoft.com/office/drawing/2014/main" id="{CF69D243-2E4B-CC53-96AA-DAB0B0B20A23}"/>
                </a:ext>
              </a:extLst>
            </p:cNvPr>
            <p:cNvSpPr txBox="1"/>
            <p:nvPr/>
          </p:nvSpPr>
          <p:spPr>
            <a:xfrm>
              <a:off x="8731165" y="3258199"/>
              <a:ext cx="2140330" cy="1020985"/>
            </a:xfrm>
            <a:prstGeom prst="rect">
              <a:avLst/>
            </a:prstGeom>
            <a:noFill/>
          </p:spPr>
          <p:txBody>
            <a:bodyPr wrap="none" rtlCol="0">
              <a:spAutoFit/>
            </a:bodyPr>
            <a:lstStyle/>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的右手边  </a:t>
              </a:r>
            </a:p>
            <a:p>
              <a:pPr lvl="0" algn="ctr">
                <a:lnSpc>
                  <a:spcPct val="150000"/>
                </a:lnSpc>
                <a:defRPr/>
              </a:pP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158</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的斜对面</a:t>
              </a: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sp>
        <p:nvSpPr>
          <p:cNvPr id="92" name="矩形 91">
            <a:extLst>
              <a:ext uri="{FF2B5EF4-FFF2-40B4-BE49-F238E27FC236}">
                <a16:creationId xmlns:a16="http://schemas.microsoft.com/office/drawing/2014/main" id="{1A6E1D59-C434-9C8D-040D-68B8BC51E389}"/>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93" name="文本框 92">
            <a:extLst>
              <a:ext uri="{FF2B5EF4-FFF2-40B4-BE49-F238E27FC236}">
                <a16:creationId xmlns:a16="http://schemas.microsoft.com/office/drawing/2014/main" id="{025F1197-55EE-BB3C-8359-9E7FEC826BA6}"/>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18</a:t>
            </a:r>
            <a:endParaRPr lang="zh-CN" altLang="en-US" sz="2800" b="1" dirty="0">
              <a:solidFill>
                <a:schemeClr val="bg1"/>
              </a:solidFill>
              <a:latin typeface="黑体" panose="02010609060101010101" pitchFamily="49" charset="-122"/>
              <a:ea typeface="黑体" panose="02010609060101010101" pitchFamily="49" charset="-122"/>
            </a:endParaRPr>
          </a:p>
        </p:txBody>
      </p:sp>
    </p:spTree>
    <p:extLst>
      <p:ext uri="{BB962C8B-B14F-4D97-AF65-F5344CB8AC3E}">
        <p14:creationId xmlns:p14="http://schemas.microsoft.com/office/powerpoint/2010/main" val="3488334514"/>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10BFE55B-A7B0-097C-1BA7-B996C2251EDC}"/>
              </a:ext>
            </a:extLst>
          </p:cNvPr>
          <p:cNvPicPr>
            <a:picLocks noChangeAspect="1"/>
          </p:cNvPicPr>
          <p:nvPr/>
        </p:nvPicPr>
        <p:blipFill>
          <a:blip r:embed="rId3"/>
          <a:stretch>
            <a:fillRect/>
          </a:stretch>
        </p:blipFill>
        <p:spPr>
          <a:xfrm>
            <a:off x="0" y="0"/>
            <a:ext cx="12192000" cy="6858000"/>
          </a:xfrm>
          <a:prstGeom prst="rect">
            <a:avLst/>
          </a:prstGeom>
        </p:spPr>
      </p:pic>
      <p:pic>
        <p:nvPicPr>
          <p:cNvPr id="33" name="图片 32"/>
          <p:cNvPicPr>
            <a:picLocks noChangeAspect="1"/>
          </p:cNvPicPr>
          <p:nvPr/>
        </p:nvPicPr>
        <p:blipFill>
          <a:blip r:embed="rId4"/>
          <a:srcRect/>
          <a:stretch>
            <a:fillRect/>
          </a:stretch>
        </p:blipFill>
        <p:spPr>
          <a:xfrm>
            <a:off x="0" y="0"/>
            <a:ext cx="4539234" cy="6858000"/>
          </a:xfrm>
          <a:custGeom>
            <a:avLst/>
            <a:gdLst>
              <a:gd name="connsiteX0" fmla="*/ 0 w 4539234"/>
              <a:gd name="connsiteY0" fmla="*/ 0 h 6858000"/>
              <a:gd name="connsiteX1" fmla="*/ 4539234 w 4539234"/>
              <a:gd name="connsiteY1" fmla="*/ 0 h 6858000"/>
              <a:gd name="connsiteX2" fmla="*/ 4539234 w 4539234"/>
              <a:gd name="connsiteY2" fmla="*/ 6858000 h 6858000"/>
              <a:gd name="connsiteX3" fmla="*/ 0 w 4539234"/>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4539234" h="6858000">
                <a:moveTo>
                  <a:pt x="0" y="0"/>
                </a:moveTo>
                <a:lnTo>
                  <a:pt x="4539234" y="0"/>
                </a:lnTo>
                <a:lnTo>
                  <a:pt x="4539234" y="6858000"/>
                </a:lnTo>
                <a:lnTo>
                  <a:pt x="0" y="6858000"/>
                </a:lnTo>
                <a:close/>
              </a:path>
            </a:pathLst>
          </a:custGeom>
        </p:spPr>
      </p:pic>
      <p:pic>
        <p:nvPicPr>
          <p:cNvPr id="9102" name="图片 9101"/>
          <p:cNvPicPr>
            <a:picLocks noChangeAspect="1"/>
          </p:cNvPicPr>
          <p:nvPr/>
        </p:nvPicPr>
        <p:blipFill>
          <a:blip r:embed="rId5"/>
          <a:srcRect/>
          <a:stretch>
            <a:fillRect/>
          </a:stretch>
        </p:blipFill>
        <p:spPr>
          <a:xfrm>
            <a:off x="1850072" y="2316289"/>
            <a:ext cx="839216" cy="2225548"/>
          </a:xfrm>
          <a:prstGeom prst="rect">
            <a:avLst/>
          </a:prstGeom>
        </p:spPr>
      </p:pic>
      <p:sp>
        <p:nvSpPr>
          <p:cNvPr id="103" name="文本框 102"/>
          <p:cNvSpPr txBox="1"/>
          <p:nvPr/>
        </p:nvSpPr>
        <p:spPr>
          <a:xfrm>
            <a:off x="1854835" y="2321052"/>
            <a:ext cx="812800" cy="2222500"/>
          </a:xfrm>
          <a:prstGeom prst="rect">
            <a:avLst/>
          </a:prstGeom>
        </p:spPr>
        <p:txBody>
          <a:bodyPr vert="horz" wrap="square" lIns="0" tIns="0" rIns="0" bIns="0" rtlCol="0" anchor="ctr" anchorCtr="0">
            <a:noAutofit/>
          </a:bodyPr>
          <a:lstStyle/>
          <a:p>
            <a:pPr algn="ctr">
              <a:lnSpc>
                <a:spcPct val="100000"/>
              </a:lnSpc>
            </a:pPr>
            <a:r>
              <a:rPr lang="zh-CN" sz="7200" b="1" i="0" dirty="0">
                <a:solidFill>
                  <a:srgbClr val="FFFFFF"/>
                </a:solidFill>
                <a:latin typeface="Arial" panose="020B0604020202020204" pitchFamily="34" charset="0"/>
                <a:ea typeface="微软雅黑" panose="020B0503020204020204" pitchFamily="34" charset="-122"/>
              </a:rPr>
              <a:t>目录</a:t>
            </a:r>
            <a:endParaRPr lang="zh-CN" altLang="en-US" sz="7200" b="1">
              <a:latin typeface="Arial" panose="020B0604020202020204" pitchFamily="34" charset="0"/>
              <a:ea typeface="微软雅黑" panose="020B0503020204020204" pitchFamily="34" charset="-122"/>
            </a:endParaRPr>
          </a:p>
        </p:txBody>
      </p:sp>
      <p:pic>
        <p:nvPicPr>
          <p:cNvPr id="9104" name="图片 9103"/>
          <p:cNvPicPr>
            <a:picLocks noChangeAspect="1"/>
          </p:cNvPicPr>
          <p:nvPr/>
        </p:nvPicPr>
        <p:blipFill>
          <a:blip r:embed="rId6"/>
          <a:srcRect/>
          <a:stretch>
            <a:fillRect/>
          </a:stretch>
        </p:blipFill>
        <p:spPr>
          <a:xfrm>
            <a:off x="5641022" y="2158301"/>
            <a:ext cx="5901690" cy="12700"/>
          </a:xfrm>
          <a:prstGeom prst="rect">
            <a:avLst/>
          </a:prstGeom>
        </p:spPr>
      </p:pic>
      <p:pic>
        <p:nvPicPr>
          <p:cNvPr id="9105" name="图片 9104"/>
          <p:cNvPicPr>
            <a:picLocks noChangeAspect="1"/>
          </p:cNvPicPr>
          <p:nvPr/>
        </p:nvPicPr>
        <p:blipFill>
          <a:blip r:embed="rId7"/>
          <a:srcRect/>
          <a:stretch>
            <a:fillRect/>
          </a:stretch>
        </p:blipFill>
        <p:spPr>
          <a:xfrm>
            <a:off x="5468188" y="1254506"/>
            <a:ext cx="1274673" cy="923490"/>
          </a:xfrm>
          <a:prstGeom prst="rect">
            <a:avLst/>
          </a:prstGeom>
        </p:spPr>
      </p:pic>
      <p:sp>
        <p:nvSpPr>
          <p:cNvPr id="106" name="文本框 105"/>
          <p:cNvSpPr txBox="1"/>
          <p:nvPr/>
        </p:nvSpPr>
        <p:spPr>
          <a:xfrm>
            <a:off x="5645785" y="1284541"/>
            <a:ext cx="901700" cy="584200"/>
          </a:xfrm>
          <a:prstGeom prst="rect">
            <a:avLst/>
          </a:prstGeom>
        </p:spPr>
        <p:txBody>
          <a:bodyPr vert="horz" wrap="square" lIns="0" tIns="45720" rIns="0" bIns="45720" rtlCol="0" anchor="ctr" anchorCtr="0">
            <a:noAutofit/>
          </a:bodyPr>
          <a:lstStyle/>
          <a:p>
            <a:pPr algn="ctr">
              <a:lnSpc>
                <a:spcPct val="100000"/>
              </a:lnSpc>
            </a:pPr>
            <a:r>
              <a:rPr lang="zh-CN" sz="2799" b="1" i="0" dirty="0">
                <a:solidFill>
                  <a:srgbClr val="AA2C39"/>
                </a:solidFill>
                <a:latin typeface="Arial" panose="020B0604020202020204" pitchFamily="34" charset="0"/>
                <a:ea typeface="微软雅黑" panose="020B0503020204020204" pitchFamily="34" charset="-122"/>
              </a:rPr>
              <a:t>01</a:t>
            </a:r>
            <a:endParaRPr lang="zh-CN" altLang="en-US" sz="2799" b="1">
              <a:latin typeface="Arial" panose="020B0604020202020204" pitchFamily="34" charset="0"/>
              <a:ea typeface="微软雅黑" panose="020B0503020204020204" pitchFamily="34" charset="-122"/>
            </a:endParaRPr>
          </a:p>
        </p:txBody>
      </p:sp>
      <p:pic>
        <p:nvPicPr>
          <p:cNvPr id="9107" name="图片 9106"/>
          <p:cNvPicPr>
            <a:picLocks noChangeAspect="1"/>
          </p:cNvPicPr>
          <p:nvPr/>
        </p:nvPicPr>
        <p:blipFill>
          <a:blip r:embed="rId8"/>
          <a:srcRect/>
          <a:stretch>
            <a:fillRect/>
          </a:stretch>
        </p:blipFill>
        <p:spPr>
          <a:xfrm>
            <a:off x="6739826" y="1314005"/>
            <a:ext cx="3321812" cy="317246"/>
          </a:xfrm>
          <a:prstGeom prst="rect">
            <a:avLst/>
          </a:prstGeom>
        </p:spPr>
      </p:pic>
      <p:sp>
        <p:nvSpPr>
          <p:cNvPr id="108" name="文本框 107"/>
          <p:cNvSpPr txBox="1"/>
          <p:nvPr/>
        </p:nvSpPr>
        <p:spPr>
          <a:xfrm>
            <a:off x="6720967" y="1318514"/>
            <a:ext cx="3289300" cy="317500"/>
          </a:xfrm>
          <a:prstGeom prst="rect">
            <a:avLst/>
          </a:prstGeom>
        </p:spPr>
        <p:txBody>
          <a:bodyPr vert="horz" wrap="square" lIns="0" tIns="0" rIns="0" bIns="0" rtlCol="0" anchor="ctr" anchorCtr="0">
            <a:noAutofit/>
          </a:bodyPr>
          <a:lstStyle/>
          <a:p>
            <a:pPr algn="l">
              <a:lnSpc>
                <a:spcPct val="100000"/>
              </a:lnSpc>
            </a:pPr>
            <a:r>
              <a:rPr lang="zh-CN" altLang="en-US" sz="2000" b="1" i="0" dirty="0">
                <a:solidFill>
                  <a:srgbClr val="000000"/>
                </a:solidFill>
                <a:latin typeface="Arial" panose="020B0604020202020204" pitchFamily="34" charset="0"/>
                <a:ea typeface="微软雅黑" panose="020B0503020204020204" pitchFamily="34" charset="-122"/>
              </a:rPr>
              <a:t>研究背景与研究问题</a:t>
            </a:r>
            <a:endParaRPr lang="zh-CN" altLang="en-US" sz="2000" b="1" dirty="0">
              <a:latin typeface="Arial" panose="020B0604020202020204" pitchFamily="34" charset="0"/>
              <a:ea typeface="微软雅黑" panose="020B0503020204020204" pitchFamily="34" charset="-122"/>
            </a:endParaRPr>
          </a:p>
        </p:txBody>
      </p:sp>
      <p:pic>
        <p:nvPicPr>
          <p:cNvPr id="9109" name="图片 9108"/>
          <p:cNvPicPr>
            <a:picLocks noChangeAspect="1"/>
          </p:cNvPicPr>
          <p:nvPr/>
        </p:nvPicPr>
        <p:blipFill>
          <a:blip r:embed="rId9"/>
          <a:srcRect/>
          <a:stretch>
            <a:fillRect/>
          </a:stretch>
        </p:blipFill>
        <p:spPr>
          <a:xfrm>
            <a:off x="6739826" y="1674685"/>
            <a:ext cx="3321812" cy="194183"/>
          </a:xfrm>
          <a:prstGeom prst="rect">
            <a:avLst/>
          </a:prstGeom>
        </p:spPr>
      </p:pic>
      <p:sp>
        <p:nvSpPr>
          <p:cNvPr id="1010" name="文本框 1009"/>
          <p:cNvSpPr txBox="1"/>
          <p:nvPr/>
        </p:nvSpPr>
        <p:spPr>
          <a:xfrm>
            <a:off x="6744589" y="1679448"/>
            <a:ext cx="3289300" cy="190500"/>
          </a:xfrm>
          <a:prstGeom prst="rect">
            <a:avLst/>
          </a:prstGeom>
        </p:spPr>
        <p:txBody>
          <a:bodyPr vert="horz" wrap="square" lIns="0" tIns="0" rIns="0" bIns="0" rtlCol="0" anchor="ctr" anchorCtr="0">
            <a:noAutofit/>
          </a:bodyPr>
          <a:lstStyle/>
          <a:p>
            <a:pPr algn="l">
              <a:lnSpc>
                <a:spcPct val="100000"/>
              </a:lnSpc>
            </a:pPr>
            <a:r>
              <a:rPr lang="zh-CN" sz="1200" b="0" i="0" dirty="0">
                <a:solidFill>
                  <a:srgbClr val="808080"/>
                </a:solidFill>
                <a:latin typeface="Arial" panose="020B0604020202020204" pitchFamily="34" charset="0"/>
                <a:ea typeface="微软雅黑" panose="020B0503020204020204" pitchFamily="34" charset="-122"/>
              </a:rPr>
              <a:t>Research background and </a:t>
            </a:r>
            <a:r>
              <a:rPr lang="en-US" altLang="zh-CN" sz="1200" dirty="0">
                <a:solidFill>
                  <a:srgbClr val="808080"/>
                </a:solidFill>
                <a:latin typeface="Arial" panose="020B0604020202020204" pitchFamily="34" charset="0"/>
                <a:ea typeface="微软雅黑" panose="020B0503020204020204" pitchFamily="34" charset="-122"/>
              </a:rPr>
              <a:t>research questions</a:t>
            </a:r>
            <a:endParaRPr lang="zh-CN" altLang="en-US" sz="1200" dirty="0">
              <a:latin typeface="Arial" panose="020B0604020202020204" pitchFamily="34" charset="0"/>
              <a:ea typeface="微软雅黑" panose="020B0503020204020204" pitchFamily="34" charset="-122"/>
            </a:endParaRPr>
          </a:p>
        </p:txBody>
      </p:sp>
      <p:pic>
        <p:nvPicPr>
          <p:cNvPr id="91011" name="图片 91010"/>
          <p:cNvPicPr>
            <a:picLocks noChangeAspect="1"/>
          </p:cNvPicPr>
          <p:nvPr/>
        </p:nvPicPr>
        <p:blipFill>
          <a:blip r:embed="rId6"/>
          <a:srcRect/>
          <a:stretch>
            <a:fillRect/>
          </a:stretch>
        </p:blipFill>
        <p:spPr>
          <a:xfrm>
            <a:off x="5641022" y="3324415"/>
            <a:ext cx="5901690" cy="12700"/>
          </a:xfrm>
          <a:prstGeom prst="rect">
            <a:avLst/>
          </a:prstGeom>
        </p:spPr>
      </p:pic>
      <p:pic>
        <p:nvPicPr>
          <p:cNvPr id="91012" name="图片 91011"/>
          <p:cNvPicPr>
            <a:picLocks noChangeAspect="1"/>
          </p:cNvPicPr>
          <p:nvPr/>
        </p:nvPicPr>
        <p:blipFill>
          <a:blip r:embed="rId7"/>
          <a:srcRect/>
          <a:stretch>
            <a:fillRect/>
          </a:stretch>
        </p:blipFill>
        <p:spPr>
          <a:xfrm>
            <a:off x="5468188" y="2420620"/>
            <a:ext cx="1274673" cy="923490"/>
          </a:xfrm>
          <a:prstGeom prst="rect">
            <a:avLst/>
          </a:prstGeom>
        </p:spPr>
      </p:pic>
      <p:sp>
        <p:nvSpPr>
          <p:cNvPr id="1013" name="文本框 1012"/>
          <p:cNvSpPr txBox="1"/>
          <p:nvPr/>
        </p:nvSpPr>
        <p:spPr>
          <a:xfrm>
            <a:off x="5645785" y="2450655"/>
            <a:ext cx="901700" cy="584200"/>
          </a:xfrm>
          <a:prstGeom prst="rect">
            <a:avLst/>
          </a:prstGeom>
        </p:spPr>
        <p:txBody>
          <a:bodyPr vert="horz" wrap="square" lIns="0" tIns="45720" rIns="0" bIns="45720" rtlCol="0" anchor="ctr" anchorCtr="0">
            <a:noAutofit/>
          </a:bodyPr>
          <a:lstStyle/>
          <a:p>
            <a:pPr algn="ctr">
              <a:lnSpc>
                <a:spcPct val="100000"/>
              </a:lnSpc>
            </a:pPr>
            <a:r>
              <a:rPr lang="zh-CN" sz="2799" b="1" i="0" dirty="0">
                <a:solidFill>
                  <a:srgbClr val="AA2C39"/>
                </a:solidFill>
                <a:latin typeface="Arial" panose="020B0604020202020204" pitchFamily="34" charset="0"/>
                <a:ea typeface="微软雅黑" panose="020B0503020204020204" pitchFamily="34" charset="-122"/>
              </a:rPr>
              <a:t>02</a:t>
            </a:r>
            <a:endParaRPr lang="zh-CN" altLang="en-US" sz="2799" b="1">
              <a:latin typeface="Arial" panose="020B0604020202020204" pitchFamily="34" charset="0"/>
              <a:ea typeface="微软雅黑" panose="020B0503020204020204" pitchFamily="34" charset="-122"/>
            </a:endParaRPr>
          </a:p>
        </p:txBody>
      </p:sp>
      <p:pic>
        <p:nvPicPr>
          <p:cNvPr id="91014" name="图片 91013"/>
          <p:cNvPicPr>
            <a:picLocks noChangeAspect="1"/>
          </p:cNvPicPr>
          <p:nvPr/>
        </p:nvPicPr>
        <p:blipFill>
          <a:blip r:embed="rId8"/>
          <a:srcRect/>
          <a:stretch>
            <a:fillRect/>
          </a:stretch>
        </p:blipFill>
        <p:spPr>
          <a:xfrm>
            <a:off x="6739826" y="2480119"/>
            <a:ext cx="3321812" cy="317246"/>
          </a:xfrm>
          <a:prstGeom prst="rect">
            <a:avLst/>
          </a:prstGeom>
        </p:spPr>
      </p:pic>
      <p:sp>
        <p:nvSpPr>
          <p:cNvPr id="1015" name="文本框 1014"/>
          <p:cNvSpPr txBox="1"/>
          <p:nvPr/>
        </p:nvSpPr>
        <p:spPr>
          <a:xfrm>
            <a:off x="6772338" y="2484882"/>
            <a:ext cx="3993728" cy="317500"/>
          </a:xfrm>
          <a:prstGeom prst="rect">
            <a:avLst/>
          </a:prstGeom>
        </p:spPr>
        <p:txBody>
          <a:bodyPr vert="horz" wrap="square" lIns="0" tIns="0" rIns="0" bIns="0" rtlCol="0" anchor="ctr" anchorCtr="0">
            <a:noAutofit/>
          </a:bodyPr>
          <a:lstStyle/>
          <a:p>
            <a:pPr algn="l">
              <a:lnSpc>
                <a:spcPct val="100000"/>
              </a:lnSpc>
            </a:pPr>
            <a:r>
              <a:rPr lang="en-US" altLang="zh-CN" sz="2000" b="1" i="0" dirty="0">
                <a:solidFill>
                  <a:srgbClr val="000000"/>
                </a:solidFill>
                <a:latin typeface="Arial" panose="020B0604020202020204" pitchFamily="34" charset="0"/>
                <a:ea typeface="微软雅黑" panose="020B0503020204020204" pitchFamily="34" charset="-122"/>
              </a:rPr>
              <a:t>SpaSchema</a:t>
            </a:r>
            <a:r>
              <a:rPr lang="zh-CN" altLang="en-US" sz="2000" b="1" i="0" dirty="0">
                <a:solidFill>
                  <a:srgbClr val="000000"/>
                </a:solidFill>
                <a:latin typeface="Arial" panose="020B0604020202020204" pitchFamily="34" charset="0"/>
                <a:ea typeface="微软雅黑" panose="020B0503020204020204" pitchFamily="34" charset="-122"/>
              </a:rPr>
              <a:t>空间方位语义知识框架</a:t>
            </a:r>
            <a:endParaRPr lang="zh-CN" altLang="en-US" sz="2000" b="1" dirty="0">
              <a:latin typeface="Arial" panose="020B0604020202020204" pitchFamily="34" charset="0"/>
              <a:ea typeface="微软雅黑" panose="020B0503020204020204" pitchFamily="34" charset="-122"/>
            </a:endParaRPr>
          </a:p>
        </p:txBody>
      </p:sp>
      <p:pic>
        <p:nvPicPr>
          <p:cNvPr id="91016" name="图片 91015"/>
          <p:cNvPicPr>
            <a:picLocks noChangeAspect="1"/>
          </p:cNvPicPr>
          <p:nvPr/>
        </p:nvPicPr>
        <p:blipFill>
          <a:blip r:embed="rId9"/>
          <a:srcRect/>
          <a:stretch>
            <a:fillRect/>
          </a:stretch>
        </p:blipFill>
        <p:spPr>
          <a:xfrm>
            <a:off x="6739826" y="2840799"/>
            <a:ext cx="3321812" cy="194183"/>
          </a:xfrm>
          <a:prstGeom prst="rect">
            <a:avLst/>
          </a:prstGeom>
        </p:spPr>
      </p:pic>
      <p:sp>
        <p:nvSpPr>
          <p:cNvPr id="1017" name="文本框 1016"/>
          <p:cNvSpPr txBox="1"/>
          <p:nvPr/>
        </p:nvSpPr>
        <p:spPr>
          <a:xfrm>
            <a:off x="6744588" y="2845562"/>
            <a:ext cx="5055147" cy="177800"/>
          </a:xfrm>
          <a:prstGeom prst="rect">
            <a:avLst/>
          </a:prstGeom>
        </p:spPr>
        <p:txBody>
          <a:bodyPr vert="horz" wrap="square" lIns="0" tIns="0" rIns="0" bIns="0" rtlCol="0" anchor="ctr" anchorCtr="0">
            <a:noAutofit/>
          </a:bodyPr>
          <a:lstStyle/>
          <a:p>
            <a:pPr algn="l">
              <a:lnSpc>
                <a:spcPct val="100000"/>
              </a:lnSpc>
            </a:pPr>
            <a:r>
              <a:rPr lang="en-US" altLang="zh-CN" sz="1200" b="0" i="0" dirty="0">
                <a:solidFill>
                  <a:srgbClr val="808080"/>
                </a:solidFill>
                <a:latin typeface="Arial" panose="020B0604020202020204" pitchFamily="34" charset="0"/>
                <a:ea typeface="微软雅黑" panose="020B0503020204020204" pitchFamily="34" charset="-122"/>
              </a:rPr>
              <a:t>SpaSchema: A Knowledge Framework for Spatial Orientation Semantics</a:t>
            </a:r>
            <a:endParaRPr lang="zh-CN" altLang="en-US" sz="1200" dirty="0">
              <a:latin typeface="Arial" panose="020B0604020202020204" pitchFamily="34" charset="0"/>
              <a:ea typeface="微软雅黑" panose="020B0503020204020204" pitchFamily="34" charset="-122"/>
            </a:endParaRPr>
          </a:p>
        </p:txBody>
      </p:sp>
      <p:pic>
        <p:nvPicPr>
          <p:cNvPr id="91018" name="图片 91017"/>
          <p:cNvPicPr>
            <a:picLocks noChangeAspect="1"/>
          </p:cNvPicPr>
          <p:nvPr/>
        </p:nvPicPr>
        <p:blipFill>
          <a:blip r:embed="rId6"/>
          <a:srcRect/>
          <a:stretch>
            <a:fillRect/>
          </a:stretch>
        </p:blipFill>
        <p:spPr>
          <a:xfrm>
            <a:off x="5641022" y="4490656"/>
            <a:ext cx="5901690" cy="12700"/>
          </a:xfrm>
          <a:prstGeom prst="rect">
            <a:avLst/>
          </a:prstGeom>
        </p:spPr>
      </p:pic>
      <p:pic>
        <p:nvPicPr>
          <p:cNvPr id="91019" name="图片 91018"/>
          <p:cNvPicPr>
            <a:picLocks noChangeAspect="1"/>
          </p:cNvPicPr>
          <p:nvPr/>
        </p:nvPicPr>
        <p:blipFill>
          <a:blip r:embed="rId7"/>
          <a:srcRect/>
          <a:stretch>
            <a:fillRect/>
          </a:stretch>
        </p:blipFill>
        <p:spPr>
          <a:xfrm>
            <a:off x="5468188" y="3586861"/>
            <a:ext cx="1274673" cy="923490"/>
          </a:xfrm>
          <a:prstGeom prst="rect">
            <a:avLst/>
          </a:prstGeom>
        </p:spPr>
      </p:pic>
      <p:sp>
        <p:nvSpPr>
          <p:cNvPr id="1020" name="文本框 1019"/>
          <p:cNvSpPr txBox="1"/>
          <p:nvPr/>
        </p:nvSpPr>
        <p:spPr>
          <a:xfrm>
            <a:off x="5645785" y="3616896"/>
            <a:ext cx="901700" cy="584200"/>
          </a:xfrm>
          <a:prstGeom prst="rect">
            <a:avLst/>
          </a:prstGeom>
        </p:spPr>
        <p:txBody>
          <a:bodyPr vert="horz" wrap="square" lIns="0" tIns="45720" rIns="0" bIns="45720" rtlCol="0" anchor="ctr" anchorCtr="0">
            <a:noAutofit/>
          </a:bodyPr>
          <a:lstStyle/>
          <a:p>
            <a:pPr algn="ctr">
              <a:lnSpc>
                <a:spcPct val="100000"/>
              </a:lnSpc>
            </a:pPr>
            <a:r>
              <a:rPr lang="zh-CN" sz="2799" b="1" i="0" dirty="0">
                <a:solidFill>
                  <a:srgbClr val="AA2C39"/>
                </a:solidFill>
                <a:latin typeface="Arial" panose="020B0604020202020204" pitchFamily="34" charset="0"/>
                <a:ea typeface="微软雅黑" panose="020B0503020204020204" pitchFamily="34" charset="-122"/>
              </a:rPr>
              <a:t>03</a:t>
            </a:r>
            <a:endParaRPr lang="zh-CN" altLang="en-US" sz="2799" b="1">
              <a:latin typeface="Arial" panose="020B0604020202020204" pitchFamily="34" charset="0"/>
              <a:ea typeface="微软雅黑" panose="020B0503020204020204" pitchFamily="34" charset="-122"/>
            </a:endParaRPr>
          </a:p>
        </p:txBody>
      </p:sp>
      <p:pic>
        <p:nvPicPr>
          <p:cNvPr id="91021" name="图片 91020"/>
          <p:cNvPicPr>
            <a:picLocks noChangeAspect="1"/>
          </p:cNvPicPr>
          <p:nvPr/>
        </p:nvPicPr>
        <p:blipFill>
          <a:blip r:embed="rId8"/>
          <a:srcRect/>
          <a:stretch>
            <a:fillRect/>
          </a:stretch>
        </p:blipFill>
        <p:spPr>
          <a:xfrm>
            <a:off x="6739826" y="3646233"/>
            <a:ext cx="3321812" cy="317246"/>
          </a:xfrm>
          <a:prstGeom prst="rect">
            <a:avLst/>
          </a:prstGeom>
        </p:spPr>
      </p:pic>
      <p:sp>
        <p:nvSpPr>
          <p:cNvPr id="1022" name="文本框 1021"/>
          <p:cNvSpPr txBox="1"/>
          <p:nvPr/>
        </p:nvSpPr>
        <p:spPr>
          <a:xfrm>
            <a:off x="6772337" y="3650996"/>
            <a:ext cx="4852469" cy="317500"/>
          </a:xfrm>
          <a:prstGeom prst="rect">
            <a:avLst/>
          </a:prstGeom>
        </p:spPr>
        <p:txBody>
          <a:bodyPr vert="horz" wrap="square" lIns="0" tIns="0" rIns="0" bIns="0" rtlCol="0" anchor="ctr" anchorCtr="0">
            <a:noAutofit/>
          </a:bodyPr>
          <a:lstStyle/>
          <a:p>
            <a:pPr algn="l">
              <a:lnSpc>
                <a:spcPct val="100000"/>
              </a:lnSpc>
            </a:pPr>
            <a:r>
              <a:rPr lang="zh-CN" altLang="en-US" sz="2000" b="1" i="0" dirty="0">
                <a:solidFill>
                  <a:srgbClr val="000000"/>
                </a:solidFill>
                <a:latin typeface="Arial" panose="020B0604020202020204" pitchFamily="34" charset="0"/>
                <a:ea typeface="微软雅黑" panose="020B0503020204020204" pitchFamily="34" charset="-122"/>
              </a:rPr>
              <a:t>基于</a:t>
            </a:r>
            <a:r>
              <a:rPr lang="en-US" altLang="zh-CN" sz="2000" b="1" i="0" dirty="0">
                <a:solidFill>
                  <a:srgbClr val="000000"/>
                </a:solidFill>
                <a:latin typeface="Arial" panose="020B0604020202020204" pitchFamily="34" charset="0"/>
                <a:ea typeface="微软雅黑" panose="020B0503020204020204" pitchFamily="34" charset="-122"/>
              </a:rPr>
              <a:t>SpaSchema</a:t>
            </a:r>
            <a:r>
              <a:rPr lang="zh-CN" altLang="en-US" sz="2000" b="1" i="0" dirty="0">
                <a:solidFill>
                  <a:srgbClr val="000000"/>
                </a:solidFill>
                <a:latin typeface="Arial" panose="020B0604020202020204" pitchFamily="34" charset="0"/>
                <a:ea typeface="微软雅黑" panose="020B0503020204020204" pitchFamily="34" charset="-122"/>
              </a:rPr>
              <a:t>的空间方位推理数据合成</a:t>
            </a:r>
            <a:endParaRPr lang="zh-CN" altLang="en-US" sz="2000" b="1" dirty="0">
              <a:latin typeface="Arial" panose="020B0604020202020204" pitchFamily="34" charset="0"/>
              <a:ea typeface="微软雅黑" panose="020B0503020204020204" pitchFamily="34" charset="-122"/>
            </a:endParaRPr>
          </a:p>
        </p:txBody>
      </p:sp>
      <p:pic>
        <p:nvPicPr>
          <p:cNvPr id="91023" name="图片 91022"/>
          <p:cNvPicPr>
            <a:picLocks noChangeAspect="1"/>
          </p:cNvPicPr>
          <p:nvPr/>
        </p:nvPicPr>
        <p:blipFill>
          <a:blip r:embed="rId9"/>
          <a:srcRect/>
          <a:stretch>
            <a:fillRect/>
          </a:stretch>
        </p:blipFill>
        <p:spPr>
          <a:xfrm>
            <a:off x="6739826" y="4006913"/>
            <a:ext cx="3321812" cy="194183"/>
          </a:xfrm>
          <a:prstGeom prst="rect">
            <a:avLst/>
          </a:prstGeom>
        </p:spPr>
      </p:pic>
      <p:sp>
        <p:nvSpPr>
          <p:cNvPr id="1024" name="文本框 1023"/>
          <p:cNvSpPr txBox="1"/>
          <p:nvPr/>
        </p:nvSpPr>
        <p:spPr>
          <a:xfrm>
            <a:off x="6800247" y="4098953"/>
            <a:ext cx="4943828" cy="194183"/>
          </a:xfrm>
          <a:prstGeom prst="rect">
            <a:avLst/>
          </a:prstGeom>
        </p:spPr>
        <p:txBody>
          <a:bodyPr vert="horz" wrap="square" lIns="0" tIns="0" rIns="0" bIns="0" rtlCol="0" anchor="ctr" anchorCtr="0">
            <a:noAutofit/>
          </a:bodyPr>
          <a:lstStyle/>
          <a:p>
            <a:pPr algn="l">
              <a:lnSpc>
                <a:spcPct val="100000"/>
              </a:lnSpc>
            </a:pPr>
            <a:r>
              <a:rPr lang="en-US" altLang="zh-CN" sz="1200" b="0" i="0" dirty="0">
                <a:solidFill>
                  <a:srgbClr val="808080"/>
                </a:solidFill>
                <a:latin typeface="Arial" panose="020B0604020202020204" pitchFamily="34" charset="0"/>
                <a:ea typeface="微软雅黑" panose="020B0503020204020204" pitchFamily="34" charset="-122"/>
              </a:rPr>
              <a:t>Synthetic Data Generation for Spatial Reasoning Based on SpaSchema</a:t>
            </a:r>
            <a:endParaRPr lang="zh-CN" altLang="en-US" sz="1200" dirty="0">
              <a:latin typeface="Arial" panose="020B0604020202020204" pitchFamily="34" charset="0"/>
              <a:ea typeface="微软雅黑" panose="020B0503020204020204" pitchFamily="34" charset="-122"/>
            </a:endParaRPr>
          </a:p>
        </p:txBody>
      </p:sp>
      <p:pic>
        <p:nvPicPr>
          <p:cNvPr id="91025" name="图片 91024"/>
          <p:cNvPicPr>
            <a:picLocks noChangeAspect="1"/>
          </p:cNvPicPr>
          <p:nvPr/>
        </p:nvPicPr>
        <p:blipFill>
          <a:blip r:embed="rId7"/>
          <a:srcRect/>
          <a:stretch>
            <a:fillRect/>
          </a:stretch>
        </p:blipFill>
        <p:spPr>
          <a:xfrm>
            <a:off x="5468188" y="4752975"/>
            <a:ext cx="1274673" cy="923490"/>
          </a:xfrm>
          <a:prstGeom prst="rect">
            <a:avLst/>
          </a:prstGeom>
        </p:spPr>
      </p:pic>
      <p:sp>
        <p:nvSpPr>
          <p:cNvPr id="1026" name="文本框 1025"/>
          <p:cNvSpPr txBox="1"/>
          <p:nvPr/>
        </p:nvSpPr>
        <p:spPr>
          <a:xfrm>
            <a:off x="5645785" y="4783010"/>
            <a:ext cx="901700" cy="584200"/>
          </a:xfrm>
          <a:prstGeom prst="rect">
            <a:avLst/>
          </a:prstGeom>
        </p:spPr>
        <p:txBody>
          <a:bodyPr vert="horz" wrap="square" lIns="0" tIns="45720" rIns="0" bIns="45720" rtlCol="0" anchor="ctr" anchorCtr="0">
            <a:noAutofit/>
          </a:bodyPr>
          <a:lstStyle/>
          <a:p>
            <a:pPr algn="ctr">
              <a:lnSpc>
                <a:spcPct val="100000"/>
              </a:lnSpc>
            </a:pPr>
            <a:r>
              <a:rPr lang="zh-CN" sz="2799" b="1" i="0" dirty="0">
                <a:solidFill>
                  <a:srgbClr val="AA2C39"/>
                </a:solidFill>
                <a:latin typeface="Arial" panose="020B0604020202020204" pitchFamily="34" charset="0"/>
                <a:ea typeface="微软雅黑" panose="020B0503020204020204" pitchFamily="34" charset="-122"/>
              </a:rPr>
              <a:t>04</a:t>
            </a:r>
            <a:endParaRPr lang="zh-CN" altLang="en-US" sz="2799" b="1">
              <a:latin typeface="Arial" panose="020B0604020202020204" pitchFamily="34" charset="0"/>
              <a:ea typeface="微软雅黑" panose="020B0503020204020204" pitchFamily="34" charset="-122"/>
            </a:endParaRPr>
          </a:p>
        </p:txBody>
      </p:sp>
      <p:pic>
        <p:nvPicPr>
          <p:cNvPr id="91027" name="图片 91026"/>
          <p:cNvPicPr>
            <a:picLocks noChangeAspect="1"/>
          </p:cNvPicPr>
          <p:nvPr/>
        </p:nvPicPr>
        <p:blipFill>
          <a:blip r:embed="rId8"/>
          <a:srcRect/>
          <a:stretch>
            <a:fillRect/>
          </a:stretch>
        </p:blipFill>
        <p:spPr>
          <a:xfrm>
            <a:off x="6739826" y="4812347"/>
            <a:ext cx="3321812" cy="317246"/>
          </a:xfrm>
          <a:prstGeom prst="rect">
            <a:avLst/>
          </a:prstGeom>
        </p:spPr>
      </p:pic>
      <p:sp>
        <p:nvSpPr>
          <p:cNvPr id="1028" name="文本框 1027"/>
          <p:cNvSpPr txBox="1"/>
          <p:nvPr/>
        </p:nvSpPr>
        <p:spPr>
          <a:xfrm>
            <a:off x="6744589" y="4816856"/>
            <a:ext cx="3289300" cy="317500"/>
          </a:xfrm>
          <a:prstGeom prst="rect">
            <a:avLst/>
          </a:prstGeom>
        </p:spPr>
        <p:txBody>
          <a:bodyPr vert="horz" wrap="square" lIns="0" tIns="0" rIns="0" bIns="0" rtlCol="0" anchor="ctr" anchorCtr="0">
            <a:noAutofit/>
          </a:bodyPr>
          <a:lstStyle/>
          <a:p>
            <a:pPr algn="l">
              <a:lnSpc>
                <a:spcPct val="100000"/>
              </a:lnSpc>
            </a:pPr>
            <a:r>
              <a:rPr lang="zh-CN" altLang="en-US" sz="2000" b="1" dirty="0">
                <a:solidFill>
                  <a:srgbClr val="000000"/>
                </a:solidFill>
                <a:latin typeface="Arial" panose="020B0604020202020204" pitchFamily="34" charset="0"/>
                <a:ea typeface="微软雅黑" panose="020B0503020204020204" pitchFamily="34" charset="-122"/>
              </a:rPr>
              <a:t>研究计划和预期成果</a:t>
            </a:r>
            <a:endParaRPr lang="zh-CN" altLang="en-US" sz="2000" b="1" dirty="0">
              <a:latin typeface="Arial" panose="020B0604020202020204" pitchFamily="34" charset="0"/>
              <a:ea typeface="微软雅黑" panose="020B0503020204020204" pitchFamily="34" charset="-122"/>
            </a:endParaRPr>
          </a:p>
        </p:txBody>
      </p:sp>
      <p:pic>
        <p:nvPicPr>
          <p:cNvPr id="91029" name="图片 91028"/>
          <p:cNvPicPr>
            <a:picLocks noChangeAspect="1"/>
          </p:cNvPicPr>
          <p:nvPr/>
        </p:nvPicPr>
        <p:blipFill>
          <a:blip r:embed="rId9"/>
          <a:srcRect/>
          <a:stretch>
            <a:fillRect/>
          </a:stretch>
        </p:blipFill>
        <p:spPr>
          <a:xfrm>
            <a:off x="6739826" y="5173027"/>
            <a:ext cx="3321812" cy="194183"/>
          </a:xfrm>
          <a:prstGeom prst="rect">
            <a:avLst/>
          </a:prstGeom>
        </p:spPr>
      </p:pic>
      <p:sp>
        <p:nvSpPr>
          <p:cNvPr id="1030" name="文本框 1029"/>
          <p:cNvSpPr txBox="1"/>
          <p:nvPr/>
        </p:nvSpPr>
        <p:spPr>
          <a:xfrm>
            <a:off x="6744589" y="5177790"/>
            <a:ext cx="3289300" cy="190500"/>
          </a:xfrm>
          <a:prstGeom prst="rect">
            <a:avLst/>
          </a:prstGeom>
        </p:spPr>
        <p:txBody>
          <a:bodyPr vert="horz" wrap="square" lIns="0" tIns="0" rIns="0" bIns="0" rtlCol="0" anchor="ctr" anchorCtr="0">
            <a:noAutofit/>
          </a:bodyPr>
          <a:lstStyle/>
          <a:p>
            <a:r>
              <a:rPr lang="en-US" altLang="zh-CN" sz="1200" dirty="0">
                <a:solidFill>
                  <a:srgbClr val="808080"/>
                </a:solidFill>
                <a:latin typeface="Arial" panose="020B0604020202020204" pitchFamily="34" charset="0"/>
                <a:ea typeface="微软雅黑" panose="020B0503020204020204" pitchFamily="34" charset="-122"/>
              </a:rPr>
              <a:t>Research plan and expected outcomes</a:t>
            </a:r>
            <a:endParaRPr lang="zh-CN" altLang="en-US" sz="1200" dirty="0">
              <a:latin typeface="Arial" panose="020B0604020202020204" pitchFamily="34" charset="0"/>
              <a:ea typeface="微软雅黑" panose="020B0503020204020204" pitchFamily="34" charset="-122"/>
            </a:endParaRPr>
          </a:p>
        </p:txBody>
      </p:sp>
      <p:grpSp>
        <p:nvGrpSpPr>
          <p:cNvPr id="3" name="组合 2">
            <a:extLst>
              <a:ext uri="{FF2B5EF4-FFF2-40B4-BE49-F238E27FC236}">
                <a16:creationId xmlns:a16="http://schemas.microsoft.com/office/drawing/2014/main" id="{86DCBFE3-B82C-0FD2-BD19-5B25712B5F98}"/>
              </a:ext>
            </a:extLst>
          </p:cNvPr>
          <p:cNvGrpSpPr/>
          <p:nvPr/>
        </p:nvGrpSpPr>
        <p:grpSpPr>
          <a:xfrm>
            <a:off x="10177780" y="329882"/>
            <a:ext cx="1512002" cy="444892"/>
            <a:chOff x="9556201" y="498129"/>
            <a:chExt cx="1993881" cy="586680"/>
          </a:xfrm>
        </p:grpSpPr>
        <p:grpSp>
          <p:nvGrpSpPr>
            <p:cNvPr id="4" name="组合 3">
              <a:extLst>
                <a:ext uri="{FF2B5EF4-FFF2-40B4-BE49-F238E27FC236}">
                  <a16:creationId xmlns:a16="http://schemas.microsoft.com/office/drawing/2014/main" id="{D710E3F8-A138-7B7B-6B74-CC259F1188FA}"/>
                </a:ext>
              </a:extLst>
            </p:cNvPr>
            <p:cNvGrpSpPr/>
            <p:nvPr userDrawn="1"/>
          </p:nvGrpSpPr>
          <p:grpSpPr>
            <a:xfrm>
              <a:off x="10239376" y="968937"/>
              <a:ext cx="1307697" cy="96254"/>
              <a:chOff x="4616246" y="3878362"/>
              <a:chExt cx="5571416" cy="410087"/>
            </a:xfrm>
            <a:solidFill>
              <a:schemeClr val="tx1">
                <a:alpha val="80000"/>
              </a:schemeClr>
            </a:solidFill>
          </p:grpSpPr>
          <p:sp>
            <p:nvSpPr>
              <p:cNvPr id="43" name="Freeform 17">
                <a:extLst>
                  <a:ext uri="{FF2B5EF4-FFF2-40B4-BE49-F238E27FC236}">
                    <a16:creationId xmlns:a16="http://schemas.microsoft.com/office/drawing/2014/main" id="{A8D15784-68E8-51CC-378F-D8FDBB8B2B16}"/>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8">
                <a:extLst>
                  <a:ext uri="{FF2B5EF4-FFF2-40B4-BE49-F238E27FC236}">
                    <a16:creationId xmlns:a16="http://schemas.microsoft.com/office/drawing/2014/main" id="{C803194F-C8E7-CA0D-B1E8-D148AE0DCE23}"/>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9">
                <a:extLst>
                  <a:ext uri="{FF2B5EF4-FFF2-40B4-BE49-F238E27FC236}">
                    <a16:creationId xmlns:a16="http://schemas.microsoft.com/office/drawing/2014/main" id="{D7D744BB-B304-50CD-ABBC-639BDA2A50DC}"/>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0">
                <a:extLst>
                  <a:ext uri="{FF2B5EF4-FFF2-40B4-BE49-F238E27FC236}">
                    <a16:creationId xmlns:a16="http://schemas.microsoft.com/office/drawing/2014/main" id="{78CE73DC-3C61-F0AD-3316-DF198E10545E}"/>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1">
                <a:extLst>
                  <a:ext uri="{FF2B5EF4-FFF2-40B4-BE49-F238E27FC236}">
                    <a16:creationId xmlns:a16="http://schemas.microsoft.com/office/drawing/2014/main" id="{B53A24AE-A7D6-2710-0AAB-777B57F8C7C1}"/>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2">
                <a:extLst>
                  <a:ext uri="{FF2B5EF4-FFF2-40B4-BE49-F238E27FC236}">
                    <a16:creationId xmlns:a16="http://schemas.microsoft.com/office/drawing/2014/main" id="{39302806-9B4C-672B-5F4E-A0758B17BD40}"/>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23">
                <a:extLst>
                  <a:ext uri="{FF2B5EF4-FFF2-40B4-BE49-F238E27FC236}">
                    <a16:creationId xmlns:a16="http://schemas.microsoft.com/office/drawing/2014/main" id="{4A33BF13-6CB1-D3A0-D575-09E4519E5D02}"/>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25">
                <a:extLst>
                  <a:ext uri="{FF2B5EF4-FFF2-40B4-BE49-F238E27FC236}">
                    <a16:creationId xmlns:a16="http://schemas.microsoft.com/office/drawing/2014/main" id="{B72AF1DB-1C79-91D5-FBF4-F3252E3B9049}"/>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7">
                <a:extLst>
                  <a:ext uri="{FF2B5EF4-FFF2-40B4-BE49-F238E27FC236}">
                    <a16:creationId xmlns:a16="http://schemas.microsoft.com/office/drawing/2014/main" id="{2B32811F-FC41-0982-A1C8-49EBA4E153DA}"/>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9">
                <a:extLst>
                  <a:ext uri="{FF2B5EF4-FFF2-40B4-BE49-F238E27FC236}">
                    <a16:creationId xmlns:a16="http://schemas.microsoft.com/office/drawing/2014/main" id="{31B6AA12-8164-09F2-D78E-085236B1F1CC}"/>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30">
                <a:extLst>
                  <a:ext uri="{FF2B5EF4-FFF2-40B4-BE49-F238E27FC236}">
                    <a16:creationId xmlns:a16="http://schemas.microsoft.com/office/drawing/2014/main" id="{744DD999-18F3-D969-D351-3AFBA286C990}"/>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31">
                <a:extLst>
                  <a:ext uri="{FF2B5EF4-FFF2-40B4-BE49-F238E27FC236}">
                    <a16:creationId xmlns:a16="http://schemas.microsoft.com/office/drawing/2014/main" id="{0866F986-5EA5-022C-B102-99CC27ED73C6}"/>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32">
                <a:extLst>
                  <a:ext uri="{FF2B5EF4-FFF2-40B4-BE49-F238E27FC236}">
                    <a16:creationId xmlns:a16="http://schemas.microsoft.com/office/drawing/2014/main" id="{16FB1E8F-F0BD-BC75-EAAA-3962B4A464B2}"/>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33">
                <a:extLst>
                  <a:ext uri="{FF2B5EF4-FFF2-40B4-BE49-F238E27FC236}">
                    <a16:creationId xmlns:a16="http://schemas.microsoft.com/office/drawing/2014/main" id="{2A736BCA-8951-32A2-03D4-CD5505E31122}"/>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34">
                <a:extLst>
                  <a:ext uri="{FF2B5EF4-FFF2-40B4-BE49-F238E27FC236}">
                    <a16:creationId xmlns:a16="http://schemas.microsoft.com/office/drawing/2014/main" id="{1EBA7CDB-3FB7-0893-25E2-5CA0C16AE540}"/>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35">
                <a:extLst>
                  <a:ext uri="{FF2B5EF4-FFF2-40B4-BE49-F238E27FC236}">
                    <a16:creationId xmlns:a16="http://schemas.microsoft.com/office/drawing/2014/main" id="{05B165C3-3896-C220-87EA-C69AD3F42724}"/>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5" name="组合 4">
              <a:extLst>
                <a:ext uri="{FF2B5EF4-FFF2-40B4-BE49-F238E27FC236}">
                  <a16:creationId xmlns:a16="http://schemas.microsoft.com/office/drawing/2014/main" id="{BE187292-F961-8818-E7AF-FFACFAAF961B}"/>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0" name="Freeform 9">
                <a:extLst>
                  <a:ext uri="{FF2B5EF4-FFF2-40B4-BE49-F238E27FC236}">
                    <a16:creationId xmlns:a16="http://schemas.microsoft.com/office/drawing/2014/main" id="{B1F93404-8519-48D3-43EF-C6745E29D8BC}"/>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10">
                <a:extLst>
                  <a:ext uri="{FF2B5EF4-FFF2-40B4-BE49-F238E27FC236}">
                    <a16:creationId xmlns:a16="http://schemas.microsoft.com/office/drawing/2014/main" id="{961DD2FF-C92C-3212-C63E-34FA1A104E2C}"/>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11">
                <a:extLst>
                  <a:ext uri="{FF2B5EF4-FFF2-40B4-BE49-F238E27FC236}">
                    <a16:creationId xmlns:a16="http://schemas.microsoft.com/office/drawing/2014/main" id="{511DFF53-1E17-5F60-D44F-C4B18D7534E0}"/>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12">
                <a:extLst>
                  <a:ext uri="{FF2B5EF4-FFF2-40B4-BE49-F238E27FC236}">
                    <a16:creationId xmlns:a16="http://schemas.microsoft.com/office/drawing/2014/main" id="{3DF30D80-DB14-E1DA-6446-96064DF6BFC5}"/>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13">
                <a:extLst>
                  <a:ext uri="{FF2B5EF4-FFF2-40B4-BE49-F238E27FC236}">
                    <a16:creationId xmlns:a16="http://schemas.microsoft.com/office/drawing/2014/main" id="{9355814B-C0D2-22B1-8988-3E7DBA405682}"/>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14">
                <a:extLst>
                  <a:ext uri="{FF2B5EF4-FFF2-40B4-BE49-F238E27FC236}">
                    <a16:creationId xmlns:a16="http://schemas.microsoft.com/office/drawing/2014/main" id="{4C56983F-092C-55C9-975F-4CFCAD8349B8}"/>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5">
                <a:extLst>
                  <a:ext uri="{FF2B5EF4-FFF2-40B4-BE49-F238E27FC236}">
                    <a16:creationId xmlns:a16="http://schemas.microsoft.com/office/drawing/2014/main" id="{CFFABBB9-9B0E-9263-D500-E6E08B0D4C80}"/>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6">
                <a:extLst>
                  <a:ext uri="{FF2B5EF4-FFF2-40B4-BE49-F238E27FC236}">
                    <a16:creationId xmlns:a16="http://schemas.microsoft.com/office/drawing/2014/main" id="{B76A9D7F-7FC8-2E90-597C-A0AD76031914}"/>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24">
                <a:extLst>
                  <a:ext uri="{FF2B5EF4-FFF2-40B4-BE49-F238E27FC236}">
                    <a16:creationId xmlns:a16="http://schemas.microsoft.com/office/drawing/2014/main" id="{8743A6CF-B225-2D31-47A7-EA1D05A186B7}"/>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26">
                <a:extLst>
                  <a:ext uri="{FF2B5EF4-FFF2-40B4-BE49-F238E27FC236}">
                    <a16:creationId xmlns:a16="http://schemas.microsoft.com/office/drawing/2014/main" id="{D97D862B-6964-D485-D587-63C34C14544A}"/>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28">
                <a:extLst>
                  <a:ext uri="{FF2B5EF4-FFF2-40B4-BE49-F238E27FC236}">
                    <a16:creationId xmlns:a16="http://schemas.microsoft.com/office/drawing/2014/main" id="{E81BE890-EF34-F4F9-8BD1-17DD38D73823}"/>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36">
                <a:extLst>
                  <a:ext uri="{FF2B5EF4-FFF2-40B4-BE49-F238E27FC236}">
                    <a16:creationId xmlns:a16="http://schemas.microsoft.com/office/drawing/2014/main" id="{59D54A19-6A17-8317-947A-E94A6C747DFC}"/>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6" name="组合 5">
              <a:extLst>
                <a:ext uri="{FF2B5EF4-FFF2-40B4-BE49-F238E27FC236}">
                  <a16:creationId xmlns:a16="http://schemas.microsoft.com/office/drawing/2014/main" id="{F5C8CC86-9CBB-20F6-6E0A-BD910AB312B7}"/>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7" name="Freeform 8">
                <a:extLst>
                  <a:ext uri="{FF2B5EF4-FFF2-40B4-BE49-F238E27FC236}">
                    <a16:creationId xmlns:a16="http://schemas.microsoft.com/office/drawing/2014/main" id="{57BB4A9E-0735-B47C-53AD-5628BA579FBE}"/>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8" name="Freeform 42">
                <a:extLst>
                  <a:ext uri="{FF2B5EF4-FFF2-40B4-BE49-F238E27FC236}">
                    <a16:creationId xmlns:a16="http://schemas.microsoft.com/office/drawing/2014/main" id="{B7C1E0BF-545C-D342-C05D-715E661C0CB0}"/>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9" name="Freeform 43">
                <a:extLst>
                  <a:ext uri="{FF2B5EF4-FFF2-40B4-BE49-F238E27FC236}">
                    <a16:creationId xmlns:a16="http://schemas.microsoft.com/office/drawing/2014/main" id="{76BA02A6-BA91-6D8E-5DFE-01C0B9CA6848}"/>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0" name="Freeform 44">
                <a:extLst>
                  <a:ext uri="{FF2B5EF4-FFF2-40B4-BE49-F238E27FC236}">
                    <a16:creationId xmlns:a16="http://schemas.microsoft.com/office/drawing/2014/main" id="{7E117C4A-228E-3FE0-90E9-D8325576174E}"/>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1" name="Freeform 45">
                <a:extLst>
                  <a:ext uri="{FF2B5EF4-FFF2-40B4-BE49-F238E27FC236}">
                    <a16:creationId xmlns:a16="http://schemas.microsoft.com/office/drawing/2014/main" id="{F6F40980-D62B-4BE3-DC0E-AD72311DCAE1}"/>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2" name="Freeform 46">
                <a:extLst>
                  <a:ext uri="{FF2B5EF4-FFF2-40B4-BE49-F238E27FC236}">
                    <a16:creationId xmlns:a16="http://schemas.microsoft.com/office/drawing/2014/main" id="{0B14585D-0DDA-CF5D-A098-C2006B84B745}"/>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3" name="Freeform 47">
                <a:extLst>
                  <a:ext uri="{FF2B5EF4-FFF2-40B4-BE49-F238E27FC236}">
                    <a16:creationId xmlns:a16="http://schemas.microsoft.com/office/drawing/2014/main" id="{60C12DA3-83DC-B0B1-C082-D9B7FA93EF5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8">
                <a:extLst>
                  <a:ext uri="{FF2B5EF4-FFF2-40B4-BE49-F238E27FC236}">
                    <a16:creationId xmlns:a16="http://schemas.microsoft.com/office/drawing/2014/main" id="{99A11733-4388-7D4B-6CA9-D6069624CF2F}"/>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9">
                <a:extLst>
                  <a:ext uri="{FF2B5EF4-FFF2-40B4-BE49-F238E27FC236}">
                    <a16:creationId xmlns:a16="http://schemas.microsoft.com/office/drawing/2014/main" id="{E93650AE-48E6-77CF-512C-EF794C0C805C}"/>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50">
                <a:extLst>
                  <a:ext uri="{FF2B5EF4-FFF2-40B4-BE49-F238E27FC236}">
                    <a16:creationId xmlns:a16="http://schemas.microsoft.com/office/drawing/2014/main" id="{F8CB8E28-FEEB-7DB8-5F85-A8F73AA74F2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51">
                <a:extLst>
                  <a:ext uri="{FF2B5EF4-FFF2-40B4-BE49-F238E27FC236}">
                    <a16:creationId xmlns:a16="http://schemas.microsoft.com/office/drawing/2014/main" id="{3F0BA1C8-19E1-926E-831C-C17E528EFB7D}"/>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52">
                <a:extLst>
                  <a:ext uri="{FF2B5EF4-FFF2-40B4-BE49-F238E27FC236}">
                    <a16:creationId xmlns:a16="http://schemas.microsoft.com/office/drawing/2014/main" id="{B83458A6-C827-DB56-65D8-2758296771A2}"/>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53">
                <a:extLst>
                  <a:ext uri="{FF2B5EF4-FFF2-40B4-BE49-F238E27FC236}">
                    <a16:creationId xmlns:a16="http://schemas.microsoft.com/office/drawing/2014/main" id="{FEE9AC80-E93A-A76C-F469-E7BC5E21F287}"/>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54">
                <a:extLst>
                  <a:ext uri="{FF2B5EF4-FFF2-40B4-BE49-F238E27FC236}">
                    <a16:creationId xmlns:a16="http://schemas.microsoft.com/office/drawing/2014/main" id="{3F36D508-670A-C87F-DCF8-4802DD29461F}"/>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55">
                <a:extLst>
                  <a:ext uri="{FF2B5EF4-FFF2-40B4-BE49-F238E27FC236}">
                    <a16:creationId xmlns:a16="http://schemas.microsoft.com/office/drawing/2014/main" id="{B996AF5F-C110-F862-4601-4F1F13F1FD18}"/>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6">
                <a:extLst>
                  <a:ext uri="{FF2B5EF4-FFF2-40B4-BE49-F238E27FC236}">
                    <a16:creationId xmlns:a16="http://schemas.microsoft.com/office/drawing/2014/main" id="{4D7927C9-F304-89BA-7880-722856355E19}"/>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7">
                <a:extLst>
                  <a:ext uri="{FF2B5EF4-FFF2-40B4-BE49-F238E27FC236}">
                    <a16:creationId xmlns:a16="http://schemas.microsoft.com/office/drawing/2014/main" id="{814B60EB-0426-401B-1BC4-71029E462023}"/>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8">
                <a:extLst>
                  <a:ext uri="{FF2B5EF4-FFF2-40B4-BE49-F238E27FC236}">
                    <a16:creationId xmlns:a16="http://schemas.microsoft.com/office/drawing/2014/main" id="{5D4E8217-A3FF-5CE2-FC3D-B54AE0216B40}"/>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9">
                <a:extLst>
                  <a:ext uri="{FF2B5EF4-FFF2-40B4-BE49-F238E27FC236}">
                    <a16:creationId xmlns:a16="http://schemas.microsoft.com/office/drawing/2014/main" id="{6EBCE6CF-00D4-A159-66B0-3BCF845727FF}"/>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60">
                <a:extLst>
                  <a:ext uri="{FF2B5EF4-FFF2-40B4-BE49-F238E27FC236}">
                    <a16:creationId xmlns:a16="http://schemas.microsoft.com/office/drawing/2014/main" id="{42E895EB-B19A-5FE3-FDDA-D886D03F7929}"/>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61">
                <a:extLst>
                  <a:ext uri="{FF2B5EF4-FFF2-40B4-BE49-F238E27FC236}">
                    <a16:creationId xmlns:a16="http://schemas.microsoft.com/office/drawing/2014/main" id="{C0CFD750-08CE-F16F-C538-10E45B47F4B4}"/>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62">
                <a:extLst>
                  <a:ext uri="{FF2B5EF4-FFF2-40B4-BE49-F238E27FC236}">
                    <a16:creationId xmlns:a16="http://schemas.microsoft.com/office/drawing/2014/main" id="{23664379-EA83-DA53-17C5-AAF406433A5A}"/>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71">
                <a:extLst>
                  <a:ext uri="{FF2B5EF4-FFF2-40B4-BE49-F238E27FC236}">
                    <a16:creationId xmlns:a16="http://schemas.microsoft.com/office/drawing/2014/main" id="{550ABC6C-F172-8A79-5398-467D38DF3D9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Tree>
    <p:extLst>
      <p:ext uri="{BB962C8B-B14F-4D97-AF65-F5344CB8AC3E}">
        <p14:creationId xmlns:p14="http://schemas.microsoft.com/office/powerpoint/2010/main" val="2898496601"/>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793611-D798-C78D-64DF-0277197DF033}"/>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DA760AE8-622A-4759-78A2-8A35AA423C25}"/>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545F5BD8-8319-AE78-002A-53F222CF961E}"/>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02B8BD8B-CEDB-0696-FEFD-E901FDD76C29}"/>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2E5A1631-3183-F5D6-4BC5-EBAAFF54ED6B}"/>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8E5DF186-CF97-2CB7-5832-D9A6DF161837}"/>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449A7051-E396-3A47-8B5A-5FB3C5587B2A}"/>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73F6B91F-187B-9E1A-BA74-D51F6CDA37D2}"/>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AF8F3167-C655-B863-9090-DF5965D25603}"/>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814398DA-2CD3-1CD4-BD66-D8B5FD6ABD45}"/>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AD8056C4-575B-1F93-2322-C8C6E58194C1}"/>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3F9EA779-5D9F-4620-C129-8A009E694502}"/>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4B86683C-7881-7908-84C2-D16F5840A12D}"/>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3368C761-5844-F63E-044D-24D5F9BC33AA}"/>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6D84E1FA-CA0F-5050-26CB-527A6189EE8D}"/>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C04EC75F-31C4-8F12-5A22-DC8A9FC46FCC}"/>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F19324F4-87C3-E98E-7CD7-96A6D7088637}"/>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72AF6C27-E4C3-821C-7F9F-5E3B4210E65D}"/>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CF65CD89-40CD-89EF-65E8-E0DCCD831CF8}"/>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D92FA526-21D1-17A6-8F32-26DDFAF0EEBA}"/>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02557FEB-C69E-E37F-D1A3-23881518DCC9}"/>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2EF3A5F6-C2F2-B70B-6D9F-25D68D8EA19C}"/>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59EB26E2-B886-57CA-D09C-DB70D2858A6C}"/>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AC34CBC8-5C2E-7B4E-AB28-802C3562DD97}"/>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2B1960E6-F09B-1BBA-7EEC-CE61D48CAEEF}"/>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67D3E378-CF5B-5A5B-EC9E-DD3E961B68F7}"/>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DD9C5469-4EF0-945C-4854-584411B218F8}"/>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2189E28F-B22D-99CD-142D-E8B20E73E142}"/>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9065DB35-8F7D-18EC-F178-870590DBADB3}"/>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EBBA6CCD-76DC-E257-39C7-ED6CB7736B26}"/>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BD52DD01-D2F4-62B7-41DC-385B513EC52F}"/>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78A8A40B-7152-F231-C939-CE9EEADB5D31}"/>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04844C1E-C95B-CAAA-8374-369848782BE5}"/>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200F12F6-1037-1E68-EEA6-51666870AA0B}"/>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87F720DC-659C-DD2C-8DC2-A15F2FDA0273}"/>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AB951DC2-521B-BE71-D7ED-6009CF8BB34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A0A0BBBA-64DD-1A6F-D19B-02E361C4631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AFC17B02-05EC-2E6F-7F05-54DAC96E9D0D}"/>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2DA17919-1396-8331-C535-42B5B3BE6156}"/>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29186724-8E2A-14C2-1B49-E68F54A3656B}"/>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E94EEC09-17EB-7811-41CF-CFD444E4F69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F48332DB-27CF-6CC8-7677-DDE59417EAE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3E23F909-EA66-4D09-CF7B-22B20B5246B6}"/>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A41232FC-DA91-B5B6-3E2B-FA43C6409830}"/>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FEDB15B6-5744-7E66-1E0A-0916DCC1E37F}"/>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8EEECBC1-9850-8FED-2386-9039CB22360A}"/>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AE32E147-73DA-F3AD-418F-BD9061F31D0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D40AF174-7548-811F-224D-4A0866A56E5B}"/>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D161701D-8F68-2AC3-9B70-C508F98A2B58}"/>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AE16653A-1253-BCD5-E041-D72D92DE1C65}"/>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63BC4D90-DBC8-6F49-6AB7-862C227215F7}"/>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10710B07-8BEE-FB3B-27C1-B65C64B5B973}"/>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A096A6A7-68E6-24FF-AE86-02AFF7285638}"/>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F8F05B80-A6DC-FF17-170A-F43389B3A592}"/>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D86501DB-4CE7-F65E-D70D-913EBF57FA96}"/>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D97379D1-6936-4321-A230-5DA6D3A5274B}"/>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A4B3C2AA-E66F-0571-871A-838A6AE15FE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C1E50AE0-435E-9E58-A30C-950B857BB62F}"/>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6C3F391F-A454-2858-2E2F-5DB870F01834}"/>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8210BD08-C5AB-D79B-41EF-32321EC74AA0}"/>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0B654060-9F25-038E-2622-0FC2C43F7352}"/>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FFF123CB-E9A3-BF9A-1BDC-A317213CBB40}"/>
              </a:ext>
            </a:extLst>
          </p:cNvPr>
          <p:cNvSpPr txBox="1"/>
          <p:nvPr>
            <p:custDataLst>
              <p:tags r:id="rId1"/>
            </p:custDataLst>
          </p:nvPr>
        </p:nvSpPr>
        <p:spPr>
          <a:xfrm>
            <a:off x="420359" y="105116"/>
            <a:ext cx="6740830"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基于</a:t>
            </a:r>
            <a:r>
              <a:rPr kumimoji="0" lang="en-US" altLang="zh-CN"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SpaSchema</a:t>
            </a: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的空间方位推理数据合成</a:t>
            </a:r>
          </a:p>
        </p:txBody>
      </p:sp>
      <p:sp>
        <p:nvSpPr>
          <p:cNvPr id="2" name="文本框 1">
            <a:extLst>
              <a:ext uri="{FF2B5EF4-FFF2-40B4-BE49-F238E27FC236}">
                <a16:creationId xmlns:a16="http://schemas.microsoft.com/office/drawing/2014/main" id="{28E6FF96-234B-76EB-B299-5548D5523543}"/>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二、出题模块</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5" name="文本框 4">
            <a:extLst>
              <a:ext uri="{FF2B5EF4-FFF2-40B4-BE49-F238E27FC236}">
                <a16:creationId xmlns:a16="http://schemas.microsoft.com/office/drawing/2014/main" id="{9BC543C4-52A1-5D35-866B-2B3A7A281A42}"/>
              </a:ext>
            </a:extLst>
          </p:cNvPr>
          <p:cNvSpPr txBox="1"/>
          <p:nvPr/>
        </p:nvSpPr>
        <p:spPr>
          <a:xfrm>
            <a:off x="524704" y="1532126"/>
            <a:ext cx="11082677" cy="495585"/>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数据生成模块则根据推理结果，通过预设的映射规则将其转化为自然语言文本试题。</a:t>
            </a:r>
            <a:endPar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7" name="文本框 6">
            <a:extLst>
              <a:ext uri="{FF2B5EF4-FFF2-40B4-BE49-F238E27FC236}">
                <a16:creationId xmlns:a16="http://schemas.microsoft.com/office/drawing/2014/main" id="{446B64D1-C17E-089A-B43A-6CE870F4ECEE}"/>
              </a:ext>
            </a:extLst>
          </p:cNvPr>
          <p:cNvSpPr txBox="1"/>
          <p:nvPr/>
        </p:nvSpPr>
        <p:spPr>
          <a:xfrm>
            <a:off x="4786534" y="5611672"/>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出题模块的工作流程</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nvGrpSpPr>
          <p:cNvPr id="93" name="组合 92">
            <a:extLst>
              <a:ext uri="{FF2B5EF4-FFF2-40B4-BE49-F238E27FC236}">
                <a16:creationId xmlns:a16="http://schemas.microsoft.com/office/drawing/2014/main" id="{5552498B-E809-4D48-8CEA-04BD5428F62D}"/>
              </a:ext>
            </a:extLst>
          </p:cNvPr>
          <p:cNvGrpSpPr/>
          <p:nvPr/>
        </p:nvGrpSpPr>
        <p:grpSpPr>
          <a:xfrm>
            <a:off x="1006091" y="2972688"/>
            <a:ext cx="2553070" cy="1846194"/>
            <a:chOff x="8478785" y="2610742"/>
            <a:chExt cx="2553070" cy="1846194"/>
          </a:xfrm>
        </p:grpSpPr>
        <p:grpSp>
          <p:nvGrpSpPr>
            <p:cNvPr id="94" name="组合 93">
              <a:extLst>
                <a:ext uri="{FF2B5EF4-FFF2-40B4-BE49-F238E27FC236}">
                  <a16:creationId xmlns:a16="http://schemas.microsoft.com/office/drawing/2014/main" id="{686145B4-9091-7F6A-D1A8-E77E4218FE95}"/>
                </a:ext>
              </a:extLst>
            </p:cNvPr>
            <p:cNvGrpSpPr/>
            <p:nvPr/>
          </p:nvGrpSpPr>
          <p:grpSpPr>
            <a:xfrm>
              <a:off x="8478785" y="2610742"/>
              <a:ext cx="2553070" cy="1846194"/>
              <a:chOff x="1557188" y="3053790"/>
              <a:chExt cx="1875098" cy="1469229"/>
            </a:xfrm>
          </p:grpSpPr>
          <p:sp>
            <p:nvSpPr>
              <p:cNvPr id="97" name="文本框 96">
                <a:extLst>
                  <a:ext uri="{FF2B5EF4-FFF2-40B4-BE49-F238E27FC236}">
                    <a16:creationId xmlns:a16="http://schemas.microsoft.com/office/drawing/2014/main" id="{638BF260-C0FB-94E3-5347-39E4B9701AD5}"/>
                  </a:ext>
                </a:extLst>
              </p:cNvPr>
              <p:cNvSpPr txBox="1"/>
              <p:nvPr/>
            </p:nvSpPr>
            <p:spPr>
              <a:xfrm>
                <a:off x="2460692" y="3613972"/>
                <a:ext cx="135675" cy="299890"/>
              </a:xfrm>
              <a:prstGeom prst="rect">
                <a:avLst/>
              </a:prstGeom>
              <a:noFill/>
            </p:spPr>
            <p:txBody>
              <a:bodyPr wrap="none" rtlCol="0">
                <a:spAutoFit/>
              </a:bodyPr>
              <a:lstStyle/>
              <a:p>
                <a:pPr lvl="0" algn="just">
                  <a:lnSpc>
                    <a:spcPct val="150000"/>
                  </a:lnSpc>
                  <a:defRPr/>
                </a:pP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8" name="流程图: 磁盘 97">
                <a:extLst>
                  <a:ext uri="{FF2B5EF4-FFF2-40B4-BE49-F238E27FC236}">
                    <a16:creationId xmlns:a16="http://schemas.microsoft.com/office/drawing/2014/main" id="{E4E978E0-9DDE-8E73-5DE6-37B9CECF8641}"/>
                  </a:ext>
                </a:extLst>
              </p:cNvPr>
              <p:cNvSpPr/>
              <p:nvPr/>
            </p:nvSpPr>
            <p:spPr>
              <a:xfrm>
                <a:off x="1557188" y="3053790"/>
                <a:ext cx="1875098" cy="1469229"/>
              </a:xfrm>
              <a:prstGeom prst="flowChartMagneticDisk">
                <a:avLst/>
              </a:prstGeom>
              <a:no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grpSp>
        <p:sp>
          <p:nvSpPr>
            <p:cNvPr id="95" name="文本框 94">
              <a:extLst>
                <a:ext uri="{FF2B5EF4-FFF2-40B4-BE49-F238E27FC236}">
                  <a16:creationId xmlns:a16="http://schemas.microsoft.com/office/drawing/2014/main" id="{4829C1F0-C06C-063A-3881-4758719C2D96}"/>
                </a:ext>
              </a:extLst>
            </p:cNvPr>
            <p:cNvSpPr txBox="1"/>
            <p:nvPr/>
          </p:nvSpPr>
          <p:spPr>
            <a:xfrm>
              <a:off x="8776049" y="2709746"/>
              <a:ext cx="2116386" cy="40011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全量事实库</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6" name="文本框 95">
              <a:extLst>
                <a:ext uri="{FF2B5EF4-FFF2-40B4-BE49-F238E27FC236}">
                  <a16:creationId xmlns:a16="http://schemas.microsoft.com/office/drawing/2014/main" id="{9A7BAF96-F707-CE38-33CA-E3619FC6B0EB}"/>
                </a:ext>
              </a:extLst>
            </p:cNvPr>
            <p:cNvSpPr txBox="1"/>
            <p:nvPr/>
          </p:nvSpPr>
          <p:spPr>
            <a:xfrm>
              <a:off x="8731165" y="3258199"/>
              <a:ext cx="2140330" cy="1020985"/>
            </a:xfrm>
            <a:prstGeom prst="rect">
              <a:avLst/>
            </a:prstGeom>
            <a:noFill/>
          </p:spPr>
          <p:txBody>
            <a:bodyPr wrap="none" rtlCol="0">
              <a:spAutoFit/>
            </a:bodyPr>
            <a:lstStyle/>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的右手边  </a:t>
              </a:r>
            </a:p>
            <a:p>
              <a:pPr lvl="0" algn="ctr">
                <a:lnSpc>
                  <a:spcPct val="150000"/>
                </a:lnSpc>
                <a:defRPr/>
              </a:pP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endPar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158</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的左手边</a:t>
              </a: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sp>
        <p:nvSpPr>
          <p:cNvPr id="99" name="箭头: 下 98">
            <a:extLst>
              <a:ext uri="{FF2B5EF4-FFF2-40B4-BE49-F238E27FC236}">
                <a16:creationId xmlns:a16="http://schemas.microsoft.com/office/drawing/2014/main" id="{6B729D27-7CF5-C235-9D49-3C8E9A9ACCAA}"/>
              </a:ext>
            </a:extLst>
          </p:cNvPr>
          <p:cNvSpPr>
            <a:spLocks noChangeAspect="1"/>
          </p:cNvSpPr>
          <p:nvPr/>
        </p:nvSpPr>
        <p:spPr>
          <a:xfrm rot="16200000">
            <a:off x="3946122" y="3752196"/>
            <a:ext cx="430909" cy="540154"/>
          </a:xfrm>
          <a:prstGeom prst="downArrow">
            <a:avLst/>
          </a:prstGeom>
          <a:solidFill>
            <a:schemeClr val="tx2">
              <a:alpha val="30000"/>
            </a:schemeClr>
          </a:solidFill>
          <a:ln w="605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100" name="文本框 99">
            <a:extLst>
              <a:ext uri="{FF2B5EF4-FFF2-40B4-BE49-F238E27FC236}">
                <a16:creationId xmlns:a16="http://schemas.microsoft.com/office/drawing/2014/main" id="{BDEE51DA-5A55-7F83-8FF9-46202F351D03}"/>
              </a:ext>
            </a:extLst>
          </p:cNvPr>
          <p:cNvSpPr txBox="1"/>
          <p:nvPr/>
        </p:nvSpPr>
        <p:spPr>
          <a:xfrm>
            <a:off x="4375658" y="2599284"/>
            <a:ext cx="2595582" cy="1286250"/>
          </a:xfrm>
          <a:prstGeom prst="rect">
            <a:avLst/>
          </a:prstGeom>
          <a:noFill/>
        </p:spPr>
        <p:txBody>
          <a:bodyPr wrap="none" rtlCol="0">
            <a:spAutoFit/>
          </a:bodyPr>
          <a:lstStyle/>
          <a:p>
            <a:pPr lvl="0" algn="just">
              <a:lnSpc>
                <a:spcPct val="150000"/>
              </a:lnSpc>
              <a:defRPr/>
            </a:pP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4</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的左手边  </a:t>
            </a:r>
          </a:p>
          <a:p>
            <a:pPr lvl="0" algn="just">
              <a:lnSpc>
                <a:spcPct val="150000"/>
              </a:lnSpc>
              <a:defRPr/>
            </a:pP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5</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的正对面</a:t>
            </a:r>
          </a:p>
          <a:p>
            <a:pPr lvl="0" algn="just">
              <a:lnSpc>
                <a:spcPct val="150000"/>
              </a:lnSpc>
              <a:defRPr/>
            </a:pP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6</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的左手边</a:t>
            </a:r>
            <a:endPar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101" name="文本框 100">
            <a:extLst>
              <a:ext uri="{FF2B5EF4-FFF2-40B4-BE49-F238E27FC236}">
                <a16:creationId xmlns:a16="http://schemas.microsoft.com/office/drawing/2014/main" id="{7E49CD56-8A1D-432E-73A3-79B603496F43}"/>
              </a:ext>
            </a:extLst>
          </p:cNvPr>
          <p:cNvSpPr txBox="1"/>
          <p:nvPr/>
        </p:nvSpPr>
        <p:spPr>
          <a:xfrm>
            <a:off x="4271358" y="4470311"/>
            <a:ext cx="2731838" cy="870751"/>
          </a:xfrm>
          <a:prstGeom prst="rect">
            <a:avLst/>
          </a:prstGeom>
          <a:noFill/>
        </p:spPr>
        <p:txBody>
          <a:bodyPr wrap="none" rtlCol="0">
            <a:spAutoFit/>
          </a:bodyPr>
          <a:lstStyle/>
          <a:p>
            <a:pPr lvl="0" algn="just">
              <a:lnSpc>
                <a:spcPct val="150000"/>
              </a:lnSpc>
              <a:defRPr/>
            </a:pP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命题</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7</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的斜对面 </a:t>
            </a:r>
            <a:endPar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just">
              <a:lnSpc>
                <a:spcPct val="150000"/>
              </a:lnSpc>
              <a:defRPr/>
            </a:pP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问题：</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__</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a:t>
            </a: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的斜对面？ </a:t>
            </a:r>
          </a:p>
        </p:txBody>
      </p:sp>
      <p:sp>
        <p:nvSpPr>
          <p:cNvPr id="102" name="箭头: 下 101">
            <a:extLst>
              <a:ext uri="{FF2B5EF4-FFF2-40B4-BE49-F238E27FC236}">
                <a16:creationId xmlns:a16="http://schemas.microsoft.com/office/drawing/2014/main" id="{07A4B9CB-E504-8BAB-0BB9-7BC3EA0D84E6}"/>
              </a:ext>
            </a:extLst>
          </p:cNvPr>
          <p:cNvSpPr>
            <a:spLocks noChangeAspect="1"/>
          </p:cNvSpPr>
          <p:nvPr/>
        </p:nvSpPr>
        <p:spPr>
          <a:xfrm rot="16200000">
            <a:off x="7460156" y="3395063"/>
            <a:ext cx="430909" cy="1232547"/>
          </a:xfrm>
          <a:prstGeom prst="downArrow">
            <a:avLst/>
          </a:prstGeom>
          <a:solidFill>
            <a:schemeClr val="tx2">
              <a:alpha val="30000"/>
            </a:schemeClr>
          </a:solidFill>
          <a:ln w="605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103" name="文本框 102">
            <a:extLst>
              <a:ext uri="{FF2B5EF4-FFF2-40B4-BE49-F238E27FC236}">
                <a16:creationId xmlns:a16="http://schemas.microsoft.com/office/drawing/2014/main" id="{27A72EDD-1525-D536-6041-B4F374D052E2}"/>
              </a:ext>
            </a:extLst>
          </p:cNvPr>
          <p:cNvSpPr txBox="1"/>
          <p:nvPr/>
        </p:nvSpPr>
        <p:spPr>
          <a:xfrm>
            <a:off x="5000027" y="2219438"/>
            <a:ext cx="1346844" cy="455253"/>
          </a:xfrm>
          <a:prstGeom prst="rect">
            <a:avLst/>
          </a:prstGeom>
          <a:noFill/>
        </p:spPr>
        <p:txBody>
          <a:bodyPr wrap="none" rtlCol="0">
            <a:spAutoFit/>
          </a:bodyPr>
          <a:lstStyle/>
          <a:p>
            <a:pPr lvl="0" algn="just">
              <a:lnSpc>
                <a:spcPct val="150000"/>
              </a:lnSpc>
              <a:defRPr/>
            </a:pPr>
            <a:r>
              <a:rPr lang="zh-CN" altLang="en-US" b="1" u="sng"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题干命题组</a:t>
            </a:r>
          </a:p>
        </p:txBody>
      </p:sp>
      <p:sp>
        <p:nvSpPr>
          <p:cNvPr id="117" name="文本框 116">
            <a:extLst>
              <a:ext uri="{FF2B5EF4-FFF2-40B4-BE49-F238E27FC236}">
                <a16:creationId xmlns:a16="http://schemas.microsoft.com/office/drawing/2014/main" id="{37A1305E-BEE1-B276-B3F2-9BBAB590B8D4}"/>
              </a:ext>
            </a:extLst>
          </p:cNvPr>
          <p:cNvSpPr txBox="1"/>
          <p:nvPr/>
        </p:nvSpPr>
        <p:spPr>
          <a:xfrm>
            <a:off x="5094072" y="4148870"/>
            <a:ext cx="1114408" cy="455253"/>
          </a:xfrm>
          <a:prstGeom prst="rect">
            <a:avLst/>
          </a:prstGeom>
          <a:noFill/>
        </p:spPr>
        <p:txBody>
          <a:bodyPr wrap="none" rtlCol="0">
            <a:spAutoFit/>
          </a:bodyPr>
          <a:lstStyle/>
          <a:p>
            <a:pPr lvl="0" algn="just">
              <a:lnSpc>
                <a:spcPct val="150000"/>
              </a:lnSpc>
              <a:defRPr/>
            </a:pPr>
            <a:r>
              <a:rPr lang="zh-CN" altLang="en-US" b="1" u="sng"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问题命题</a:t>
            </a:r>
          </a:p>
        </p:txBody>
      </p:sp>
      <p:sp>
        <p:nvSpPr>
          <p:cNvPr id="118" name="文本框 117">
            <a:extLst>
              <a:ext uri="{FF2B5EF4-FFF2-40B4-BE49-F238E27FC236}">
                <a16:creationId xmlns:a16="http://schemas.microsoft.com/office/drawing/2014/main" id="{A2C53ED1-2E2A-92C4-4115-EA96E99148C0}"/>
              </a:ext>
            </a:extLst>
          </p:cNvPr>
          <p:cNvSpPr txBox="1"/>
          <p:nvPr/>
        </p:nvSpPr>
        <p:spPr>
          <a:xfrm>
            <a:off x="3815869" y="3492244"/>
            <a:ext cx="543739" cy="374654"/>
          </a:xfrm>
          <a:prstGeom prst="rect">
            <a:avLst/>
          </a:prstGeom>
          <a:noFill/>
        </p:spPr>
        <p:txBody>
          <a:bodyPr wrap="none" rtlCol="0">
            <a:spAutoFit/>
          </a:bodyPr>
          <a:lstStyle/>
          <a:p>
            <a:pPr lvl="0" algn="just">
              <a:lnSpc>
                <a:spcPct val="150000"/>
              </a:lnSpc>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筛选</a:t>
            </a:r>
          </a:p>
        </p:txBody>
      </p:sp>
      <p:sp>
        <p:nvSpPr>
          <p:cNvPr id="119" name="文本框 118">
            <a:extLst>
              <a:ext uri="{FF2B5EF4-FFF2-40B4-BE49-F238E27FC236}">
                <a16:creationId xmlns:a16="http://schemas.microsoft.com/office/drawing/2014/main" id="{17EB18E3-685B-349E-E231-E8D4C40C21CC}"/>
              </a:ext>
            </a:extLst>
          </p:cNvPr>
          <p:cNvSpPr txBox="1"/>
          <p:nvPr/>
        </p:nvSpPr>
        <p:spPr>
          <a:xfrm>
            <a:off x="6947054" y="3362314"/>
            <a:ext cx="1441420" cy="523220"/>
          </a:xfrm>
          <a:prstGeom prst="rect">
            <a:avLst/>
          </a:prstGeom>
          <a:noFill/>
        </p:spPr>
        <p:txBody>
          <a:bodyPr wrap="none" rtlCol="0">
            <a:spAutoFit/>
          </a:bodyPr>
          <a:lstStyle/>
          <a:p>
            <a:pPr lvl="0" algn="just">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实体映射，加入</a:t>
            </a: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ctr">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前导语</a:t>
            </a:r>
          </a:p>
        </p:txBody>
      </p:sp>
      <p:sp>
        <p:nvSpPr>
          <p:cNvPr id="122" name="文本框 121">
            <a:extLst>
              <a:ext uri="{FF2B5EF4-FFF2-40B4-BE49-F238E27FC236}">
                <a16:creationId xmlns:a16="http://schemas.microsoft.com/office/drawing/2014/main" id="{A7AFC037-2736-55E1-2D1B-3F1C07C030BA}"/>
              </a:ext>
            </a:extLst>
          </p:cNvPr>
          <p:cNvSpPr txBox="1"/>
          <p:nvPr/>
        </p:nvSpPr>
        <p:spPr>
          <a:xfrm>
            <a:off x="8919087" y="2569240"/>
            <a:ext cx="1394934" cy="1701748"/>
          </a:xfrm>
          <a:prstGeom prst="rect">
            <a:avLst/>
          </a:prstGeom>
          <a:noFill/>
        </p:spPr>
        <p:txBody>
          <a:bodyPr wrap="none" rtlCol="0">
            <a:spAutoFit/>
          </a:bodyPr>
          <a:lstStyle/>
          <a:p>
            <a:pPr lvl="0" algn="just">
              <a:lnSpc>
                <a:spcPct val="150000"/>
              </a:lnSpc>
              <a:defRPr/>
            </a:pP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 </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 汉钟离</a:t>
            </a:r>
            <a:endPar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just">
              <a:lnSpc>
                <a:spcPct val="150000"/>
              </a:lnSpc>
              <a:defRPr/>
            </a:pP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 </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 铁拐李</a:t>
            </a:r>
            <a:endPar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just">
              <a:lnSpc>
                <a:spcPct val="150000"/>
              </a:lnSpc>
              <a:defRPr/>
            </a:pP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 </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 姜子牙</a:t>
            </a:r>
            <a:endPar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lvl="0" algn="just">
              <a:lnSpc>
                <a:spcPct val="150000"/>
              </a:lnSpc>
              <a:defRPr/>
            </a:pPr>
            <a:r>
              <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 </a:t>
            </a: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 何仙姑</a:t>
            </a:r>
            <a:endParaRPr lang="en-US" altLang="zh-CN"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123" name="文本框 122">
            <a:extLst>
              <a:ext uri="{FF2B5EF4-FFF2-40B4-BE49-F238E27FC236}">
                <a16:creationId xmlns:a16="http://schemas.microsoft.com/office/drawing/2014/main" id="{7FA8D504-7687-5CED-6E3C-341D873100AA}"/>
              </a:ext>
            </a:extLst>
          </p:cNvPr>
          <p:cNvSpPr txBox="1"/>
          <p:nvPr/>
        </p:nvSpPr>
        <p:spPr>
          <a:xfrm>
            <a:off x="8438072" y="4350592"/>
            <a:ext cx="2276585" cy="455253"/>
          </a:xfrm>
          <a:prstGeom prst="rect">
            <a:avLst/>
          </a:prstGeom>
          <a:noFill/>
        </p:spPr>
        <p:txBody>
          <a:bodyPr wrap="none" rtlCol="0">
            <a:spAutoFit/>
          </a:bodyPr>
          <a:lstStyle/>
          <a:p>
            <a:pPr lvl="0" algn="just">
              <a:lnSpc>
                <a:spcPct val="150000"/>
              </a:lnSpc>
              <a:defRPr/>
            </a:pPr>
            <a:r>
              <a:rPr lang="zh-CN" altLang="en-US"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“火锅店用餐”场景</a:t>
            </a:r>
            <a:endParaRPr lang="en-US" altLang="zh-CN"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125" name="矩形 124">
            <a:extLst>
              <a:ext uri="{FF2B5EF4-FFF2-40B4-BE49-F238E27FC236}">
                <a16:creationId xmlns:a16="http://schemas.microsoft.com/office/drawing/2014/main" id="{5C080FEB-A8F6-B1EC-8978-40E66BE00E69}"/>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26" name="文本框 125">
            <a:extLst>
              <a:ext uri="{FF2B5EF4-FFF2-40B4-BE49-F238E27FC236}">
                <a16:creationId xmlns:a16="http://schemas.microsoft.com/office/drawing/2014/main" id="{C26C22E5-5CB6-EEF0-4C3C-03833BC449F7}"/>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19</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3" name="文本框 2">
            <a:extLst>
              <a:ext uri="{FF2B5EF4-FFF2-40B4-BE49-F238E27FC236}">
                <a16:creationId xmlns:a16="http://schemas.microsoft.com/office/drawing/2014/main" id="{8C133732-346F-9BCD-37B2-F6F49F3B28E4}"/>
              </a:ext>
            </a:extLst>
          </p:cNvPr>
          <p:cNvSpPr txBox="1"/>
          <p:nvPr/>
        </p:nvSpPr>
        <p:spPr>
          <a:xfrm>
            <a:off x="6949676" y="4350592"/>
            <a:ext cx="1441420" cy="307777"/>
          </a:xfrm>
          <a:prstGeom prst="rect">
            <a:avLst/>
          </a:prstGeom>
          <a:noFill/>
        </p:spPr>
        <p:txBody>
          <a:bodyPr wrap="none" rtlCol="0">
            <a:spAutoFit/>
          </a:bodyPr>
          <a:lstStyle/>
          <a:p>
            <a:pPr lvl="0" algn="just">
              <a:defRPr/>
            </a:pPr>
            <a:r>
              <a:rPr lang="zh-CN" altLang="en-US" sz="1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记录题目元信息</a:t>
            </a:r>
          </a:p>
        </p:txBody>
      </p:sp>
    </p:spTree>
    <p:extLst>
      <p:ext uri="{BB962C8B-B14F-4D97-AF65-F5344CB8AC3E}">
        <p14:creationId xmlns:p14="http://schemas.microsoft.com/office/powerpoint/2010/main" val="322288557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8D4991C-E334-CBFB-CEAC-7FE9714595DD}"/>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BFB0215F-629C-CAC9-1EC8-53401BDC16C3}"/>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121C5D35-B8AB-4C0C-A108-4FEC70C06EB4}"/>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77BA7C1A-0E4A-1B6C-CF67-3F771C2D2C79}"/>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6F4D95EA-B63C-C9DB-96DA-4409557571A8}"/>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BC85E40D-EBBD-D5D8-3D5A-4470D6CA7E46}"/>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FAF5D915-B5A9-15CF-E07F-8A8AB911F46A}"/>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57D61B0D-81D9-B849-3A03-AAF10EB4DA0C}"/>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B597790A-D189-F58D-B1CE-38DBA5F11ED0}"/>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5DE1D8EA-E007-7A31-2F38-A8658CDC19BB}"/>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788DF099-4A0F-7ABE-2949-E1C983AC0149}"/>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4A884C20-1A04-4971-EF07-BB5927F4D045}"/>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C0A207EC-7389-9665-29E3-DECCDA055FFB}"/>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6A494AA3-B244-09F5-E580-373C8867E73E}"/>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1BD76F64-BE65-AB5D-243E-E8EF891E9A58}"/>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E8076884-E2CD-4DDF-DF21-670305F293A5}"/>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A5A456F8-6D33-6231-3910-B96E11ED9BA9}"/>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D2DB4B00-6500-974C-EF2A-F74AB37B70DA}"/>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16CF6B3A-CA69-8D8D-9F14-B0B2ADF76DE9}"/>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134DB696-AADF-69E2-7D9C-9D80E88B4EFA}"/>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25BA78EE-FEAB-A401-E777-D20F4DA9FA94}"/>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6DBDF000-4C30-F015-9ABC-D04E8EC5DC51}"/>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C27E4CDC-481A-0570-EB15-06BF8034B924}"/>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5BCEF0D3-A7BB-97A0-9575-4DCD51FDAD69}"/>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D5B8A5FB-633A-882E-9CBC-A6281AA01DA3}"/>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FCC8BA03-8F69-3789-B6F4-721EEEE67BBB}"/>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E1687DC2-748C-1BF7-0010-8D529E7DB4DC}"/>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5D83A076-8224-9971-B516-25C9F3FD6909}"/>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668028D9-CD50-E339-8365-55B9FF716DF7}"/>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89EDC1C7-6111-238F-3DDE-D609E4DF2256}"/>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08A15CF5-3493-B762-30DD-21E1075FAA49}"/>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F53E5518-44BB-DA93-8B37-1730FC194827}"/>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448D948C-507D-85E8-C2C2-33EA8449CEB8}"/>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B2369C48-C4B0-3BB7-41B3-D52A8ACE92ED}"/>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EA841883-3CE4-5F0F-4552-F8575337395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2FF3A017-CB61-527A-6A79-A640CB871EB4}"/>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12918505-2A85-8098-C558-973E04BF6C07}"/>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ADDE58D1-55D2-00B7-F058-F54C432B4B41}"/>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6AD92C67-7C3B-B465-9E63-6E464E3F6385}"/>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85F6026D-3707-B44C-D124-2A125574A3CD}"/>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694EC1E1-3C79-D4E0-5632-B15420E48DF1}"/>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1EFADC3E-537E-F6A9-243F-FF51BB9B2CFF}"/>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0EDFF132-2933-3E90-1423-BC8AA44F3DD5}"/>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BC74FDBD-BEB8-10CF-7BF2-7EE7312365B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0B70A0F6-73F5-6238-CAFE-B373108ED68B}"/>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3A46FC64-4C87-5722-8F0D-2C1C5E8DF281}"/>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F851F432-F016-F243-B5A8-D9BF45ED8ECF}"/>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7B42C60C-290F-968A-5EED-E7DF86B60F39}"/>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52E0922A-A670-5464-421E-34874F8B4C41}"/>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0F7F9768-C102-6404-B4DB-3AEF5F6F3F52}"/>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D3102007-DF01-89E2-E40E-F0485B312183}"/>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6DAEE2E4-3D2A-87F6-A16F-E2B281E67062}"/>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B80BA4B3-0DCB-2DB2-140D-97398B3F3FA0}"/>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4B2E59CC-D201-4D56-0D22-E1E19FDC73FF}"/>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0FEE73D8-71E8-0D68-9728-A4B2B9BF2B34}"/>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C97BC106-C849-AA81-6A37-191E7884DA16}"/>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608804DB-F0AD-4F0E-673F-53BFCBCA7703}"/>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598E387A-0BFC-8E2E-184D-B32885730482}"/>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D5F321EE-4ABE-E17C-7C46-B55778526DCE}"/>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D0C3B3C5-E64D-E089-A937-2EDFAF1E7261}"/>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605FB85F-D5E7-5B79-7296-1BC9180018B4}"/>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8004C095-A37D-5A8D-311F-476A92B328AC}"/>
              </a:ext>
            </a:extLst>
          </p:cNvPr>
          <p:cNvSpPr txBox="1"/>
          <p:nvPr>
            <p:custDataLst>
              <p:tags r:id="rId1"/>
            </p:custDataLst>
          </p:nvPr>
        </p:nvSpPr>
        <p:spPr>
          <a:xfrm>
            <a:off x="420359" y="105116"/>
            <a:ext cx="6648351"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基于</a:t>
            </a:r>
            <a:r>
              <a:rPr kumimoji="0" lang="en-US" altLang="zh-CN"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SpaSchema</a:t>
            </a: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的空间方位推理数据合成</a:t>
            </a:r>
          </a:p>
        </p:txBody>
      </p:sp>
      <p:sp>
        <p:nvSpPr>
          <p:cNvPr id="2" name="文本框 1">
            <a:extLst>
              <a:ext uri="{FF2B5EF4-FFF2-40B4-BE49-F238E27FC236}">
                <a16:creationId xmlns:a16="http://schemas.microsoft.com/office/drawing/2014/main" id="{8AF40A99-14D2-72F6-350B-D816F99BD745}"/>
              </a:ext>
            </a:extLst>
          </p:cNvPr>
          <p:cNvSpPr txBox="1"/>
          <p:nvPr/>
        </p:nvSpPr>
        <p:spPr>
          <a:xfrm>
            <a:off x="526269" y="1069853"/>
            <a:ext cx="11298586"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三、数据示例</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5" name="文本框 4">
            <a:extLst>
              <a:ext uri="{FF2B5EF4-FFF2-40B4-BE49-F238E27FC236}">
                <a16:creationId xmlns:a16="http://schemas.microsoft.com/office/drawing/2014/main" id="{2026131B-BBDA-7F2B-9CFE-11C1B6554DD2}"/>
              </a:ext>
            </a:extLst>
          </p:cNvPr>
          <p:cNvSpPr txBox="1"/>
          <p:nvPr/>
        </p:nvSpPr>
        <p:spPr>
          <a:xfrm>
            <a:off x="524704" y="1532126"/>
            <a:ext cx="11082677" cy="4188904"/>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四人来到火锅店吃火锅，选了四人卡座坐下。卡座分列一张长方形桌子长边两侧，每排卡座上坐两人。面对面而坐。</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已知：</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汉钟离在铁拐李的左手边，</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铁拐李在姜子牙的正对面，</a:t>
            </a:r>
            <a:endPar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姜子牙在何仙姑的左手边。</a:t>
            </a: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问题：</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____</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在何仙姑的斜对面？</a:t>
            </a: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选项：</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汉钟离 </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铁拐李 </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姜子牙 </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以上选项都不是</a:t>
            </a:r>
          </a:p>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答案：</a:t>
            </a:r>
            <a:r>
              <a:rPr lang="en-US" altLang="zh-CN"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铁拐李</a:t>
            </a:r>
          </a:p>
        </p:txBody>
      </p:sp>
      <p:sp>
        <p:nvSpPr>
          <p:cNvPr id="7" name="文本框 6">
            <a:extLst>
              <a:ext uri="{FF2B5EF4-FFF2-40B4-BE49-F238E27FC236}">
                <a16:creationId xmlns:a16="http://schemas.microsoft.com/office/drawing/2014/main" id="{F92A8FB3-B542-20CA-4DEB-08809BA921AD}"/>
              </a:ext>
            </a:extLst>
          </p:cNvPr>
          <p:cNvSpPr txBox="1"/>
          <p:nvPr/>
        </p:nvSpPr>
        <p:spPr>
          <a:xfrm>
            <a:off x="5179737" y="5985055"/>
            <a:ext cx="2862825" cy="400110"/>
          </a:xfrm>
          <a:prstGeom prst="rect">
            <a:avLst/>
          </a:prstGeom>
          <a:noFill/>
        </p:spPr>
        <p:txBody>
          <a:bodyPr wrap="square" rtlCol="0">
            <a:spAutoFit/>
          </a:bodyPr>
          <a:lstStyle/>
          <a:p>
            <a:pPr marL="0" marR="0" lvl="0" indent="0" defTabSz="914400" rtl="0" eaLnBrk="1" fontAlgn="auto" latinLnBrk="0" hangingPunct="1">
              <a:lnSpc>
                <a:spcPct val="100000"/>
              </a:lnSpc>
              <a:spcBef>
                <a:spcPts val="0"/>
              </a:spcBef>
              <a:spcAft>
                <a:spcPts val="0"/>
              </a:spcAft>
              <a:buClrTx/>
              <a:buSzTx/>
              <a:buFontTx/>
              <a:buNone/>
              <a:tabLst/>
              <a:defRPr/>
            </a:pPr>
            <a:r>
              <a:rPr kumimoji="0" lang="zh-CN" altLang="en-US"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空间方位推理数据示例</a:t>
            </a:r>
            <a:endParaRPr kumimoji="0" lang="en-US" altLang="zh-CN" sz="2000" b="1" i="0" u="none" strike="noStrike" kern="1200" cap="none" spc="0" normalizeH="0" baseline="0" noProof="0" dirty="0">
              <a:ln>
                <a:noFill/>
              </a:ln>
              <a:solidFill>
                <a:srgbClr val="000000"/>
              </a:solidFill>
              <a:effectLst/>
              <a:uLnTx/>
              <a:uFillTx/>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 name="矩形 8">
            <a:extLst>
              <a:ext uri="{FF2B5EF4-FFF2-40B4-BE49-F238E27FC236}">
                <a16:creationId xmlns:a16="http://schemas.microsoft.com/office/drawing/2014/main" id="{CD2ED364-D3A3-2683-13FA-EBB94B88B0E6}"/>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文本框 9">
            <a:extLst>
              <a:ext uri="{FF2B5EF4-FFF2-40B4-BE49-F238E27FC236}">
                <a16:creationId xmlns:a16="http://schemas.microsoft.com/office/drawing/2014/main" id="{073CFE98-C2BC-9D85-3D4F-E9234AE9C825}"/>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20</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6" name="文本框 5">
            <a:extLst>
              <a:ext uri="{FF2B5EF4-FFF2-40B4-BE49-F238E27FC236}">
                <a16:creationId xmlns:a16="http://schemas.microsoft.com/office/drawing/2014/main" id="{F2B3C697-F596-BA48-ADF9-B237AD9B9D16}"/>
              </a:ext>
            </a:extLst>
          </p:cNvPr>
          <p:cNvSpPr txBox="1"/>
          <p:nvPr/>
        </p:nvSpPr>
        <p:spPr>
          <a:xfrm>
            <a:off x="7837417" y="4433646"/>
            <a:ext cx="6300786" cy="1200329"/>
          </a:xfrm>
          <a:prstGeom prst="rect">
            <a:avLst/>
          </a:prstGeom>
          <a:noFill/>
        </p:spPr>
        <p:txBody>
          <a:bodyPr wrap="square">
            <a:spAutoFit/>
          </a:bodyPr>
          <a:lstStyle/>
          <a:p>
            <a:pPr algn="l">
              <a:buFont typeface="Arial" panose="020B0604020202020204" pitchFamily="34" charset="0"/>
              <a:buChar char="•"/>
            </a:pPr>
            <a:r>
              <a:rPr lang="zh-CN" altLang="en-US" b="1" i="0" dirty="0">
                <a:effectLst/>
                <a:latin typeface="仿宋" panose="02010609060101010101" pitchFamily="49" charset="-122"/>
                <a:ea typeface="仿宋" panose="02010609060101010101" pitchFamily="49" charset="-122"/>
              </a:rPr>
              <a:t>场景图式</a:t>
            </a:r>
            <a:r>
              <a:rPr lang="zh-CN" altLang="en-US" b="0" i="0" dirty="0">
                <a:effectLst/>
                <a:latin typeface="仿宋" panose="02010609060101010101" pitchFamily="49" charset="-122"/>
                <a:ea typeface="仿宋" panose="02010609060101010101" pitchFamily="49" charset="-122"/>
              </a:rPr>
              <a:t>：四人卡座</a:t>
            </a:r>
          </a:p>
          <a:p>
            <a:pPr algn="l">
              <a:buFont typeface="Arial" panose="020B0604020202020204" pitchFamily="34" charset="0"/>
              <a:buChar char="•"/>
            </a:pPr>
            <a:r>
              <a:rPr lang="zh-CN" altLang="en-US" b="1" i="0" dirty="0">
                <a:effectLst/>
                <a:latin typeface="仿宋" panose="02010609060101010101" pitchFamily="49" charset="-122"/>
                <a:ea typeface="仿宋" panose="02010609060101010101" pitchFamily="49" charset="-122"/>
              </a:rPr>
              <a:t>核心关系</a:t>
            </a:r>
            <a:r>
              <a:rPr lang="zh-CN" altLang="en-US" b="0" i="0" dirty="0">
                <a:effectLst/>
                <a:latin typeface="仿宋" panose="02010609060101010101" pitchFamily="49" charset="-122"/>
                <a:ea typeface="仿宋" panose="02010609060101010101" pitchFamily="49" charset="-122"/>
              </a:rPr>
              <a:t>：左</a:t>
            </a:r>
            <a:r>
              <a:rPr lang="en-US" altLang="zh-CN" b="0" i="0" dirty="0">
                <a:effectLst/>
                <a:latin typeface="仿宋" panose="02010609060101010101" pitchFamily="49" charset="-122"/>
                <a:ea typeface="仿宋" panose="02010609060101010101" pitchFamily="49" charset="-122"/>
              </a:rPr>
              <a:t>/</a:t>
            </a:r>
            <a:r>
              <a:rPr lang="zh-CN" altLang="en-US" b="0" i="0" dirty="0">
                <a:effectLst/>
                <a:latin typeface="仿宋" panose="02010609060101010101" pitchFamily="49" charset="-122"/>
                <a:ea typeface="仿宋" panose="02010609060101010101" pitchFamily="49" charset="-122"/>
              </a:rPr>
              <a:t>正对面</a:t>
            </a:r>
            <a:r>
              <a:rPr lang="en-US" altLang="zh-CN" b="0" i="0" dirty="0">
                <a:effectLst/>
                <a:latin typeface="仿宋" panose="02010609060101010101" pitchFamily="49" charset="-122"/>
                <a:ea typeface="仿宋" panose="02010609060101010101" pitchFamily="49" charset="-122"/>
              </a:rPr>
              <a:t>/</a:t>
            </a:r>
            <a:r>
              <a:rPr lang="zh-CN" altLang="en-US" b="0" i="0" dirty="0">
                <a:effectLst/>
                <a:latin typeface="仿宋" panose="02010609060101010101" pitchFamily="49" charset="-122"/>
                <a:ea typeface="仿宋" panose="02010609060101010101" pitchFamily="49" charset="-122"/>
              </a:rPr>
              <a:t>斜对面</a:t>
            </a:r>
          </a:p>
          <a:p>
            <a:pPr algn="l">
              <a:buFont typeface="Arial" panose="020B0604020202020204" pitchFamily="34" charset="0"/>
              <a:buChar char="•"/>
            </a:pPr>
            <a:r>
              <a:rPr lang="zh-CN" altLang="en-US" b="1" i="0" dirty="0">
                <a:effectLst/>
                <a:latin typeface="仿宋" panose="02010609060101010101" pitchFamily="49" charset="-122"/>
                <a:ea typeface="仿宋" panose="02010609060101010101" pitchFamily="49" charset="-122"/>
              </a:rPr>
              <a:t>参照类型</a:t>
            </a:r>
            <a:r>
              <a:rPr lang="zh-CN" altLang="en-US" b="0" i="0" dirty="0">
                <a:effectLst/>
                <a:latin typeface="仿宋" panose="02010609060101010101" pitchFamily="49" charset="-122"/>
                <a:ea typeface="仿宋" panose="02010609060101010101" pitchFamily="49" charset="-122"/>
              </a:rPr>
              <a:t>：相对方位</a:t>
            </a:r>
          </a:p>
          <a:p>
            <a:pPr algn="l">
              <a:buFont typeface="Arial" panose="020B0604020202020204" pitchFamily="34" charset="0"/>
              <a:buChar char="•"/>
            </a:pPr>
            <a:r>
              <a:rPr lang="zh-CN" altLang="en-US" b="1" i="0" dirty="0">
                <a:effectLst/>
                <a:latin typeface="仿宋" panose="02010609060101010101" pitchFamily="49" charset="-122"/>
                <a:ea typeface="仿宋" panose="02010609060101010101" pitchFamily="49" charset="-122"/>
              </a:rPr>
              <a:t>推理步数</a:t>
            </a:r>
            <a:r>
              <a:rPr lang="zh-CN" altLang="en-US" b="0" i="0" dirty="0">
                <a:effectLst/>
                <a:latin typeface="仿宋" panose="02010609060101010101" pitchFamily="49" charset="-122"/>
                <a:ea typeface="仿宋" panose="02010609060101010101" pitchFamily="49" charset="-122"/>
              </a:rPr>
              <a:t>：</a:t>
            </a:r>
            <a:r>
              <a:rPr lang="en-US" altLang="zh-CN" b="0" i="0" dirty="0">
                <a:effectLst/>
                <a:latin typeface="仿宋" panose="02010609060101010101" pitchFamily="49" charset="-122"/>
                <a:ea typeface="仿宋" panose="02010609060101010101" pitchFamily="49" charset="-122"/>
              </a:rPr>
              <a:t>2</a:t>
            </a:r>
            <a:r>
              <a:rPr lang="zh-CN" altLang="en-US" b="0" i="0" dirty="0">
                <a:effectLst/>
                <a:latin typeface="仿宋" panose="02010609060101010101" pitchFamily="49" charset="-122"/>
                <a:ea typeface="仿宋" panose="02010609060101010101" pitchFamily="49" charset="-122"/>
              </a:rPr>
              <a:t>步</a:t>
            </a:r>
          </a:p>
        </p:txBody>
      </p:sp>
    </p:spTree>
    <p:extLst>
      <p:ext uri="{BB962C8B-B14F-4D97-AF65-F5344CB8AC3E}">
        <p14:creationId xmlns:p14="http://schemas.microsoft.com/office/powerpoint/2010/main" val="308596668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E63E9FD-32F7-1D59-7903-F938A31C3AA7}"/>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4450D0EE-674A-11F5-16EE-8A9AE3BA487B}"/>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24DCFDDD-AA08-CE28-51CA-452883B29E0B}"/>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B7C570BC-FA84-A9F6-F96D-ACB49A8485DE}"/>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B58E7D92-DAA7-283D-FB55-BE3E9C75D436}"/>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D9254237-3B30-2971-D4FB-5DC89529D51F}"/>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996D9A5F-A3B5-0D3E-33EC-D8CEADED71E2}"/>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25679057-E8B2-EF56-C93E-717FE0624209}"/>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E2FD0D06-CEF3-6C7D-C121-8E9D1E6FBD46}"/>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686A93E1-132E-06A0-AE1D-34877A775456}"/>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6C5D90DB-6809-159E-86F5-7B67B77578FD}"/>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84453E5F-DECC-8F56-CA09-4D1076313362}"/>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D44BBC6C-E272-451C-2A6F-FBD8CC40D0CC}"/>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DBFDFE41-6406-E6A0-46BE-3FEC2EECB838}"/>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6EC94ADA-604F-75F9-5905-4CCAD9C0ACB6}"/>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E98656C8-3BEB-8119-406A-583F5594677A}"/>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C1FA3F5D-4647-76CB-3A7E-205E7886ACD7}"/>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E8201B11-34E0-FA4A-468E-F5064FD45A86}"/>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28365607-AC43-95BC-F6CC-13AF7A889E09}"/>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38FFDED1-8633-4294-C21C-4EFC1038B875}"/>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03476C61-B15C-5138-E2BC-99743A252ADC}"/>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158A6439-2B5A-8BF5-E4C4-01087A331354}"/>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D72DA48E-6E43-869D-7622-FCB7EFB1E549}"/>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9F8E198D-BBCB-F14F-98AA-A480FAFC7FD6}"/>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B0AE0965-ADCA-2796-B718-5D112BCB63A3}"/>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91E96492-9CB5-8A0B-D8AB-4F9F79B75CBF}"/>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AFAE51CF-DF6D-4662-D9F4-4F0FB991F5FA}"/>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C5E9F6F2-8F54-7CB5-924D-CE8E04248404}"/>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7BD53752-FBFC-F71E-F9AF-9916DE4E5E44}"/>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8195324D-B133-2A51-D75D-A371B771EE76}"/>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9E83D82D-6C44-DC45-3ED3-319EB5560A83}"/>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9281E0E8-F258-2954-A3B5-AF8F11A58CEF}"/>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FFA274A7-75B7-9DBD-B947-6D3B75C3E881}"/>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E82B47D6-83CC-131B-C607-37563B39F0A1}"/>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93079247-34C8-B11D-72A2-8C1EA3A6D477}"/>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E98D9647-7130-9298-0897-428A22B58513}"/>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A2EE1B41-EB2A-49C5-34FD-E608E9F8ECEF}"/>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5DFA43F0-83DD-6C25-7B06-855C793FA8B8}"/>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25772B23-6639-1BB0-D04D-8D589E3CA232}"/>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26CC1D6E-1898-F31C-30E3-8FBD8C55CEA6}"/>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98A71AC6-A455-EE91-9239-82DDDAC0E5A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9C7F99DE-95A9-9A44-A9B5-D8C35A569AB1}"/>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CFC07505-7348-A449-F0C8-3F152F3D08ED}"/>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89A664FB-54A0-8923-0963-B26965FC0C58}"/>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A6BE1F93-415D-3140-1A44-7763AC6623D6}"/>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3276B12D-E40F-F9EA-F14A-C782A68EFA61}"/>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54B11A27-41E1-6BCF-6367-38F0E997BE09}"/>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9660E008-F70F-19FC-DC20-81E977262A29}"/>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E209F953-DC3D-9E76-80D2-8C5252B59355}"/>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C8CFE1FA-76C5-0A44-EB7C-B9A666682F76}"/>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0F84B78B-ECA1-4A67-5AD9-65B5E8E2D107}"/>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B083AC41-CD09-B21C-DE16-DF087DF09D72}"/>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5A2824A6-2F76-7C74-27F8-5A6EB851B43B}"/>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6870524C-B53D-79CC-074F-CCEFC1FE8C3D}"/>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3E117EFF-D0A6-E0B1-3B5C-B096775E0791}"/>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37699E42-D231-1CA9-4DBA-D667344E4FA9}"/>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AA76670B-BAC0-DAC0-17CC-8AAD098C3504}"/>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ED34AB1F-E62F-F002-B5AE-02F2D398A645}"/>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D27D3AC9-0BF9-9AF0-735F-122AAC6C6522}"/>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A48FC776-36EB-BBBD-859C-4BB6063BF9C2}"/>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68E5E3C6-8324-6DED-B101-2EBD269ADF0B}"/>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36586449-2313-8CBF-805F-8247C5B2352F}"/>
              </a:ext>
            </a:extLst>
          </p:cNvPr>
          <p:cNvSpPr txBox="1"/>
          <p:nvPr>
            <p:custDataLst>
              <p:tags r:id="rId1"/>
            </p:custDataLst>
          </p:nvPr>
        </p:nvSpPr>
        <p:spPr>
          <a:xfrm>
            <a:off x="420359" y="105116"/>
            <a:ext cx="6648351"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基于</a:t>
            </a:r>
            <a:r>
              <a:rPr kumimoji="0" lang="en-US" altLang="zh-CN"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SpaSchema</a:t>
            </a: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的空间方位推理数据合成</a:t>
            </a:r>
          </a:p>
        </p:txBody>
      </p:sp>
      <p:sp>
        <p:nvSpPr>
          <p:cNvPr id="5" name="文本框 4">
            <a:extLst>
              <a:ext uri="{FF2B5EF4-FFF2-40B4-BE49-F238E27FC236}">
                <a16:creationId xmlns:a16="http://schemas.microsoft.com/office/drawing/2014/main" id="{0C325D60-AEB0-71C8-CC7D-86A4129F9004}"/>
              </a:ext>
            </a:extLst>
          </p:cNvPr>
          <p:cNvSpPr txBox="1"/>
          <p:nvPr/>
        </p:nvSpPr>
        <p:spPr>
          <a:xfrm>
            <a:off x="389842" y="1086125"/>
            <a:ext cx="11082677" cy="576248"/>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题目元信息记录为难度控制与结构化评测提供基础</a:t>
            </a:r>
          </a:p>
        </p:txBody>
      </p:sp>
      <p:sp>
        <p:nvSpPr>
          <p:cNvPr id="9" name="矩形 8">
            <a:extLst>
              <a:ext uri="{FF2B5EF4-FFF2-40B4-BE49-F238E27FC236}">
                <a16:creationId xmlns:a16="http://schemas.microsoft.com/office/drawing/2014/main" id="{2A82F6B8-5B19-65A4-6259-DBD81440A09B}"/>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文本框 9">
            <a:extLst>
              <a:ext uri="{FF2B5EF4-FFF2-40B4-BE49-F238E27FC236}">
                <a16:creationId xmlns:a16="http://schemas.microsoft.com/office/drawing/2014/main" id="{16D0E5A9-5328-612D-ED1C-59AC69FDB1BB}"/>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21</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4" name="文本框 3">
            <a:extLst>
              <a:ext uri="{FF2B5EF4-FFF2-40B4-BE49-F238E27FC236}">
                <a16:creationId xmlns:a16="http://schemas.microsoft.com/office/drawing/2014/main" id="{971EBE83-3425-5558-A9FF-13D698880CAC}"/>
              </a:ext>
            </a:extLst>
          </p:cNvPr>
          <p:cNvSpPr txBox="1"/>
          <p:nvPr/>
        </p:nvSpPr>
        <p:spPr>
          <a:xfrm>
            <a:off x="389842" y="1711498"/>
            <a:ext cx="3197333" cy="3903954"/>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可记录的元信息包括：</a:t>
            </a:r>
            <a:endPar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场景图式类型</a:t>
            </a:r>
          </a:p>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空间关系类型</a:t>
            </a:r>
          </a:p>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参照策略</a:t>
            </a:r>
          </a:p>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推理步数</a:t>
            </a:r>
          </a:p>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问题类型</a:t>
            </a:r>
            <a:endPar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答案数量</a:t>
            </a:r>
          </a:p>
        </p:txBody>
      </p:sp>
      <p:sp>
        <p:nvSpPr>
          <p:cNvPr id="2" name="箭头: 下 1">
            <a:extLst>
              <a:ext uri="{FF2B5EF4-FFF2-40B4-BE49-F238E27FC236}">
                <a16:creationId xmlns:a16="http://schemas.microsoft.com/office/drawing/2014/main" id="{0CBDFDE3-CB34-E310-D0DA-D86FD83FAB61}"/>
              </a:ext>
            </a:extLst>
          </p:cNvPr>
          <p:cNvSpPr>
            <a:spLocks noChangeAspect="1"/>
          </p:cNvSpPr>
          <p:nvPr/>
        </p:nvSpPr>
        <p:spPr>
          <a:xfrm rot="16200000">
            <a:off x="3631151" y="3083877"/>
            <a:ext cx="430909" cy="1232547"/>
          </a:xfrm>
          <a:prstGeom prst="downArrow">
            <a:avLst/>
          </a:prstGeom>
          <a:solidFill>
            <a:schemeClr val="tx2">
              <a:alpha val="30000"/>
            </a:schemeClr>
          </a:solidFill>
          <a:ln w="6055" cap="flat">
            <a:noFill/>
            <a:prstDash val="solid"/>
            <a:miter/>
          </a:ln>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solidFill>
              <a:effectLst/>
              <a:uLnTx/>
              <a:uFillTx/>
              <a:latin typeface="Arial" panose="020B0604020202020204" pitchFamily="34" charset="0"/>
              <a:ea typeface="微软雅黑" panose="020B0503020204020204" pitchFamily="34" charset="-122"/>
              <a:cs typeface="+mn-cs"/>
            </a:endParaRPr>
          </a:p>
        </p:txBody>
      </p:sp>
      <p:sp>
        <p:nvSpPr>
          <p:cNvPr id="6" name="文本框 5">
            <a:extLst>
              <a:ext uri="{FF2B5EF4-FFF2-40B4-BE49-F238E27FC236}">
                <a16:creationId xmlns:a16="http://schemas.microsoft.com/office/drawing/2014/main" id="{6FA282C4-21BD-B11A-E947-FD4691A1D7AA}"/>
              </a:ext>
            </a:extLst>
          </p:cNvPr>
          <p:cNvSpPr txBox="1"/>
          <p:nvPr/>
        </p:nvSpPr>
        <p:spPr>
          <a:xfrm>
            <a:off x="5262520" y="1711498"/>
            <a:ext cx="4378431" cy="2792239"/>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可用于：</a:t>
            </a:r>
            <a:endPar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样本筛选和分层</a:t>
            </a:r>
          </a:p>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难度控制</a:t>
            </a:r>
          </a:p>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误差分析</a:t>
            </a:r>
          </a:p>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题簇化评测和细粒度诊断</a:t>
            </a:r>
          </a:p>
        </p:txBody>
      </p:sp>
    </p:spTree>
    <p:extLst>
      <p:ext uri="{BB962C8B-B14F-4D97-AF65-F5344CB8AC3E}">
        <p14:creationId xmlns:p14="http://schemas.microsoft.com/office/powerpoint/2010/main" val="191875437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CA5874-D604-72BB-F1FF-8731376E5F8C}"/>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9FB955A2-C3B4-164F-8783-A3EFFD3855AF}"/>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2FB47CE7-7441-B22E-91CC-FF768C36CD7B}"/>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2DD62811-F4E9-FD05-9BD1-2DA586B0EB6B}"/>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7403DD89-69D8-A3B7-3C61-3844B4C08277}"/>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52DF28CF-DB11-8169-7EEC-072083DD00A8}"/>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70452E8B-813A-1967-1675-DED54ECCF68F}"/>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C51EB075-CD07-E1D1-461C-9234D43E3B97}"/>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BC89C729-1DD0-C868-7CCA-80291EA09DC4}"/>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B3D41348-FBDF-96BB-6085-BE9091AE5AC1}"/>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F49A3488-32D1-6248-11C3-3A20FF0EFB8B}"/>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F9F3CE26-35C6-3788-719C-696445562157}"/>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BA7776E3-452D-7EEC-217C-B55FFDB1C93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2858C1FE-93DB-9311-CE68-173AD980D325}"/>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B24E7691-A442-5C5F-A900-6F7F40BCB1B1}"/>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79FF6B00-2337-BC3A-9610-4D4D193CCAEE}"/>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A905E74E-EB2B-6642-EB55-544E5737EC9D}"/>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038394D8-08E7-E328-E698-C98DF41CFEC3}"/>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E6664563-735B-18D4-AE02-23F0D067E222}"/>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0A8F2EA2-2304-48CD-7E23-0188F119F91D}"/>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88F00409-31A6-72C2-B7E2-0F34DA139477}"/>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BC066D88-F1E9-76F5-5A46-C0C8CB8B013C}"/>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BCA1C257-928F-0AC8-CF79-0C717A8B7125}"/>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78DEB8DA-BAE4-6E47-B2D6-B0DC4AFC4111}"/>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3ED150CD-B3AA-99EF-6882-2BCCC2719551}"/>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57069C1F-65F5-784F-2120-E748BC76A041}"/>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C702D23C-8632-96C7-53ED-D5EF0BE8ADED}"/>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B83E89A3-BD52-4995-377D-0764172AAEBB}"/>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940597BA-56B3-DAE2-5555-9730E5F50BA0}"/>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06364C87-4600-6075-61FF-108CF7DD2B53}"/>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25F37D68-F4C7-53A1-05C4-CFA1AAA20F9D}"/>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D2A00C57-7F35-4A14-CCF2-25213E0E5635}"/>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B76821E8-9431-B7DE-DC8E-DF985BCF4F9A}"/>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BC107F0E-230F-14FA-85D0-25C0301A06C3}"/>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3C55D114-992A-5A87-4C84-AF303BDAC737}"/>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31C0293D-DD68-DAC8-EECA-528C223D6617}"/>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256B57FF-E3B3-B61E-C2BA-372FC61C70A0}"/>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57856004-4DC0-7304-61EF-77D19F5D100A}"/>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F6716CE9-D41F-977D-108B-3DF29096E640}"/>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D492D780-F846-2A0D-FB63-83F5246F1173}"/>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F7F5979B-9CC4-55A3-FAAC-CCA6E026CB3B}"/>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0E1923C2-EF4A-E203-B0A6-E3EB5420752D}"/>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63B7F5DA-1019-0F3D-37CD-1C06F378BBF1}"/>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88392F72-533D-71E5-07BA-E33920399CB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ECB31A30-22AB-9D5C-B1B8-C28C323D838F}"/>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7EADA75A-B577-E4CF-AA88-100B343408F8}"/>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CC1910C7-BA3B-E4EF-C1D3-2B6AC7702C90}"/>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C46BA61B-DFC8-9970-DA61-F49CC159AE0E}"/>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A110B69F-6CD7-B3A1-DA3F-CEA17004011D}"/>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9D300941-95AD-82B4-22DD-242F9343B9CB}"/>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A192651F-F0AA-0C57-C03B-722F4BDE6470}"/>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663053DE-82ED-DC66-76FF-ABC24361BCD4}"/>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F537E448-2B77-4341-2AA7-BEA349117E45}"/>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0B6DA716-97C6-531D-F04D-024927C124FA}"/>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2D2A7734-6841-CB61-EC1A-C3EA28772946}"/>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B5D3BA92-E9F4-6E77-9A63-6B7529486D2D}"/>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512EC762-8D41-2E01-2E63-285C3CAAA3DA}"/>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E9FD8A0B-4DC2-C2AF-A704-C98802E2F4F4}"/>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1532AF39-A5D4-7457-E970-E272C0388555}"/>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4C913241-8395-B59D-C28E-E5EA65D5C137}"/>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51F1B0DC-7D75-4C33-92EA-FBCA97CF1DF5}"/>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E673D8B3-A47D-AABA-0C9B-13F1F18C344F}"/>
              </a:ext>
            </a:extLst>
          </p:cNvPr>
          <p:cNvSpPr txBox="1"/>
          <p:nvPr>
            <p:custDataLst>
              <p:tags r:id="rId1"/>
            </p:custDataLst>
          </p:nvPr>
        </p:nvSpPr>
        <p:spPr>
          <a:xfrm>
            <a:off x="420359" y="105116"/>
            <a:ext cx="6648351"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基于</a:t>
            </a:r>
            <a:r>
              <a:rPr kumimoji="0" lang="en-US" altLang="zh-CN"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SpaSchema</a:t>
            </a: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的空间方位推理数据合成</a:t>
            </a:r>
          </a:p>
        </p:txBody>
      </p:sp>
      <p:sp>
        <p:nvSpPr>
          <p:cNvPr id="5" name="文本框 4">
            <a:extLst>
              <a:ext uri="{FF2B5EF4-FFF2-40B4-BE49-F238E27FC236}">
                <a16:creationId xmlns:a16="http://schemas.microsoft.com/office/drawing/2014/main" id="{AD8B3369-335C-8764-103B-582E287265A7}"/>
              </a:ext>
            </a:extLst>
          </p:cNvPr>
          <p:cNvSpPr txBox="1"/>
          <p:nvPr/>
        </p:nvSpPr>
        <p:spPr>
          <a:xfrm>
            <a:off x="389842" y="1363075"/>
            <a:ext cx="11082677" cy="576248"/>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SpaSchema</a:t>
            </a: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数据合成方法的特点</a:t>
            </a:r>
          </a:p>
        </p:txBody>
      </p:sp>
      <p:sp>
        <p:nvSpPr>
          <p:cNvPr id="9" name="矩形 8">
            <a:extLst>
              <a:ext uri="{FF2B5EF4-FFF2-40B4-BE49-F238E27FC236}">
                <a16:creationId xmlns:a16="http://schemas.microsoft.com/office/drawing/2014/main" id="{9FBC769B-3E14-E714-EA2F-6B771FAB0DCB}"/>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文本框 9">
            <a:extLst>
              <a:ext uri="{FF2B5EF4-FFF2-40B4-BE49-F238E27FC236}">
                <a16:creationId xmlns:a16="http://schemas.microsoft.com/office/drawing/2014/main" id="{506BDB3A-606C-F9EE-4ED9-7EC633316B80}"/>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22</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4" name="文本框 3">
            <a:extLst>
              <a:ext uri="{FF2B5EF4-FFF2-40B4-BE49-F238E27FC236}">
                <a16:creationId xmlns:a16="http://schemas.microsoft.com/office/drawing/2014/main" id="{65F09383-2383-8241-014D-F62BCE5D5633}"/>
              </a:ext>
            </a:extLst>
          </p:cNvPr>
          <p:cNvSpPr txBox="1"/>
          <p:nvPr/>
        </p:nvSpPr>
        <p:spPr>
          <a:xfrm>
            <a:off x="420359" y="2413504"/>
            <a:ext cx="9860181" cy="2238241"/>
          </a:xfrm>
          <a:prstGeom prst="rect">
            <a:avLst/>
          </a:prstGeom>
          <a:noFill/>
        </p:spPr>
        <p:txBody>
          <a:bodyPr wrap="square">
            <a:spAutoFit/>
          </a:bodyPr>
          <a:lstStyle/>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逻辑一致性：题目由规则推理产生，避免语义冲突</a:t>
            </a:r>
          </a:p>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语义可解释性：样本可追溯到图式、关系和推理链</a:t>
            </a:r>
          </a:p>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难度可控性：可基于元信息进行分层构造</a:t>
            </a:r>
          </a:p>
          <a:p>
            <a:pPr marL="342900" marR="0" lvl="0" indent="-342900" defTabSz="914400" rtl="0" eaLnBrk="1" fontAlgn="auto" latinLnBrk="0" hangingPunct="1">
              <a:lnSpc>
                <a:spcPct val="150000"/>
              </a:lnSpc>
              <a:spcBef>
                <a:spcPts val="0"/>
              </a:spcBef>
              <a:spcAft>
                <a:spcPts val="0"/>
              </a:spcAft>
              <a:buClrTx/>
              <a:buSzTx/>
              <a:buFont typeface="Arial" panose="020B0604020202020204" pitchFamily="34" charset="0"/>
              <a:buChar char="•"/>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规模可扩展性：支持图式扩展、实体替换和表达多样化问题类型</a:t>
            </a:r>
            <a:endPar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Tree>
    <p:extLst>
      <p:ext uri="{BB962C8B-B14F-4D97-AF65-F5344CB8AC3E}">
        <p14:creationId xmlns:p14="http://schemas.microsoft.com/office/powerpoint/2010/main" val="384947598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5AA7D4-8148-DECE-C829-95BADD50EF30}"/>
            </a:ext>
          </a:extLst>
        </p:cNvPr>
        <p:cNvGrpSpPr/>
        <p:nvPr/>
      </p:nvGrpSpPr>
      <p:grpSpPr>
        <a:xfrm>
          <a:off x="0" y="0"/>
          <a:ext cx="0" cy="0"/>
          <a:chOff x="0" y="0"/>
          <a:chExt cx="0" cy="0"/>
        </a:xfrm>
      </p:grpSpPr>
      <p:pic>
        <p:nvPicPr>
          <p:cNvPr id="70" name="图片 69">
            <a:extLst>
              <a:ext uri="{FF2B5EF4-FFF2-40B4-BE49-F238E27FC236}">
                <a16:creationId xmlns:a16="http://schemas.microsoft.com/office/drawing/2014/main" id="{F9BA23B2-7172-D315-BA07-4C7B34C3D5C2}"/>
              </a:ext>
            </a:extLst>
          </p:cNvPr>
          <p:cNvPicPr>
            <a:picLocks noChangeAspect="1"/>
          </p:cNvPicPr>
          <p:nvPr/>
        </p:nvPicPr>
        <p:blipFill>
          <a:blip r:embed="rId3"/>
          <a:stretch>
            <a:fillRect/>
          </a:stretch>
        </p:blipFill>
        <p:spPr>
          <a:xfrm>
            <a:off x="0" y="-23656"/>
            <a:ext cx="12192000" cy="6858000"/>
          </a:xfrm>
          <a:prstGeom prst="rect">
            <a:avLst/>
          </a:prstGeom>
        </p:spPr>
      </p:pic>
      <p:sp>
        <p:nvSpPr>
          <p:cNvPr id="2" name="矩形 1">
            <a:extLst>
              <a:ext uri="{FF2B5EF4-FFF2-40B4-BE49-F238E27FC236}">
                <a16:creationId xmlns:a16="http://schemas.microsoft.com/office/drawing/2014/main" id="{896B8993-7FB0-A687-5CE0-EC12C2476A2E}"/>
              </a:ext>
            </a:extLst>
          </p:cNvPr>
          <p:cNvSpPr/>
          <p:nvPr/>
        </p:nvSpPr>
        <p:spPr>
          <a:xfrm>
            <a:off x="0" y="1866900"/>
            <a:ext cx="12192000" cy="3124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cs typeface="微软雅黑" panose="020B0503020204020204" pitchFamily="34" charset="-122"/>
            </a:endParaRPr>
          </a:p>
        </p:txBody>
      </p:sp>
      <p:cxnSp>
        <p:nvCxnSpPr>
          <p:cNvPr id="3" name="直接连接符 2">
            <a:extLst>
              <a:ext uri="{FF2B5EF4-FFF2-40B4-BE49-F238E27FC236}">
                <a16:creationId xmlns:a16="http://schemas.microsoft.com/office/drawing/2014/main" id="{3FC619AF-5C47-7538-6C68-38212D9A8060}"/>
              </a:ext>
            </a:extLst>
          </p:cNvPr>
          <p:cNvCxnSpPr/>
          <p:nvPr/>
        </p:nvCxnSpPr>
        <p:spPr>
          <a:xfrm>
            <a:off x="-123825" y="3413760"/>
            <a:ext cx="2794000" cy="0"/>
          </a:xfrm>
          <a:prstGeom prst="line">
            <a:avLst/>
          </a:prstGeom>
          <a:ln w="63500">
            <a:solidFill>
              <a:schemeClr val="bg1"/>
            </a:solidFill>
          </a:ln>
        </p:spPr>
        <p:style>
          <a:lnRef idx="1">
            <a:schemeClr val="accent1"/>
          </a:lnRef>
          <a:fillRef idx="0">
            <a:schemeClr val="accent1"/>
          </a:fillRef>
          <a:effectRef idx="0">
            <a:schemeClr val="accent1"/>
          </a:effectRef>
          <a:fontRef idx="minor">
            <a:schemeClr val="tx1"/>
          </a:fontRef>
        </p:style>
      </p:cxnSp>
      <p:sp>
        <p:nvSpPr>
          <p:cNvPr id="6" name="椭圆 5">
            <a:extLst>
              <a:ext uri="{FF2B5EF4-FFF2-40B4-BE49-F238E27FC236}">
                <a16:creationId xmlns:a16="http://schemas.microsoft.com/office/drawing/2014/main" id="{8F1D6B04-B5D0-AF91-FDC5-3E0FE598F757}"/>
              </a:ext>
            </a:extLst>
          </p:cNvPr>
          <p:cNvSpPr/>
          <p:nvPr/>
        </p:nvSpPr>
        <p:spPr>
          <a:xfrm>
            <a:off x="2983865" y="2552700"/>
            <a:ext cx="1722120" cy="1722120"/>
          </a:xfrm>
          <a:prstGeom prst="ellipse">
            <a:avLst/>
          </a:prstGeom>
          <a:gradFill>
            <a:gsLst>
              <a:gs pos="0">
                <a:srgbClr val="D7CFD1"/>
              </a:gs>
              <a:gs pos="100000">
                <a:srgbClr val="FBFAFC"/>
              </a:gs>
            </a:gsLst>
            <a:lin ang="9360000" scaled="0"/>
          </a:gradFill>
          <a:ln w="34925">
            <a:solidFill>
              <a:schemeClr val="bg1"/>
            </a:solidFill>
          </a:ln>
          <a:effectLst>
            <a:outerShdw blurRad="457200" dist="38100" dir="10740000" algn="t" rotWithShape="0">
              <a:prstClr val="black">
                <a:alpha val="4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cs typeface="微软雅黑" panose="020B0503020204020204" pitchFamily="34" charset="-122"/>
            </a:endParaRPr>
          </a:p>
        </p:txBody>
      </p:sp>
      <p:cxnSp>
        <p:nvCxnSpPr>
          <p:cNvPr id="5" name="直接连接符 4">
            <a:extLst>
              <a:ext uri="{FF2B5EF4-FFF2-40B4-BE49-F238E27FC236}">
                <a16:creationId xmlns:a16="http://schemas.microsoft.com/office/drawing/2014/main" id="{84E6C7D0-F6A5-F135-E5C2-9D09F782D0BC}"/>
              </a:ext>
            </a:extLst>
          </p:cNvPr>
          <p:cNvCxnSpPr/>
          <p:nvPr/>
        </p:nvCxnSpPr>
        <p:spPr>
          <a:xfrm>
            <a:off x="5126355" y="3413760"/>
            <a:ext cx="7275830" cy="0"/>
          </a:xfrm>
          <a:prstGeom prst="line">
            <a:avLst/>
          </a:prstGeom>
          <a:ln w="635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1" name="Group 12">
            <a:extLst>
              <a:ext uri="{FF2B5EF4-FFF2-40B4-BE49-F238E27FC236}">
                <a16:creationId xmlns:a16="http://schemas.microsoft.com/office/drawing/2014/main" id="{E1F985C4-BB1A-2CE4-2527-364A109D5D19}"/>
              </a:ext>
            </a:extLst>
          </p:cNvPr>
          <p:cNvGrpSpPr>
            <a:grpSpLocks noChangeAspect="1"/>
          </p:cNvGrpSpPr>
          <p:nvPr/>
        </p:nvGrpSpPr>
        <p:grpSpPr>
          <a:xfrm>
            <a:off x="3416935" y="2997835"/>
            <a:ext cx="855980" cy="862330"/>
            <a:chOff x="2366" y="426"/>
            <a:chExt cx="1206" cy="1214"/>
          </a:xfrm>
          <a:solidFill>
            <a:schemeClr val="accent1"/>
          </a:solidFill>
        </p:grpSpPr>
        <p:sp>
          <p:nvSpPr>
            <p:cNvPr id="43" name="Freeform 13">
              <a:extLst>
                <a:ext uri="{FF2B5EF4-FFF2-40B4-BE49-F238E27FC236}">
                  <a16:creationId xmlns:a16="http://schemas.microsoft.com/office/drawing/2014/main" id="{5ACBD8A2-E063-960D-9B85-FDD0D7CAAF27}"/>
                </a:ext>
              </a:extLst>
            </p:cNvPr>
            <p:cNvSpPr>
              <a:spLocks noEditPoints="1"/>
            </p:cNvSpPr>
            <p:nvPr/>
          </p:nvSpPr>
          <p:spPr bwMode="auto">
            <a:xfrm>
              <a:off x="2366" y="426"/>
              <a:ext cx="1206" cy="932"/>
            </a:xfrm>
            <a:custGeom>
              <a:avLst/>
              <a:gdLst>
                <a:gd name="T0" fmla="*/ 810 w 885"/>
                <a:gd name="T1" fmla="*/ 684 h 684"/>
                <a:gd name="T2" fmla="*/ 75 w 885"/>
                <a:gd name="T3" fmla="*/ 684 h 684"/>
                <a:gd name="T4" fmla="*/ 0 w 885"/>
                <a:gd name="T5" fmla="*/ 609 h 684"/>
                <a:gd name="T6" fmla="*/ 0 w 885"/>
                <a:gd name="T7" fmla="*/ 75 h 684"/>
                <a:gd name="T8" fmla="*/ 75 w 885"/>
                <a:gd name="T9" fmla="*/ 0 h 684"/>
                <a:gd name="T10" fmla="*/ 810 w 885"/>
                <a:gd name="T11" fmla="*/ 0 h 684"/>
                <a:gd name="T12" fmla="*/ 885 w 885"/>
                <a:gd name="T13" fmla="*/ 75 h 684"/>
                <a:gd name="T14" fmla="*/ 885 w 885"/>
                <a:gd name="T15" fmla="*/ 609 h 684"/>
                <a:gd name="T16" fmla="*/ 810 w 885"/>
                <a:gd name="T17" fmla="*/ 684 h 684"/>
                <a:gd name="T18" fmla="*/ 75 w 885"/>
                <a:gd name="T19" fmla="*/ 60 h 684"/>
                <a:gd name="T20" fmla="*/ 60 w 885"/>
                <a:gd name="T21" fmla="*/ 75 h 684"/>
                <a:gd name="T22" fmla="*/ 60 w 885"/>
                <a:gd name="T23" fmla="*/ 609 h 684"/>
                <a:gd name="T24" fmla="*/ 75 w 885"/>
                <a:gd name="T25" fmla="*/ 624 h 684"/>
                <a:gd name="T26" fmla="*/ 810 w 885"/>
                <a:gd name="T27" fmla="*/ 624 h 684"/>
                <a:gd name="T28" fmla="*/ 825 w 885"/>
                <a:gd name="T29" fmla="*/ 609 h 684"/>
                <a:gd name="T30" fmla="*/ 825 w 885"/>
                <a:gd name="T31" fmla="*/ 75 h 684"/>
                <a:gd name="T32" fmla="*/ 810 w 885"/>
                <a:gd name="T33" fmla="*/ 60 h 684"/>
                <a:gd name="T34" fmla="*/ 75 w 885"/>
                <a:gd name="T35" fmla="*/ 6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5" h="684">
                  <a:moveTo>
                    <a:pt x="810" y="684"/>
                  </a:moveTo>
                  <a:cubicBezTo>
                    <a:pt x="75" y="684"/>
                    <a:pt x="75" y="684"/>
                    <a:pt x="75" y="684"/>
                  </a:cubicBezTo>
                  <a:cubicBezTo>
                    <a:pt x="33" y="684"/>
                    <a:pt x="0" y="650"/>
                    <a:pt x="0" y="609"/>
                  </a:cubicBezTo>
                  <a:cubicBezTo>
                    <a:pt x="0" y="75"/>
                    <a:pt x="0" y="75"/>
                    <a:pt x="0" y="75"/>
                  </a:cubicBezTo>
                  <a:cubicBezTo>
                    <a:pt x="0" y="33"/>
                    <a:pt x="33" y="0"/>
                    <a:pt x="75" y="0"/>
                  </a:cubicBezTo>
                  <a:cubicBezTo>
                    <a:pt x="810" y="0"/>
                    <a:pt x="810" y="0"/>
                    <a:pt x="810" y="0"/>
                  </a:cubicBezTo>
                  <a:cubicBezTo>
                    <a:pt x="851" y="0"/>
                    <a:pt x="885" y="33"/>
                    <a:pt x="885" y="75"/>
                  </a:cubicBezTo>
                  <a:cubicBezTo>
                    <a:pt x="885" y="609"/>
                    <a:pt x="885" y="609"/>
                    <a:pt x="885" y="609"/>
                  </a:cubicBezTo>
                  <a:cubicBezTo>
                    <a:pt x="885" y="650"/>
                    <a:pt x="851" y="684"/>
                    <a:pt x="810" y="684"/>
                  </a:cubicBezTo>
                  <a:close/>
                  <a:moveTo>
                    <a:pt x="75" y="60"/>
                  </a:moveTo>
                  <a:cubicBezTo>
                    <a:pt x="66" y="60"/>
                    <a:pt x="60" y="66"/>
                    <a:pt x="60" y="75"/>
                  </a:cubicBezTo>
                  <a:cubicBezTo>
                    <a:pt x="60" y="609"/>
                    <a:pt x="60" y="609"/>
                    <a:pt x="60" y="609"/>
                  </a:cubicBezTo>
                  <a:cubicBezTo>
                    <a:pt x="60" y="617"/>
                    <a:pt x="66" y="624"/>
                    <a:pt x="75" y="624"/>
                  </a:cubicBezTo>
                  <a:cubicBezTo>
                    <a:pt x="810" y="624"/>
                    <a:pt x="810" y="624"/>
                    <a:pt x="810" y="624"/>
                  </a:cubicBezTo>
                  <a:cubicBezTo>
                    <a:pt x="818" y="624"/>
                    <a:pt x="825" y="617"/>
                    <a:pt x="825" y="609"/>
                  </a:cubicBezTo>
                  <a:cubicBezTo>
                    <a:pt x="825" y="75"/>
                    <a:pt x="825" y="75"/>
                    <a:pt x="825" y="75"/>
                  </a:cubicBezTo>
                  <a:cubicBezTo>
                    <a:pt x="825" y="66"/>
                    <a:pt x="818" y="60"/>
                    <a:pt x="810" y="60"/>
                  </a:cubicBezTo>
                  <a:lnTo>
                    <a:pt x="75" y="6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47" name="Freeform 14">
              <a:extLst>
                <a:ext uri="{FF2B5EF4-FFF2-40B4-BE49-F238E27FC236}">
                  <a16:creationId xmlns:a16="http://schemas.microsoft.com/office/drawing/2014/main" id="{61850693-46C6-D0E5-6577-40361FD22776}"/>
                </a:ext>
              </a:extLst>
            </p:cNvPr>
            <p:cNvSpPr/>
            <p:nvPr/>
          </p:nvSpPr>
          <p:spPr bwMode="auto">
            <a:xfrm>
              <a:off x="2407" y="1151"/>
              <a:ext cx="1124" cy="176"/>
            </a:xfrm>
            <a:custGeom>
              <a:avLst/>
              <a:gdLst>
                <a:gd name="T0" fmla="*/ 807 w 825"/>
                <a:gd name="T1" fmla="*/ 129 h 129"/>
                <a:gd name="T2" fmla="*/ 17 w 825"/>
                <a:gd name="T3" fmla="*/ 129 h 129"/>
                <a:gd name="T4" fmla="*/ 0 w 825"/>
                <a:gd name="T5" fmla="*/ 111 h 129"/>
                <a:gd name="T6" fmla="*/ 0 w 825"/>
                <a:gd name="T7" fmla="*/ 17 h 129"/>
                <a:gd name="T8" fmla="*/ 17 w 825"/>
                <a:gd name="T9" fmla="*/ 0 h 129"/>
                <a:gd name="T10" fmla="*/ 807 w 825"/>
                <a:gd name="T11" fmla="*/ 0 h 129"/>
                <a:gd name="T12" fmla="*/ 825 w 825"/>
                <a:gd name="T13" fmla="*/ 17 h 129"/>
                <a:gd name="T14" fmla="*/ 825 w 825"/>
                <a:gd name="T15" fmla="*/ 111 h 129"/>
                <a:gd name="T16" fmla="*/ 807 w 825"/>
                <a:gd name="T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5" h="129">
                  <a:moveTo>
                    <a:pt x="807" y="129"/>
                  </a:moveTo>
                  <a:cubicBezTo>
                    <a:pt x="17" y="129"/>
                    <a:pt x="17" y="129"/>
                    <a:pt x="17" y="129"/>
                  </a:cubicBezTo>
                  <a:cubicBezTo>
                    <a:pt x="8" y="129"/>
                    <a:pt x="0" y="121"/>
                    <a:pt x="0" y="111"/>
                  </a:cubicBezTo>
                  <a:cubicBezTo>
                    <a:pt x="0" y="17"/>
                    <a:pt x="0" y="17"/>
                    <a:pt x="0" y="17"/>
                  </a:cubicBezTo>
                  <a:cubicBezTo>
                    <a:pt x="0" y="8"/>
                    <a:pt x="8" y="0"/>
                    <a:pt x="17" y="0"/>
                  </a:cubicBezTo>
                  <a:cubicBezTo>
                    <a:pt x="807" y="0"/>
                    <a:pt x="807" y="0"/>
                    <a:pt x="807" y="0"/>
                  </a:cubicBezTo>
                  <a:cubicBezTo>
                    <a:pt x="817" y="0"/>
                    <a:pt x="825" y="8"/>
                    <a:pt x="825" y="17"/>
                  </a:cubicBezTo>
                  <a:cubicBezTo>
                    <a:pt x="825" y="111"/>
                    <a:pt x="825" y="111"/>
                    <a:pt x="825" y="111"/>
                  </a:cubicBezTo>
                  <a:cubicBezTo>
                    <a:pt x="825" y="121"/>
                    <a:pt x="817" y="129"/>
                    <a:pt x="807"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48" name="Freeform 15">
              <a:extLst>
                <a:ext uri="{FF2B5EF4-FFF2-40B4-BE49-F238E27FC236}">
                  <a16:creationId xmlns:a16="http://schemas.microsoft.com/office/drawing/2014/main" id="{E7565BE3-59D1-9723-7DFA-66DE5DD8B685}"/>
                </a:ext>
              </a:extLst>
            </p:cNvPr>
            <p:cNvSpPr>
              <a:spLocks noEditPoints="1"/>
            </p:cNvSpPr>
            <p:nvPr/>
          </p:nvSpPr>
          <p:spPr bwMode="auto">
            <a:xfrm>
              <a:off x="2911" y="1181"/>
              <a:ext cx="115" cy="116"/>
            </a:xfrm>
            <a:custGeom>
              <a:avLst/>
              <a:gdLst>
                <a:gd name="T0" fmla="*/ 42 w 84"/>
                <a:gd name="T1" fmla="*/ 85 h 85"/>
                <a:gd name="T2" fmla="*/ 0 w 84"/>
                <a:gd name="T3" fmla="*/ 42 h 85"/>
                <a:gd name="T4" fmla="*/ 42 w 84"/>
                <a:gd name="T5" fmla="*/ 0 h 85"/>
                <a:gd name="T6" fmla="*/ 84 w 84"/>
                <a:gd name="T7" fmla="*/ 42 h 85"/>
                <a:gd name="T8" fmla="*/ 42 w 84"/>
                <a:gd name="T9" fmla="*/ 85 h 85"/>
                <a:gd name="T10" fmla="*/ 42 w 84"/>
                <a:gd name="T11" fmla="*/ 12 h 85"/>
                <a:gd name="T12" fmla="*/ 12 w 84"/>
                <a:gd name="T13" fmla="*/ 42 h 85"/>
                <a:gd name="T14" fmla="*/ 42 w 84"/>
                <a:gd name="T15" fmla="*/ 73 h 85"/>
                <a:gd name="T16" fmla="*/ 72 w 84"/>
                <a:gd name="T17" fmla="*/ 42 h 85"/>
                <a:gd name="T18" fmla="*/ 42 w 84"/>
                <a:gd name="T19" fmla="*/ 1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5">
                  <a:moveTo>
                    <a:pt x="42" y="85"/>
                  </a:moveTo>
                  <a:cubicBezTo>
                    <a:pt x="19" y="85"/>
                    <a:pt x="0" y="66"/>
                    <a:pt x="0" y="42"/>
                  </a:cubicBezTo>
                  <a:cubicBezTo>
                    <a:pt x="0" y="19"/>
                    <a:pt x="19" y="0"/>
                    <a:pt x="42" y="0"/>
                  </a:cubicBezTo>
                  <a:cubicBezTo>
                    <a:pt x="66" y="0"/>
                    <a:pt x="84" y="19"/>
                    <a:pt x="84" y="42"/>
                  </a:cubicBezTo>
                  <a:cubicBezTo>
                    <a:pt x="84" y="66"/>
                    <a:pt x="66" y="85"/>
                    <a:pt x="42" y="85"/>
                  </a:cubicBezTo>
                  <a:close/>
                  <a:moveTo>
                    <a:pt x="42" y="12"/>
                  </a:moveTo>
                  <a:cubicBezTo>
                    <a:pt x="25" y="12"/>
                    <a:pt x="12" y="26"/>
                    <a:pt x="12" y="42"/>
                  </a:cubicBezTo>
                  <a:cubicBezTo>
                    <a:pt x="12" y="59"/>
                    <a:pt x="25" y="73"/>
                    <a:pt x="42" y="73"/>
                  </a:cubicBezTo>
                  <a:cubicBezTo>
                    <a:pt x="59" y="73"/>
                    <a:pt x="72" y="59"/>
                    <a:pt x="72" y="42"/>
                  </a:cubicBezTo>
                  <a:cubicBezTo>
                    <a:pt x="72" y="26"/>
                    <a:pt x="59" y="12"/>
                    <a:pt x="4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49" name="Rectangle 16">
              <a:extLst>
                <a:ext uri="{FF2B5EF4-FFF2-40B4-BE49-F238E27FC236}">
                  <a16:creationId xmlns:a16="http://schemas.microsoft.com/office/drawing/2014/main" id="{A3C718F1-F974-91BB-DCF1-A9344F9960F3}"/>
                </a:ext>
              </a:extLst>
            </p:cNvPr>
            <p:cNvSpPr>
              <a:spLocks noChangeArrowheads="1"/>
            </p:cNvSpPr>
            <p:nvPr/>
          </p:nvSpPr>
          <p:spPr bwMode="auto">
            <a:xfrm>
              <a:off x="2852" y="1402"/>
              <a:ext cx="232" cy="20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50" name="Rectangle 17">
              <a:extLst>
                <a:ext uri="{FF2B5EF4-FFF2-40B4-BE49-F238E27FC236}">
                  <a16:creationId xmlns:a16="http://schemas.microsoft.com/office/drawing/2014/main" id="{9D733FDD-A294-A7BA-9DC3-4F0DDB972E89}"/>
                </a:ext>
              </a:extLst>
            </p:cNvPr>
            <p:cNvSpPr>
              <a:spLocks noChangeArrowheads="1"/>
            </p:cNvSpPr>
            <p:nvPr/>
          </p:nvSpPr>
          <p:spPr bwMode="auto">
            <a:xfrm>
              <a:off x="2696" y="1592"/>
              <a:ext cx="545" cy="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grpSp>
      <p:sp>
        <p:nvSpPr>
          <p:cNvPr id="4" name="文本框 3">
            <a:extLst>
              <a:ext uri="{FF2B5EF4-FFF2-40B4-BE49-F238E27FC236}">
                <a16:creationId xmlns:a16="http://schemas.microsoft.com/office/drawing/2014/main" id="{827ADB00-0128-D051-9F8E-6926162F75D8}"/>
              </a:ext>
            </a:extLst>
          </p:cNvPr>
          <p:cNvSpPr txBox="1"/>
          <p:nvPr/>
        </p:nvSpPr>
        <p:spPr>
          <a:xfrm>
            <a:off x="5139055" y="2552990"/>
            <a:ext cx="870751" cy="830997"/>
          </a:xfrm>
          <a:prstGeom prst="rect">
            <a:avLst/>
          </a:prstGeom>
          <a:noFill/>
        </p:spPr>
        <p:txBody>
          <a:bodyPr wrap="none" rtlCol="0" anchor="ctr" anchorCtr="0">
            <a:spAutoFit/>
          </a:bodyPr>
          <a:lstStyle/>
          <a:p>
            <a:r>
              <a:rPr lang="en-US" altLang="zh-CN" sz="4800" dirty="0">
                <a:solidFill>
                  <a:schemeClr val="bg1"/>
                </a:solidFill>
                <a:uFillTx/>
                <a:latin typeface="Arial" panose="020B0604020202020204" pitchFamily="34" charset="0"/>
                <a:ea typeface="微软雅黑" panose="020B0503020204020204" pitchFamily="34" charset="-122"/>
              </a:rPr>
              <a:t>04</a:t>
            </a:r>
          </a:p>
        </p:txBody>
      </p:sp>
      <p:sp>
        <p:nvSpPr>
          <p:cNvPr id="8" name="标题 4">
            <a:extLst>
              <a:ext uri="{FF2B5EF4-FFF2-40B4-BE49-F238E27FC236}">
                <a16:creationId xmlns:a16="http://schemas.microsoft.com/office/drawing/2014/main" id="{33F0B0C6-5089-73DE-F89C-26C6C6FA5568}"/>
              </a:ext>
            </a:extLst>
          </p:cNvPr>
          <p:cNvSpPr>
            <a:spLocks noGrp="1"/>
          </p:cNvSpPr>
          <p:nvPr/>
        </p:nvSpPr>
        <p:spPr>
          <a:xfrm>
            <a:off x="5095387" y="3377664"/>
            <a:ext cx="7275830" cy="915280"/>
          </a:xfrm>
          <a:prstGeom prst="rect">
            <a:avLst/>
          </a:prstGeom>
        </p:spPr>
        <p:txBody>
          <a:bodyPr vert="horz" lIns="90170" tIns="46990" rIns="90170" bIns="46990" rtlCol="0" anchor="b" anchorCtr="0">
            <a:normAutofit/>
          </a:bodyPr>
          <a:lstStyle>
            <a:lvl1pPr algn="ctr" defTabSz="914400" rtl="0" eaLnBrk="1" fontAlgn="auto" latinLnBrk="0" hangingPunct="1">
              <a:lnSpc>
                <a:spcPct val="100000"/>
              </a:lnSpc>
              <a:spcBef>
                <a:spcPct val="0"/>
              </a:spcBef>
              <a:buNone/>
              <a:defRPr sz="2400" b="1" u="none" strike="noStrike" kern="1200" cap="none" spc="300" normalizeH="0" baseline="0">
                <a:solidFill>
                  <a:schemeClr val="accent2"/>
                </a:solidFill>
                <a:uFillTx/>
                <a:latin typeface="微软雅黑" panose="020B0503020204020204" charset="-122"/>
                <a:ea typeface="微软雅黑" panose="020B0503020204020204" charset="-122"/>
                <a:cs typeface="微软雅黑" panose="020B0503020204020204" charset="-122"/>
              </a:defRPr>
            </a:lvl1pPr>
          </a:lstStyle>
          <a:p>
            <a:pPr algn="l"/>
            <a:r>
              <a:rPr lang="zh-CN" altLang="en-US" sz="3200" dirty="0">
                <a:solidFill>
                  <a:schemeClr val="bg1"/>
                </a:solidFill>
                <a:latin typeface="Times New Roman" panose="02020603050405020304" pitchFamily="18" charset="0"/>
                <a:ea typeface="微软雅黑" panose="020B0503020204020204" pitchFamily="34" charset="-122"/>
                <a:cs typeface="Times New Roman" panose="02020603050405020304" pitchFamily="18" charset="0"/>
              </a:rPr>
              <a:t>研究计划与预期成果</a:t>
            </a:r>
          </a:p>
        </p:txBody>
      </p:sp>
      <p:grpSp>
        <p:nvGrpSpPr>
          <p:cNvPr id="7" name="组合 6">
            <a:extLst>
              <a:ext uri="{FF2B5EF4-FFF2-40B4-BE49-F238E27FC236}">
                <a16:creationId xmlns:a16="http://schemas.microsoft.com/office/drawing/2014/main" id="{82B75148-435C-706D-6AFC-85C8D4A0DF3C}"/>
              </a:ext>
            </a:extLst>
          </p:cNvPr>
          <p:cNvGrpSpPr/>
          <p:nvPr/>
        </p:nvGrpSpPr>
        <p:grpSpPr>
          <a:xfrm>
            <a:off x="10177780" y="329882"/>
            <a:ext cx="1512002" cy="444892"/>
            <a:chOff x="9556201" y="498129"/>
            <a:chExt cx="1993881" cy="586680"/>
          </a:xfrm>
        </p:grpSpPr>
        <p:grpSp>
          <p:nvGrpSpPr>
            <p:cNvPr id="10" name="组合 9">
              <a:extLst>
                <a:ext uri="{FF2B5EF4-FFF2-40B4-BE49-F238E27FC236}">
                  <a16:creationId xmlns:a16="http://schemas.microsoft.com/office/drawing/2014/main" id="{2C844AC6-AA5A-F11E-42C2-9D944378F1B1}"/>
                </a:ext>
              </a:extLst>
            </p:cNvPr>
            <p:cNvGrpSpPr/>
            <p:nvPr userDrawn="1"/>
          </p:nvGrpSpPr>
          <p:grpSpPr>
            <a:xfrm>
              <a:off x="10239376" y="968937"/>
              <a:ext cx="1307697" cy="96254"/>
              <a:chOff x="4616246" y="3878362"/>
              <a:chExt cx="5571416" cy="410087"/>
            </a:xfrm>
            <a:solidFill>
              <a:schemeClr val="tx1">
                <a:alpha val="80000"/>
              </a:schemeClr>
            </a:solidFill>
          </p:grpSpPr>
          <p:sp>
            <p:nvSpPr>
              <p:cNvPr id="54" name="Freeform 17">
                <a:extLst>
                  <a:ext uri="{FF2B5EF4-FFF2-40B4-BE49-F238E27FC236}">
                    <a16:creationId xmlns:a16="http://schemas.microsoft.com/office/drawing/2014/main" id="{6D76D0A0-23FF-95FB-48CB-033EEEB08BF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18">
                <a:extLst>
                  <a:ext uri="{FF2B5EF4-FFF2-40B4-BE49-F238E27FC236}">
                    <a16:creationId xmlns:a16="http://schemas.microsoft.com/office/drawing/2014/main" id="{8C252CA6-4501-EFA3-1A4F-C3F592339E05}"/>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19">
                <a:extLst>
                  <a:ext uri="{FF2B5EF4-FFF2-40B4-BE49-F238E27FC236}">
                    <a16:creationId xmlns:a16="http://schemas.microsoft.com/office/drawing/2014/main" id="{A1E3931B-A318-448D-3D4F-D2396FE7B66B}"/>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0">
                <a:extLst>
                  <a:ext uri="{FF2B5EF4-FFF2-40B4-BE49-F238E27FC236}">
                    <a16:creationId xmlns:a16="http://schemas.microsoft.com/office/drawing/2014/main" id="{130688E3-08D4-4F6D-9669-58FA987C0B15}"/>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1">
                <a:extLst>
                  <a:ext uri="{FF2B5EF4-FFF2-40B4-BE49-F238E27FC236}">
                    <a16:creationId xmlns:a16="http://schemas.microsoft.com/office/drawing/2014/main" id="{F382BA4D-F9E7-D33D-B7E3-944FAAB5EEB2}"/>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2">
                <a:extLst>
                  <a:ext uri="{FF2B5EF4-FFF2-40B4-BE49-F238E27FC236}">
                    <a16:creationId xmlns:a16="http://schemas.microsoft.com/office/drawing/2014/main" id="{0C110430-52E2-FB12-B1DA-A3939D3AF959}"/>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3">
                <a:extLst>
                  <a:ext uri="{FF2B5EF4-FFF2-40B4-BE49-F238E27FC236}">
                    <a16:creationId xmlns:a16="http://schemas.microsoft.com/office/drawing/2014/main" id="{5B26D1AE-45D9-C01C-4FBC-73B9BF99105D}"/>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5">
                <a:extLst>
                  <a:ext uri="{FF2B5EF4-FFF2-40B4-BE49-F238E27FC236}">
                    <a16:creationId xmlns:a16="http://schemas.microsoft.com/office/drawing/2014/main" id="{1389EE26-BE9F-8073-C19F-935E8506F5C6}"/>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7">
                <a:extLst>
                  <a:ext uri="{FF2B5EF4-FFF2-40B4-BE49-F238E27FC236}">
                    <a16:creationId xmlns:a16="http://schemas.microsoft.com/office/drawing/2014/main" id="{F5DF03F8-E24D-F8AE-EF28-12912FA05399}"/>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9">
                <a:extLst>
                  <a:ext uri="{FF2B5EF4-FFF2-40B4-BE49-F238E27FC236}">
                    <a16:creationId xmlns:a16="http://schemas.microsoft.com/office/drawing/2014/main" id="{43B12225-8563-D19D-3236-3FA482904B0E}"/>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0">
                <a:extLst>
                  <a:ext uri="{FF2B5EF4-FFF2-40B4-BE49-F238E27FC236}">
                    <a16:creationId xmlns:a16="http://schemas.microsoft.com/office/drawing/2014/main" id="{AE0B7ABB-8F73-F830-A18E-2A84C6776BF6}"/>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1">
                <a:extLst>
                  <a:ext uri="{FF2B5EF4-FFF2-40B4-BE49-F238E27FC236}">
                    <a16:creationId xmlns:a16="http://schemas.microsoft.com/office/drawing/2014/main" id="{A3E3B25E-8570-A394-696B-5D54C528B4ED}"/>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32">
                <a:extLst>
                  <a:ext uri="{FF2B5EF4-FFF2-40B4-BE49-F238E27FC236}">
                    <a16:creationId xmlns:a16="http://schemas.microsoft.com/office/drawing/2014/main" id="{19267EE8-9BD4-C71A-B832-418DC7D57D3C}"/>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3">
                <a:extLst>
                  <a:ext uri="{FF2B5EF4-FFF2-40B4-BE49-F238E27FC236}">
                    <a16:creationId xmlns:a16="http://schemas.microsoft.com/office/drawing/2014/main" id="{D188947F-D1BF-539D-780E-F8E4FD249D5E}"/>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4">
                <a:extLst>
                  <a:ext uri="{FF2B5EF4-FFF2-40B4-BE49-F238E27FC236}">
                    <a16:creationId xmlns:a16="http://schemas.microsoft.com/office/drawing/2014/main" id="{77B825B4-1153-5EB5-B24B-03B49278DE80}"/>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5">
                <a:extLst>
                  <a:ext uri="{FF2B5EF4-FFF2-40B4-BE49-F238E27FC236}">
                    <a16:creationId xmlns:a16="http://schemas.microsoft.com/office/drawing/2014/main" id="{C9D5A80F-46CC-2FA4-9812-586B6C775383}"/>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54C691F9-B547-AEDA-9B04-6BE3E4C3BFBC}"/>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6" name="Freeform 9">
                <a:extLst>
                  <a:ext uri="{FF2B5EF4-FFF2-40B4-BE49-F238E27FC236}">
                    <a16:creationId xmlns:a16="http://schemas.microsoft.com/office/drawing/2014/main" id="{3C784626-9687-3161-2144-92BE3909CB09}"/>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0">
                <a:extLst>
                  <a:ext uri="{FF2B5EF4-FFF2-40B4-BE49-F238E27FC236}">
                    <a16:creationId xmlns:a16="http://schemas.microsoft.com/office/drawing/2014/main" id="{7304D082-3485-497A-B6B2-EB222DEC72CA}"/>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1">
                <a:extLst>
                  <a:ext uri="{FF2B5EF4-FFF2-40B4-BE49-F238E27FC236}">
                    <a16:creationId xmlns:a16="http://schemas.microsoft.com/office/drawing/2014/main" id="{1281D9FA-E637-55A0-8130-5F506228D2A7}"/>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2">
                <a:extLst>
                  <a:ext uri="{FF2B5EF4-FFF2-40B4-BE49-F238E27FC236}">
                    <a16:creationId xmlns:a16="http://schemas.microsoft.com/office/drawing/2014/main" id="{6A689C4D-9618-08FC-092B-AC8039CAB504}"/>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3">
                <a:extLst>
                  <a:ext uri="{FF2B5EF4-FFF2-40B4-BE49-F238E27FC236}">
                    <a16:creationId xmlns:a16="http://schemas.microsoft.com/office/drawing/2014/main" id="{7223A35D-F57C-B64B-31E7-4FAD88671DB8}"/>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4">
                <a:extLst>
                  <a:ext uri="{FF2B5EF4-FFF2-40B4-BE49-F238E27FC236}">
                    <a16:creationId xmlns:a16="http://schemas.microsoft.com/office/drawing/2014/main" id="{2C90123C-F734-5F27-BBC9-676C2C914A61}"/>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9E9D8B2A-EE4D-6B83-2CB9-D36B656E9942}"/>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26D00456-6611-F204-97F7-2EA3D9597426}"/>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F45B05A3-E7B5-9328-3A07-282F9499FF3E}"/>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6">
                <a:extLst>
                  <a:ext uri="{FF2B5EF4-FFF2-40B4-BE49-F238E27FC236}">
                    <a16:creationId xmlns:a16="http://schemas.microsoft.com/office/drawing/2014/main" id="{9B9A2A65-0077-D561-5F99-B004EFC243ED}"/>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8">
                <a:extLst>
                  <a:ext uri="{FF2B5EF4-FFF2-40B4-BE49-F238E27FC236}">
                    <a16:creationId xmlns:a16="http://schemas.microsoft.com/office/drawing/2014/main" id="{9741C0CC-7D5A-4535-C9A5-70648AD83A2C}"/>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36">
                <a:extLst>
                  <a:ext uri="{FF2B5EF4-FFF2-40B4-BE49-F238E27FC236}">
                    <a16:creationId xmlns:a16="http://schemas.microsoft.com/office/drawing/2014/main" id="{99C39734-01B8-D7A7-5654-B10795ED1DCB}"/>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2" name="组合 11">
              <a:extLst>
                <a:ext uri="{FF2B5EF4-FFF2-40B4-BE49-F238E27FC236}">
                  <a16:creationId xmlns:a16="http://schemas.microsoft.com/office/drawing/2014/main" id="{17517F88-DDCA-C92A-3360-78E552E02B90}"/>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3" name="Freeform 8">
                <a:extLst>
                  <a:ext uri="{FF2B5EF4-FFF2-40B4-BE49-F238E27FC236}">
                    <a16:creationId xmlns:a16="http://schemas.microsoft.com/office/drawing/2014/main" id="{13F2FFF9-09F5-3D95-8623-40180C0D14D7}"/>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2">
                <a:extLst>
                  <a:ext uri="{FF2B5EF4-FFF2-40B4-BE49-F238E27FC236}">
                    <a16:creationId xmlns:a16="http://schemas.microsoft.com/office/drawing/2014/main" id="{58F4D469-6630-EE0A-00C2-339A19E42F48}"/>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3">
                <a:extLst>
                  <a:ext uri="{FF2B5EF4-FFF2-40B4-BE49-F238E27FC236}">
                    <a16:creationId xmlns:a16="http://schemas.microsoft.com/office/drawing/2014/main" id="{9B253873-8042-EBB4-2C77-235E1C5E806C}"/>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4">
                <a:extLst>
                  <a:ext uri="{FF2B5EF4-FFF2-40B4-BE49-F238E27FC236}">
                    <a16:creationId xmlns:a16="http://schemas.microsoft.com/office/drawing/2014/main" id="{82B1BED1-1FDA-917C-E367-B1D269E4C5A2}"/>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5">
                <a:extLst>
                  <a:ext uri="{FF2B5EF4-FFF2-40B4-BE49-F238E27FC236}">
                    <a16:creationId xmlns:a16="http://schemas.microsoft.com/office/drawing/2014/main" id="{062DE86A-6883-07B5-CB66-A0BF6CDB26F4}"/>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6">
                <a:extLst>
                  <a:ext uri="{FF2B5EF4-FFF2-40B4-BE49-F238E27FC236}">
                    <a16:creationId xmlns:a16="http://schemas.microsoft.com/office/drawing/2014/main" id="{A8BB0F33-D5EF-39C7-F312-43F5B210FD3E}"/>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7">
                <a:extLst>
                  <a:ext uri="{FF2B5EF4-FFF2-40B4-BE49-F238E27FC236}">
                    <a16:creationId xmlns:a16="http://schemas.microsoft.com/office/drawing/2014/main" id="{A40CD479-AFBE-9F87-CD44-C2B4EDAD8992}"/>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8">
                <a:extLst>
                  <a:ext uri="{FF2B5EF4-FFF2-40B4-BE49-F238E27FC236}">
                    <a16:creationId xmlns:a16="http://schemas.microsoft.com/office/drawing/2014/main" id="{7D864AA3-A68A-FCC0-D204-48CA5E9085B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9">
                <a:extLst>
                  <a:ext uri="{FF2B5EF4-FFF2-40B4-BE49-F238E27FC236}">
                    <a16:creationId xmlns:a16="http://schemas.microsoft.com/office/drawing/2014/main" id="{2843E6A5-D7C8-8BED-1FA3-AA4A86CF7341}"/>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0">
                <a:extLst>
                  <a:ext uri="{FF2B5EF4-FFF2-40B4-BE49-F238E27FC236}">
                    <a16:creationId xmlns:a16="http://schemas.microsoft.com/office/drawing/2014/main" id="{8F927A32-64CA-3DCF-A999-320AC67B8E27}"/>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1">
                <a:extLst>
                  <a:ext uri="{FF2B5EF4-FFF2-40B4-BE49-F238E27FC236}">
                    <a16:creationId xmlns:a16="http://schemas.microsoft.com/office/drawing/2014/main" id="{8FD98AF2-71D2-8C9A-4B5A-E01AA2BD8520}"/>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2">
                <a:extLst>
                  <a:ext uri="{FF2B5EF4-FFF2-40B4-BE49-F238E27FC236}">
                    <a16:creationId xmlns:a16="http://schemas.microsoft.com/office/drawing/2014/main" id="{65BA4D65-9BCE-70FE-4DB1-CB3E9F03645E}"/>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3">
                <a:extLst>
                  <a:ext uri="{FF2B5EF4-FFF2-40B4-BE49-F238E27FC236}">
                    <a16:creationId xmlns:a16="http://schemas.microsoft.com/office/drawing/2014/main" id="{E5107AC8-CC0E-C55E-ADA7-294CF97E5952}"/>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4">
                <a:extLst>
                  <a:ext uri="{FF2B5EF4-FFF2-40B4-BE49-F238E27FC236}">
                    <a16:creationId xmlns:a16="http://schemas.microsoft.com/office/drawing/2014/main" id="{9FD84E8B-E3AD-08D3-B4D7-22D0694F4495}"/>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5">
                <a:extLst>
                  <a:ext uri="{FF2B5EF4-FFF2-40B4-BE49-F238E27FC236}">
                    <a16:creationId xmlns:a16="http://schemas.microsoft.com/office/drawing/2014/main" id="{1C0F7415-6AB2-2C28-3ABE-D1174653D4FD}"/>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6">
                <a:extLst>
                  <a:ext uri="{FF2B5EF4-FFF2-40B4-BE49-F238E27FC236}">
                    <a16:creationId xmlns:a16="http://schemas.microsoft.com/office/drawing/2014/main" id="{08651F35-AAC4-5D81-2CCA-E0AA32E5B0F8}"/>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7">
                <a:extLst>
                  <a:ext uri="{FF2B5EF4-FFF2-40B4-BE49-F238E27FC236}">
                    <a16:creationId xmlns:a16="http://schemas.microsoft.com/office/drawing/2014/main" id="{62482CBC-95A3-FA1E-9B90-7448DE8418AD}"/>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8">
                <a:extLst>
                  <a:ext uri="{FF2B5EF4-FFF2-40B4-BE49-F238E27FC236}">
                    <a16:creationId xmlns:a16="http://schemas.microsoft.com/office/drawing/2014/main" id="{7E28BDE2-12DB-5676-537D-43CCDFD867CE}"/>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9">
                <a:extLst>
                  <a:ext uri="{FF2B5EF4-FFF2-40B4-BE49-F238E27FC236}">
                    <a16:creationId xmlns:a16="http://schemas.microsoft.com/office/drawing/2014/main" id="{F6C48E2F-2659-5D90-7874-E16F5BB483F3}"/>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0">
                <a:extLst>
                  <a:ext uri="{FF2B5EF4-FFF2-40B4-BE49-F238E27FC236}">
                    <a16:creationId xmlns:a16="http://schemas.microsoft.com/office/drawing/2014/main" id="{96B36DBB-6A10-9815-C59F-D1576122FF68}"/>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1">
                <a:extLst>
                  <a:ext uri="{FF2B5EF4-FFF2-40B4-BE49-F238E27FC236}">
                    <a16:creationId xmlns:a16="http://schemas.microsoft.com/office/drawing/2014/main" id="{1F930D39-2731-8530-3754-DBF4E7174B85}"/>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2">
                <a:extLst>
                  <a:ext uri="{FF2B5EF4-FFF2-40B4-BE49-F238E27FC236}">
                    <a16:creationId xmlns:a16="http://schemas.microsoft.com/office/drawing/2014/main" id="{2D228022-768D-5C54-85D5-565C25E03DA2}"/>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71">
                <a:extLst>
                  <a:ext uri="{FF2B5EF4-FFF2-40B4-BE49-F238E27FC236}">
                    <a16:creationId xmlns:a16="http://schemas.microsoft.com/office/drawing/2014/main" id="{3737B392-0D44-3737-490B-23544BFB39CA}"/>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Tree>
    <p:custDataLst>
      <p:tags r:id="rId1"/>
    </p:custDataLst>
    <p:extLst>
      <p:ext uri="{BB962C8B-B14F-4D97-AF65-F5344CB8AC3E}">
        <p14:creationId xmlns:p14="http://schemas.microsoft.com/office/powerpoint/2010/main" val="2725674182"/>
      </p:ext>
    </p:extLst>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C051CA-0FA1-1AC6-9129-9C45B0B8D0B0}"/>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3F06C2B4-E236-B00E-5B33-E89C29641A66}"/>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DCDFA547-00D6-DCB2-FFDB-3EC7736D8036}"/>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658574A9-8AD2-98DE-41EB-CB03F97D7F63}"/>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06E7B65C-7D73-F792-0E84-2DBE52E8D2A0}"/>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0E76E6CB-F05C-2713-E1D6-747285EB5299}"/>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BF3EDA9E-11A3-F13D-A8E0-50E320B193D8}"/>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17356D89-37A9-8611-832B-182F2A224EDF}"/>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01A4A917-FFF1-8671-E02C-BA74BD07C965}"/>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BA464499-EA09-C4CA-8DDB-D08751FF2340}"/>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EA400758-957A-CD16-5858-E8CEA7ECD839}"/>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6139D389-9FCC-EC7B-4E3D-CAE42CBC4FAD}"/>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CA90C2AF-60C4-168A-DDD9-160F29181D04}"/>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3F2C1DA6-97A0-BA17-780C-1C7EB2C8D5CD}"/>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AED19E43-6F79-5AC3-450B-900D2263260D}"/>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D5837602-AAEA-5AEF-CC68-EDE907C15781}"/>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C734400A-6EDA-64B4-F509-D47815025A96}"/>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521FC4BA-D9A8-42EC-4527-57EFA28C7092}"/>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9E6ABB49-B3D1-E717-0F14-72BB313D9A55}"/>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70A29178-8675-F5B0-6050-FA80CB292301}"/>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EE21AE3D-17A5-6AE5-9996-3BACA92C8954}"/>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550CE13E-0179-1DAA-F301-196F8AB5244A}"/>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BCB11DFD-0E62-8C3E-04F1-8868F3761C0E}"/>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BA8E3E7E-4DF2-780D-F57A-29FFADB7D895}"/>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72C2F65F-067D-413F-3E8A-400F0471D073}"/>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C1CA8FC5-B4A6-8681-A3E9-D4449A125F2D}"/>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65E9D800-67E0-713B-480B-0BF7B3FD59F4}"/>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9CE94950-E6BD-44BD-7A35-C624C50BC63F}"/>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0F3D9786-9A33-86C6-92C4-23FBFB42D854}"/>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98F5E583-06A9-7D5C-F28D-92E17859BD88}"/>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FCF30F05-443F-02FE-5008-D82B83478824}"/>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89CFE502-0AA1-5C33-A9A1-658DB657D25C}"/>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48F74124-5289-8966-173B-9B2AF46A1207}"/>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4E360164-42EE-F12E-53C5-099D3E40914A}"/>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EA1BBA3A-EF75-B806-AE7F-0B1ADF8A4B46}"/>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0E8469AA-797A-3237-19C6-007264D43A73}"/>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8376E1E7-25C2-A1D4-6C47-85BA55E2B02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5D94911B-CD4E-4FAF-B163-94723B145C14}"/>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179125D0-799B-B31F-B278-D43B097E8AC5}"/>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C3B91367-B257-E7DB-49A7-F55117ADCCD9}"/>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7A09AF36-825E-D519-21E4-E98B0DF7867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2993BDF4-A23F-8EA6-531D-C8CE899DB8D2}"/>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307798AB-80A2-E923-FE13-95CDF50D5966}"/>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59040C52-4873-6678-C604-A095F6806B72}"/>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3345C2F9-3ED9-DDCE-51AA-03EBE107F69E}"/>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348BFA46-59D4-C616-4E0E-270E3491A9C2}"/>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EFDCE6FE-07D3-CB7D-20C1-25E06384368D}"/>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B2330D0F-A3E8-5C61-2E8E-9A75E329D499}"/>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794A13FC-C6C1-AE79-67E3-FB621C1E6D50}"/>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19644CFF-B848-B218-EED2-C384967A1D7C}"/>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27DAD55E-CD0F-5A6F-8160-BCBF8367661C}"/>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7768F82D-E4DD-9D98-19D2-A9408C9A57BC}"/>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2327A704-DCED-BA23-4058-B10E401206FA}"/>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E39B1E3B-CDB0-8A90-02F8-FC8FA4089403}"/>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558BE537-F6A7-9D29-007E-24C4AE32422B}"/>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2962F612-14C7-C1D2-C09B-C5EA625E74BE}"/>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0887B266-FBB1-1B45-793B-303C3DCF18B1}"/>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EE477884-CFEC-1300-9C59-D9E20FC31D86}"/>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DAB30FD4-4839-EC4D-2BAE-CE8531B4EC43}"/>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50C4041B-2BD3-B574-F497-9A147DF0D70D}"/>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BEB6AE75-B88F-50B0-52CA-5548ABD45F1A}"/>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A9551D8B-686F-7B54-45AB-537E1D9CE5F4}"/>
              </a:ext>
            </a:extLst>
          </p:cNvPr>
          <p:cNvSpPr txBox="1"/>
          <p:nvPr>
            <p:custDataLst>
              <p:tags r:id="rId1"/>
            </p:custDataLst>
          </p:nvPr>
        </p:nvSpPr>
        <p:spPr>
          <a:xfrm>
            <a:off x="420359" y="105116"/>
            <a:ext cx="6648351"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研究计划与预期成果</a:t>
            </a:r>
          </a:p>
        </p:txBody>
      </p:sp>
      <p:sp>
        <p:nvSpPr>
          <p:cNvPr id="9" name="矩形 8">
            <a:extLst>
              <a:ext uri="{FF2B5EF4-FFF2-40B4-BE49-F238E27FC236}">
                <a16:creationId xmlns:a16="http://schemas.microsoft.com/office/drawing/2014/main" id="{5F155C32-6F87-2E85-AA19-7B1229CCBF52}"/>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文本框 9">
            <a:extLst>
              <a:ext uri="{FF2B5EF4-FFF2-40B4-BE49-F238E27FC236}">
                <a16:creationId xmlns:a16="http://schemas.microsoft.com/office/drawing/2014/main" id="{D61EFCA9-7448-B8A9-1608-106CC0BFB9E1}"/>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24</a:t>
            </a:r>
            <a:endParaRPr lang="zh-CN" altLang="en-US" sz="2800" b="1" dirty="0">
              <a:solidFill>
                <a:schemeClr val="bg1"/>
              </a:solidFill>
              <a:latin typeface="黑体" panose="02010609060101010101" pitchFamily="49" charset="-122"/>
              <a:ea typeface="黑体" panose="02010609060101010101" pitchFamily="49" charset="-122"/>
            </a:endParaRPr>
          </a:p>
        </p:txBody>
      </p:sp>
      <p:pic>
        <p:nvPicPr>
          <p:cNvPr id="4" name="图片 3">
            <a:extLst>
              <a:ext uri="{FF2B5EF4-FFF2-40B4-BE49-F238E27FC236}">
                <a16:creationId xmlns:a16="http://schemas.microsoft.com/office/drawing/2014/main" id="{466B9A84-EF2D-CCB0-EE37-04AA5E0A7EE0}"/>
              </a:ext>
            </a:extLst>
          </p:cNvPr>
          <p:cNvPicPr>
            <a:picLocks noChangeAspect="1"/>
          </p:cNvPicPr>
          <p:nvPr/>
        </p:nvPicPr>
        <p:blipFill>
          <a:blip r:embed="rId5"/>
          <a:stretch>
            <a:fillRect/>
          </a:stretch>
        </p:blipFill>
        <p:spPr>
          <a:xfrm>
            <a:off x="898140" y="1495856"/>
            <a:ext cx="10195451" cy="4202765"/>
          </a:xfrm>
          <a:prstGeom prst="rect">
            <a:avLst/>
          </a:prstGeom>
        </p:spPr>
      </p:pic>
      <p:sp>
        <p:nvSpPr>
          <p:cNvPr id="8" name="文本框 7">
            <a:extLst>
              <a:ext uri="{FF2B5EF4-FFF2-40B4-BE49-F238E27FC236}">
                <a16:creationId xmlns:a16="http://schemas.microsoft.com/office/drawing/2014/main" id="{3957935A-20BE-9721-C687-D27FD00B8D41}"/>
              </a:ext>
            </a:extLst>
          </p:cNvPr>
          <p:cNvSpPr txBox="1"/>
          <p:nvPr/>
        </p:nvSpPr>
        <p:spPr>
          <a:xfrm>
            <a:off x="460267" y="919608"/>
            <a:ext cx="11082677" cy="576248"/>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后续研究任务与验证思路</a:t>
            </a:r>
          </a:p>
        </p:txBody>
      </p:sp>
      <p:sp>
        <p:nvSpPr>
          <p:cNvPr id="66" name="文本框 65">
            <a:extLst>
              <a:ext uri="{FF2B5EF4-FFF2-40B4-BE49-F238E27FC236}">
                <a16:creationId xmlns:a16="http://schemas.microsoft.com/office/drawing/2014/main" id="{64EB0857-2DE3-E207-D5E0-76D716AD280C}"/>
              </a:ext>
            </a:extLst>
          </p:cNvPr>
          <p:cNvSpPr txBox="1"/>
          <p:nvPr/>
        </p:nvSpPr>
        <p:spPr>
          <a:xfrm>
            <a:off x="604823" y="5621047"/>
            <a:ext cx="11082677" cy="495585"/>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0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后续工作将围绕“数据是否可靠、是否有评测价值、是否能用于训练增强”三个核心问题展开。</a:t>
            </a:r>
          </a:p>
        </p:txBody>
      </p:sp>
    </p:spTree>
    <p:extLst>
      <p:ext uri="{BB962C8B-B14F-4D97-AF65-F5344CB8AC3E}">
        <p14:creationId xmlns:p14="http://schemas.microsoft.com/office/powerpoint/2010/main" val="91409172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F3C9F2-DEF3-FA5A-ABE4-1E7507796CEC}"/>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903019A6-D15B-8B83-8049-2EEBAD9E0D0C}"/>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3BEDEEE8-8CCE-20A7-1CD7-633AC25BE286}"/>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FA762177-CB05-6B08-3B8A-48B0FA53DD3E}"/>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EB6961BC-CF54-ADD5-86B4-FE44A7591046}"/>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EB865999-61E2-E212-DFCB-E7156B5041E6}"/>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C962873E-A273-1220-A1C7-E5E3E5CE9EC8}"/>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76934BB8-15D1-0458-FC7B-C350326DAB7E}"/>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F599832D-C3D2-E1C8-8C89-F783D966D032}"/>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CA43DAA8-E40B-4E41-6C15-E72D060CAAC8}"/>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872BDA29-AF1A-C6B3-0C95-86C29758F8FA}"/>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8C441FED-6EC5-C57F-4829-A8CBEB7DAE44}"/>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500CEAB9-F8D5-3935-439A-412225EB8255}"/>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F1FC6CF4-0D58-782D-D082-071A931B6EEE}"/>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4820BDE9-6132-7EF0-3B54-56C8E4ED9092}"/>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43C1C695-8DAD-9B25-8575-DFF2FA3ED632}"/>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E7100F6A-CDEF-CCD3-3595-5B55F4575F5B}"/>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CB56E842-8A6C-4722-5DEA-6775ABE81D1B}"/>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575AEC72-4E5B-20EB-888F-88F6851FF914}"/>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7D836755-D735-1D03-27E7-C2CEB09B421F}"/>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BEA22C57-CD3C-8724-CC94-771D9D45598E}"/>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CA9DC1C2-D192-1058-C191-24AE36CFB44E}"/>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9B95399B-9958-0AAD-02F3-95383E311216}"/>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4BEFB5C4-FB95-5629-1C28-DDE924545FDD}"/>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CD9BD199-2342-2A8B-8807-1327A06DC5BE}"/>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ED2226FF-4E68-5860-A7B4-C3589AA4CA05}"/>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64FE5997-A7F7-D54A-5781-7C6ACFD00C37}"/>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FA3046C7-A93D-118A-0AE5-E6F1A2583F84}"/>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CAF58CCB-6D7D-8931-7079-452A2FAA6472}"/>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16B7F464-7E9D-E8D1-06D7-FA249E8E0F30}"/>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7CE6D360-56F8-01FB-F7E3-5ABE2D769C60}"/>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45084764-DCE4-854E-943C-889747CF076E}"/>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85309D26-44C9-BD31-DD45-31A86BA4E65B}"/>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0352CF76-6B87-435B-D1F5-007008622569}"/>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FF8459A7-C467-C64F-4D3F-80D6CABED38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9B602D99-77BE-5414-55A7-260C01A33166}"/>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FB1D7D44-2992-542D-803A-8FE819B1C26B}"/>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8D24FD86-2688-A528-B2AF-11D69032CB6A}"/>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467B0003-3D5B-3E66-45A0-574CEBBD4D2A}"/>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841DE4A9-AA78-9B64-539E-446B75FC68FF}"/>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76D87355-FC77-71E4-4526-485017292870}"/>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FA687162-B6E7-6C51-BE5A-E108869C57F3}"/>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70E95768-E7A7-DF02-96AA-6BA238FC6A31}"/>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A14EB812-D89F-31C9-2A1A-43BEE2F70BD2}"/>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97A46EDE-76F8-AA42-E87F-4BA9C4B35C7E}"/>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8A2C8CFD-2E07-3343-3F12-7D343D1CC10C}"/>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44F04F1-0841-F2F1-ACFC-6928A6BD86B5}"/>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55AD6471-0E4F-D79D-2A1C-C9B8579A6204}"/>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A24D74EC-6E60-80A2-6CEC-7B17A24074D8}"/>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73986CF4-AC01-8060-D97B-E501CAF67C42}"/>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6B106EFE-E7D8-A4C9-386D-9E3A2246BF1F}"/>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964E8257-3F9E-01BE-6941-FA5F6F052DC2}"/>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30DA7050-4981-0A3E-60C0-BC9C109F54E7}"/>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D3FB8308-9C44-A536-4E24-2F0D4349202A}"/>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781FBA5C-AFC0-5490-4913-57D57E2BC262}"/>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C7BB8472-ACC4-892E-5324-B2CD3AA53861}"/>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FB03C64C-357D-11BA-8F0B-84DEB7E1A184}"/>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697A7A75-09F1-3573-243B-13CBEB16EAC4}"/>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7A549433-3319-778B-D7CC-49F0009FBF3C}"/>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4F9B5C13-7958-121C-E4E8-53AAA8820423}"/>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C5BD1421-0C12-C1BA-FF5D-D60DD7190F97}"/>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530549EC-D630-968D-6115-D1D3AA0A9B76}"/>
              </a:ext>
            </a:extLst>
          </p:cNvPr>
          <p:cNvSpPr txBox="1"/>
          <p:nvPr>
            <p:custDataLst>
              <p:tags r:id="rId1"/>
            </p:custDataLst>
          </p:nvPr>
        </p:nvSpPr>
        <p:spPr>
          <a:xfrm>
            <a:off x="420359" y="105116"/>
            <a:ext cx="6648351"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研究计划与预期成果</a:t>
            </a:r>
          </a:p>
        </p:txBody>
      </p:sp>
      <p:sp>
        <p:nvSpPr>
          <p:cNvPr id="9" name="矩形 8">
            <a:extLst>
              <a:ext uri="{FF2B5EF4-FFF2-40B4-BE49-F238E27FC236}">
                <a16:creationId xmlns:a16="http://schemas.microsoft.com/office/drawing/2014/main" id="{D3829FED-709C-EE10-9580-080DFAC4C2A4}"/>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文本框 9">
            <a:extLst>
              <a:ext uri="{FF2B5EF4-FFF2-40B4-BE49-F238E27FC236}">
                <a16:creationId xmlns:a16="http://schemas.microsoft.com/office/drawing/2014/main" id="{37C7F3D8-0235-D822-26E1-526A1BF05D0F}"/>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25</a:t>
            </a:r>
            <a:endParaRPr lang="zh-CN" altLang="en-US" sz="2800" b="1" dirty="0">
              <a:solidFill>
                <a:schemeClr val="bg1"/>
              </a:solidFill>
              <a:latin typeface="黑体" panose="02010609060101010101" pitchFamily="49" charset="-122"/>
              <a:ea typeface="黑体" panose="02010609060101010101" pitchFamily="49" charset="-122"/>
            </a:endParaRPr>
          </a:p>
        </p:txBody>
      </p:sp>
      <p:pic>
        <p:nvPicPr>
          <p:cNvPr id="71" name="图片 70">
            <a:extLst>
              <a:ext uri="{FF2B5EF4-FFF2-40B4-BE49-F238E27FC236}">
                <a16:creationId xmlns:a16="http://schemas.microsoft.com/office/drawing/2014/main" id="{292EDA59-9F8A-AC94-5119-0A71D442CDD3}"/>
              </a:ext>
            </a:extLst>
          </p:cNvPr>
          <p:cNvPicPr>
            <a:picLocks noChangeAspect="1"/>
          </p:cNvPicPr>
          <p:nvPr/>
        </p:nvPicPr>
        <p:blipFill>
          <a:blip r:embed="rId5"/>
          <a:stretch>
            <a:fillRect/>
          </a:stretch>
        </p:blipFill>
        <p:spPr>
          <a:xfrm>
            <a:off x="1592654" y="1822244"/>
            <a:ext cx="8833558" cy="4441612"/>
          </a:xfrm>
          <a:prstGeom prst="rect">
            <a:avLst/>
          </a:prstGeom>
        </p:spPr>
      </p:pic>
      <p:sp>
        <p:nvSpPr>
          <p:cNvPr id="72" name="文本框 71">
            <a:extLst>
              <a:ext uri="{FF2B5EF4-FFF2-40B4-BE49-F238E27FC236}">
                <a16:creationId xmlns:a16="http://schemas.microsoft.com/office/drawing/2014/main" id="{A38A47A7-6025-E172-6F5E-7631EF56080C}"/>
              </a:ext>
            </a:extLst>
          </p:cNvPr>
          <p:cNvSpPr txBox="1"/>
          <p:nvPr/>
        </p:nvSpPr>
        <p:spPr>
          <a:xfrm>
            <a:off x="460267" y="1042123"/>
            <a:ext cx="11082677" cy="576248"/>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质量验证与模型评测设计</a:t>
            </a:r>
          </a:p>
        </p:txBody>
      </p:sp>
    </p:spTree>
    <p:extLst>
      <p:ext uri="{BB962C8B-B14F-4D97-AF65-F5344CB8AC3E}">
        <p14:creationId xmlns:p14="http://schemas.microsoft.com/office/powerpoint/2010/main" val="27894713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F934D6-6005-C7BC-F053-B7025FC13540}"/>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391AF27C-0886-E963-F1CB-FCE9F350BF1D}"/>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819810A2-3536-9EE4-C29C-9325EC3BED9C}"/>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BBE895BA-C785-1F49-C807-E11B565742E2}"/>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CCEBF292-D660-1DB1-C219-B62C813A8A59}"/>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EBBC58E0-A690-B0B3-707C-87EAA27A3448}"/>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288CD093-7065-8702-8195-D39DA6462A7C}"/>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80538D52-3243-6556-3643-99CFCB8B9BC3}"/>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21E471DF-123D-B714-2481-EB83B502EA79}"/>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D654DECA-65DD-E0A0-3BD2-AB7758F5AE8A}"/>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90120CA4-07C8-F14C-F850-93B4AA78856C}"/>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0AA683F7-3F35-A3F6-6006-04E3A08BBCFD}"/>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EDB16517-BE5F-86C5-DCC3-15A4C37712DD}"/>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1B18912A-1934-B75D-0B40-4FC85137148B}"/>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957C012E-35D4-BD43-DD94-0467D4BFDB36}"/>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BA10127D-C1C7-0216-83C4-EC0F70A829EF}"/>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18A6DE44-8DE9-778F-2C13-DAA4E32961A3}"/>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EE4CB738-F5F4-1588-8010-E8CAA44C5DF1}"/>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26E6260F-3AB9-D95B-984A-913DD2F5A706}"/>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3968E8BF-B08E-4891-DC17-9BC8584C2995}"/>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D328CF84-BD6E-B96C-F73F-642D0839AA1F}"/>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3D9809C8-EF31-2619-476C-D95D1EDA3F3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6E8CE337-1F0D-8E33-4AE9-B03DCCA17D64}"/>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6AAACAF5-9702-3C63-44D6-828D68210ABD}"/>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7A40485B-8C4F-620E-74B0-5873953978DD}"/>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80120004-2AD6-C71B-D500-92B617BBCBD4}"/>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49623414-8AB9-1807-FE02-39B4F4C6A84C}"/>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800C567D-10A0-818A-66B2-FB2C8E355DED}"/>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57A65E72-ACAE-336D-7092-91DB06E1E199}"/>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F44AFC63-E629-043F-33C3-28891C481BD5}"/>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D6E42347-A583-F871-B2EB-ECFC0AC3A52B}"/>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BC07ED56-AEAD-AB0A-56D8-6BAB431F827A}"/>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DD4B451A-499D-9CC1-D2B1-E769153C426A}"/>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E82E171C-8B2E-27ED-94CF-E895ECDBFD6F}"/>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22694EFE-9C04-D926-CFE6-D380C681A81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6274D65A-BE14-A15C-B14E-A2B9C5030127}"/>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EEDAC74D-6DC2-320B-D104-002EF20D2DD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F54CCAC6-139A-F25C-78E5-941E6D3938EA}"/>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7FAB7BD4-F7AA-1A6B-B364-ECF93EE2B181}"/>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A3CB4045-CBA7-E915-4848-08655ED3BA88}"/>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1E10E611-6508-7B65-0222-726034F7B1F7}"/>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087AD572-1960-81AC-7BD0-C27065B185E0}"/>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0C375099-63B4-50CB-3484-4C7298420465}"/>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6F2C49D7-3847-CF62-FB63-4D49D20A6EAF}"/>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167C26EF-AC09-9C72-C7C6-410C1977179F}"/>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46AC2CFF-F9F9-EADC-2922-77DE4C2BC2B6}"/>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DA0A9D1-88DF-8C0B-3887-E42D97C330B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51DEDD61-EF62-22EC-0F26-2A802F6DAA4E}"/>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16597A47-5A49-B9F4-B768-DC8966421E35}"/>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5BA8641D-752B-DC14-A30E-85BBBF75638A}"/>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3EDBEC66-C3FF-DD45-2E90-30078D2D9FB4}"/>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A75B6AB4-457C-1033-1F97-D94AA44FD423}"/>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B202C372-8342-787E-8D07-1A6BC67C3106}"/>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3E9463A5-831C-7E4D-27BA-600540B1D478}"/>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A578617B-ADBA-2C47-8520-3E19175D6584}"/>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DC8840D0-2556-F4F1-1280-6AEEC15302E1}"/>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8A60605E-28D5-2CDE-C637-0EF0973B077D}"/>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1F8B7E19-FB25-722C-3BE2-59F9A9F20DE2}"/>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3D936DD0-F4AA-4E67-FC8E-685A4CA45FA1}"/>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7D566296-34C2-4912-7ED9-EAD05D3676EA}"/>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6F26BC64-3596-1C7A-6828-ED405B258885}"/>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840594D8-E61A-AB84-B965-E90CB86F3255}"/>
              </a:ext>
            </a:extLst>
          </p:cNvPr>
          <p:cNvSpPr txBox="1"/>
          <p:nvPr>
            <p:custDataLst>
              <p:tags r:id="rId1"/>
            </p:custDataLst>
          </p:nvPr>
        </p:nvSpPr>
        <p:spPr>
          <a:xfrm>
            <a:off x="420359" y="105116"/>
            <a:ext cx="6648351"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研究计划与预期成果</a:t>
            </a:r>
          </a:p>
        </p:txBody>
      </p:sp>
      <p:sp>
        <p:nvSpPr>
          <p:cNvPr id="9" name="矩形 8">
            <a:extLst>
              <a:ext uri="{FF2B5EF4-FFF2-40B4-BE49-F238E27FC236}">
                <a16:creationId xmlns:a16="http://schemas.microsoft.com/office/drawing/2014/main" id="{84653B4A-FE21-185E-BACE-9E3B239B5AE6}"/>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文本框 9">
            <a:extLst>
              <a:ext uri="{FF2B5EF4-FFF2-40B4-BE49-F238E27FC236}">
                <a16:creationId xmlns:a16="http://schemas.microsoft.com/office/drawing/2014/main" id="{8B0F3274-2775-B563-65AE-066741633CD9}"/>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26</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72" name="文本框 71">
            <a:extLst>
              <a:ext uri="{FF2B5EF4-FFF2-40B4-BE49-F238E27FC236}">
                <a16:creationId xmlns:a16="http://schemas.microsoft.com/office/drawing/2014/main" id="{54791F44-51E0-1C1D-1D5C-FE47DA57C9BE}"/>
              </a:ext>
            </a:extLst>
          </p:cNvPr>
          <p:cNvSpPr txBox="1"/>
          <p:nvPr/>
        </p:nvSpPr>
        <p:spPr>
          <a:xfrm>
            <a:off x="460267" y="886916"/>
            <a:ext cx="11082677" cy="576248"/>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本研究创新点</a:t>
            </a:r>
          </a:p>
        </p:txBody>
      </p:sp>
      <p:sp>
        <p:nvSpPr>
          <p:cNvPr id="2" name="文本框 1">
            <a:extLst>
              <a:ext uri="{FF2B5EF4-FFF2-40B4-BE49-F238E27FC236}">
                <a16:creationId xmlns:a16="http://schemas.microsoft.com/office/drawing/2014/main" id="{237BBA2F-9271-E0C8-7799-CB050D61E82F}"/>
              </a:ext>
            </a:extLst>
          </p:cNvPr>
          <p:cNvSpPr txBox="1"/>
          <p:nvPr/>
        </p:nvSpPr>
        <p:spPr>
          <a:xfrm>
            <a:off x="456013" y="1593527"/>
            <a:ext cx="11275920" cy="1130246"/>
          </a:xfrm>
          <a:prstGeom prst="rect">
            <a:avLst/>
          </a:prstGeom>
          <a:noFill/>
        </p:spPr>
        <p:txBody>
          <a:bodyPr wrap="square" rtlCol="0">
            <a:spAutoFit/>
          </a:bodyPr>
          <a:lstStyle/>
          <a:p>
            <a:pPr>
              <a:lnSpc>
                <a:spcPct val="150000"/>
              </a:lnSpc>
            </a:pPr>
            <a:r>
              <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 </a:t>
            </a: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提出面向结构化场景的</a:t>
            </a:r>
            <a:r>
              <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SpaSchema</a:t>
            </a: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空间方位语义知识框架，将图式、参照知识和推理规则统一组织为可计算资源。</a:t>
            </a:r>
          </a:p>
        </p:txBody>
      </p:sp>
      <p:sp>
        <p:nvSpPr>
          <p:cNvPr id="7" name="文本框 6">
            <a:extLst>
              <a:ext uri="{FF2B5EF4-FFF2-40B4-BE49-F238E27FC236}">
                <a16:creationId xmlns:a16="http://schemas.microsoft.com/office/drawing/2014/main" id="{3E7FC7C5-59C9-A6A0-5483-F037C5B9C57C}"/>
              </a:ext>
            </a:extLst>
          </p:cNvPr>
          <p:cNvSpPr txBox="1"/>
          <p:nvPr/>
        </p:nvSpPr>
        <p:spPr>
          <a:xfrm>
            <a:off x="456013" y="2831994"/>
            <a:ext cx="11275920" cy="1130246"/>
          </a:xfrm>
          <a:prstGeom prst="rect">
            <a:avLst/>
          </a:prstGeom>
          <a:noFill/>
        </p:spPr>
        <p:txBody>
          <a:bodyPr wrap="square" rtlCol="0">
            <a:spAutoFit/>
          </a:bodyPr>
          <a:lstStyle/>
          <a:p>
            <a:pPr>
              <a:lnSpc>
                <a:spcPct val="150000"/>
              </a:lnSpc>
            </a:pPr>
            <a:r>
              <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 </a:t>
            </a: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设计图式驱动、规则约束的空间方位推理数据自动合成方法，实现从知识表示到自然语言样本的自动转化。</a:t>
            </a:r>
          </a:p>
        </p:txBody>
      </p:sp>
      <p:sp>
        <p:nvSpPr>
          <p:cNvPr id="8" name="文本框 7">
            <a:extLst>
              <a:ext uri="{FF2B5EF4-FFF2-40B4-BE49-F238E27FC236}">
                <a16:creationId xmlns:a16="http://schemas.microsoft.com/office/drawing/2014/main" id="{31CEA828-B1F9-B967-FD27-2B5B0E223710}"/>
              </a:ext>
            </a:extLst>
          </p:cNvPr>
          <p:cNvSpPr txBox="1"/>
          <p:nvPr/>
        </p:nvSpPr>
        <p:spPr>
          <a:xfrm>
            <a:off x="456013" y="4064281"/>
            <a:ext cx="11275920" cy="1130246"/>
          </a:xfrm>
          <a:prstGeom prst="rect">
            <a:avLst/>
          </a:prstGeom>
          <a:noFill/>
        </p:spPr>
        <p:txBody>
          <a:bodyPr wrap="square" rtlCol="0">
            <a:spAutoFit/>
          </a:bodyPr>
          <a:lstStyle/>
          <a:p>
            <a:pPr>
              <a:lnSpc>
                <a:spcPct val="150000"/>
              </a:lnSpc>
            </a:pPr>
            <a:r>
              <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 </a:t>
            </a: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构建带有细粒度元信息的空间推理数据资源，支持难度控制、误差分析与结构化评测。</a:t>
            </a:r>
          </a:p>
        </p:txBody>
      </p:sp>
      <p:sp>
        <p:nvSpPr>
          <p:cNvPr id="66" name="文本框 65">
            <a:extLst>
              <a:ext uri="{FF2B5EF4-FFF2-40B4-BE49-F238E27FC236}">
                <a16:creationId xmlns:a16="http://schemas.microsoft.com/office/drawing/2014/main" id="{5F2E514B-2098-B7A3-1262-5C477ED29A43}"/>
              </a:ext>
            </a:extLst>
          </p:cNvPr>
          <p:cNvSpPr txBox="1"/>
          <p:nvPr/>
        </p:nvSpPr>
        <p:spPr>
          <a:xfrm>
            <a:off x="456013" y="5194527"/>
            <a:ext cx="11275920" cy="2241960"/>
          </a:xfrm>
          <a:prstGeom prst="rect">
            <a:avLst/>
          </a:prstGeom>
          <a:noFill/>
        </p:spPr>
        <p:txBody>
          <a:bodyPr wrap="square" rtlCol="0">
            <a:spAutoFit/>
          </a:bodyPr>
          <a:lstStyle/>
          <a:p>
            <a:pPr>
              <a:lnSpc>
                <a:spcPct val="150000"/>
              </a:lnSpc>
            </a:pPr>
            <a:r>
              <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4. </a:t>
            </a: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探索空间推理数据的多维质量验证方案及其在大语言模型评测与训练增强中的应用价值。</a:t>
            </a:r>
          </a:p>
          <a:p>
            <a:pPr>
              <a:lnSpc>
                <a:spcPct val="150000"/>
              </a:lnSpc>
            </a:pPr>
            <a:endPar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nSpc>
                <a:spcPct val="150000"/>
              </a:lnSpc>
            </a:pPr>
            <a:endPar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Tree>
    <p:extLst>
      <p:ext uri="{BB962C8B-B14F-4D97-AF65-F5344CB8AC3E}">
        <p14:creationId xmlns:p14="http://schemas.microsoft.com/office/powerpoint/2010/main" val="82108493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283CBF-E03D-C899-B301-1ED58987C7C5}"/>
            </a:ext>
          </a:extLst>
        </p:cNvPr>
        <p:cNvGrpSpPr/>
        <p:nvPr/>
      </p:nvGrpSpPr>
      <p:grpSpPr>
        <a:xfrm>
          <a:off x="0" y="0"/>
          <a:ext cx="0" cy="0"/>
          <a:chOff x="0" y="0"/>
          <a:chExt cx="0" cy="0"/>
        </a:xfrm>
      </p:grpSpPr>
      <p:pic>
        <p:nvPicPr>
          <p:cNvPr id="3" name="图片 2">
            <a:extLst>
              <a:ext uri="{FF2B5EF4-FFF2-40B4-BE49-F238E27FC236}">
                <a16:creationId xmlns:a16="http://schemas.microsoft.com/office/drawing/2014/main" id="{8B73E0A0-8887-0164-B040-7E6E5DFFB0D3}"/>
              </a:ext>
            </a:extLst>
          </p:cNvPr>
          <p:cNvPicPr>
            <a:picLocks noChangeAspect="1"/>
          </p:cNvPicPr>
          <p:nvPr/>
        </p:nvPicPr>
        <p:blipFill>
          <a:blip r:embed="rId4"/>
          <a:stretch>
            <a:fillRect/>
          </a:stretch>
        </p:blipFill>
        <p:spPr>
          <a:xfrm>
            <a:off x="0" y="21829"/>
            <a:ext cx="12192000" cy="6858000"/>
          </a:xfrm>
          <a:prstGeom prst="rect">
            <a:avLst/>
          </a:prstGeom>
        </p:spPr>
      </p:pic>
      <p:grpSp>
        <p:nvGrpSpPr>
          <p:cNvPr id="11" name="组合 10">
            <a:extLst>
              <a:ext uri="{FF2B5EF4-FFF2-40B4-BE49-F238E27FC236}">
                <a16:creationId xmlns:a16="http://schemas.microsoft.com/office/drawing/2014/main" id="{C74A796A-7060-CBBC-D4BA-26CEF7767BAB}"/>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51AFEA9A-D768-66D0-5A7B-ECFDFADB1BB9}"/>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CB9C33EE-9E95-50E3-C1AB-84D75BBDDFBE}"/>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CD38C89E-9BA4-7562-9214-CBA889D629F7}"/>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AEACFD91-8FE0-1801-AC5A-EDFCFA5A1C6E}"/>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0EB45B85-CC58-56B1-8966-B7ACD3C5DF83}"/>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4169E751-1A43-8F2C-AF14-97D140EDFD43}"/>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6FE80646-E1F8-F702-882C-DA7890CB3159}"/>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F0496914-CCB0-1EC8-47CB-979FD0C9234B}"/>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E5B880DC-03C5-08B8-552D-71A3FEAF456E}"/>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C65CE769-0526-522F-2759-87F41B7E74A1}"/>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0582C88A-85A3-6D18-17F3-21733268E065}"/>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D55D1429-98FE-7D74-7C89-B32998C99125}"/>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13FE92C1-5C57-3226-4910-313FB45A2F33}"/>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298F49B4-CC11-6B7F-1CCB-2764ADE2C299}"/>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86F260ED-9B81-86C4-F4EC-09B5D0E9A1E4}"/>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8282B82E-C51F-5B2A-B94E-18AE27656854}"/>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5F1BF33B-8606-FE5D-377F-4506DAF03E40}"/>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4C1EAF73-C3A1-AA09-CFBC-17426E3CF8A3}"/>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F7249B0F-C675-CD46-0487-0897DC15CD1B}"/>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050B2A3C-7A7C-C8B3-DEFE-7D897E5B2179}"/>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41D44BAF-D0C9-7D1D-05BE-D186C9908884}"/>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7D81B7A1-BDB3-6C41-E0DC-81AF7E03CC74}"/>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36D47D8D-262B-E44A-59EA-5E2EE06A9929}"/>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47F48FE1-00B0-E9EB-1186-38D4B8B99517}"/>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6C4C933C-3801-BF9E-09C5-5745659650CF}"/>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2264C889-9F61-E86D-D545-18BA4B937AE1}"/>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D223FA5F-C30D-4243-84A6-FE219A16793E}"/>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DD20E8AA-3E03-1FAB-9995-C6133E0D789E}"/>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502912F3-76F2-751D-EF7E-0573C8A1FDF9}"/>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814535A3-CE00-CE05-927B-B0647D0E95FE}"/>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F85E4128-A38D-1BA4-49DB-FA821830B7FC}"/>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2FDB4DCA-FB59-72DA-50E0-397ABE89414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BEE00298-DFF4-F7C2-FBAF-03D577AFEFA9}"/>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742E8592-EB76-06B7-F816-01CBFA543841}"/>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0A438405-325F-3AF9-7EFA-AFADC5C49C81}"/>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70EBE770-9347-A2BA-0F97-05DB05D43354}"/>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A3677378-5A04-4AA5-D843-64F3D5AD146A}"/>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C2FD581C-AF83-4B03-FCB7-A01B2A80DA43}"/>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CAECCEBB-EFA6-EB67-E312-8B4B73F36BDF}"/>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85E31BD6-1154-0197-F952-349DC9ED68B8}"/>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9E8B550C-3154-4943-08D5-C4FAD8AD9A4E}"/>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37590FC0-5532-7B96-1619-10BEE6FC5C29}"/>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1E7947A2-FFAF-A669-9D8C-08A777DC2C33}"/>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9CFA0A36-EB8C-469D-B027-CCAF8F0D9260}"/>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7BD03B22-B032-14F6-1BBF-0F7CA2B416A1}"/>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05DEF9CD-C7E5-F11D-9207-F7AC74A44B8A}"/>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727E7E16-C087-D59E-26DB-8DFA2CDB9890}"/>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7B30B5E4-4B6D-A023-D8F1-1AC37EE9AB0B}"/>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C309D09C-469B-001C-8A31-99992146452C}"/>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3E5CC252-6660-59F1-9BD5-5AA45CF27E01}"/>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DD3CB8AD-4F81-5106-F343-2684FDB976D6}"/>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BC64720D-EDE4-50FD-6636-13AAFA599313}"/>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6D86DB67-E334-B775-08F2-F213F052BC0D}"/>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D06736C8-5AB3-E2CE-627C-26BE935ACA1A}"/>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54653174-1FF8-E30A-068E-85A9AAFE2CBE}"/>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3704674B-E1B4-4178-063E-4F75D8C0A7CA}"/>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376962D9-43BF-C4A3-4802-6352D40B63D4}"/>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74" name="文本框 73">
            <a:extLst>
              <a:ext uri="{FF2B5EF4-FFF2-40B4-BE49-F238E27FC236}">
                <a16:creationId xmlns:a16="http://schemas.microsoft.com/office/drawing/2014/main" id="{A88F3AD1-82F6-5E2E-F7CF-EED21CA471FE}"/>
              </a:ext>
            </a:extLst>
          </p:cNvPr>
          <p:cNvSpPr txBox="1"/>
          <p:nvPr/>
        </p:nvSpPr>
        <p:spPr>
          <a:xfrm>
            <a:off x="-259431" y="6535034"/>
            <a:ext cx="2484000" cy="369332"/>
          </a:xfrm>
          <a:prstGeom prst="rect">
            <a:avLst/>
          </a:prstGeom>
          <a:noFill/>
        </p:spPr>
        <p:txBody>
          <a:bodyPr wrap="none" rtlCol="0" anchor="ctr" anchorCtr="1">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zh-CN" altLang="en-US" sz="1800" b="0" i="0" u="none" strike="noStrike" kern="1200" cap="none" spc="0" normalizeH="0" baseline="0" noProof="0" dirty="0">
                <a:ln>
                  <a:noFill/>
                </a:ln>
                <a:solidFill>
                  <a:srgbClr val="FFFFFF"/>
                </a:solidFill>
                <a:effectLst/>
                <a:uLnTx/>
                <a:uFillTx/>
                <a:latin typeface="微软雅黑 Light" panose="020B0502040204020203" pitchFamily="34" charset="-122"/>
                <a:ea typeface="微软雅黑 Light" panose="020B0502040204020203" pitchFamily="34" charset="-122"/>
                <a:cs typeface="+mn-cs"/>
              </a:rPr>
              <a:t>文本</a:t>
            </a:r>
          </a:p>
        </p:txBody>
      </p:sp>
      <p:sp>
        <p:nvSpPr>
          <p:cNvPr id="104" name="Body-1">
            <a:extLst>
              <a:ext uri="{FF2B5EF4-FFF2-40B4-BE49-F238E27FC236}">
                <a16:creationId xmlns:a16="http://schemas.microsoft.com/office/drawing/2014/main" id="{42D50386-EA2F-254B-515A-89B80E438E9A}"/>
              </a:ext>
            </a:extLst>
          </p:cNvPr>
          <p:cNvSpPr txBox="1"/>
          <p:nvPr>
            <p:custDataLst>
              <p:tags r:id="rId1"/>
            </p:custDataLst>
          </p:nvPr>
        </p:nvSpPr>
        <p:spPr>
          <a:xfrm>
            <a:off x="420359" y="105116"/>
            <a:ext cx="6648351" cy="637675"/>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28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研究计划与预期成果</a:t>
            </a:r>
          </a:p>
        </p:txBody>
      </p:sp>
      <p:sp>
        <p:nvSpPr>
          <p:cNvPr id="5" name="文本框 4">
            <a:extLst>
              <a:ext uri="{FF2B5EF4-FFF2-40B4-BE49-F238E27FC236}">
                <a16:creationId xmlns:a16="http://schemas.microsoft.com/office/drawing/2014/main" id="{0F44955F-30F1-C4C6-9CFF-D98A6F3CA9E6}"/>
              </a:ext>
            </a:extLst>
          </p:cNvPr>
          <p:cNvSpPr txBox="1"/>
          <p:nvPr/>
        </p:nvSpPr>
        <p:spPr>
          <a:xfrm>
            <a:off x="441154" y="993190"/>
            <a:ext cx="11082677" cy="2792239"/>
          </a:xfrm>
          <a:prstGeom prst="rect">
            <a:avLst/>
          </a:prstGeom>
          <a:noFill/>
        </p:spPr>
        <p:txBody>
          <a:bodyPr wrap="square">
            <a:spAutoFit/>
          </a:bodyPr>
          <a:lstStyle/>
          <a:p>
            <a:pPr marL="0" marR="0" lvl="0" indent="0" defTabSz="914400" rtl="0" eaLnBrk="1" fontAlgn="auto" latinLnBrk="0" hangingPunct="1">
              <a:lnSpc>
                <a:spcPct val="150000"/>
              </a:lnSpc>
              <a:spcBef>
                <a:spcPts val="0"/>
              </a:spcBef>
              <a:spcAft>
                <a:spcPts val="0"/>
              </a:spcAft>
              <a:buClrTx/>
              <a:buSzTx/>
              <a:buFontTx/>
              <a:buNone/>
              <a:tabLst/>
              <a:defRPr/>
            </a:pP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研究计划和时间安排：</a:t>
            </a:r>
            <a:endPar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2026</a:t>
            </a: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年</a:t>
            </a:r>
            <a:r>
              <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5</a:t>
            </a: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月</a:t>
            </a:r>
            <a:r>
              <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-7</a:t>
            </a: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月：完善合成系统并完成数据质量验证实验</a:t>
            </a:r>
            <a:endPar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2026</a:t>
            </a: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年</a:t>
            </a:r>
            <a:r>
              <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8</a:t>
            </a: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月：完成模型评测与分析</a:t>
            </a:r>
            <a:endPar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2026</a:t>
            </a: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年</a:t>
            </a:r>
            <a:r>
              <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9</a:t>
            </a: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月：完成论文撰写与预答辩准备</a:t>
            </a:r>
            <a:endPar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0" marR="0" lvl="0" indent="0" defTabSz="914400" rtl="0" eaLnBrk="1" fontAlgn="auto" latinLnBrk="0" hangingPunct="1">
              <a:lnSpc>
                <a:spcPct val="150000"/>
              </a:lnSpc>
              <a:spcBef>
                <a:spcPts val="0"/>
              </a:spcBef>
              <a:spcAft>
                <a:spcPts val="0"/>
              </a:spcAft>
              <a:buClrTx/>
              <a:buSzTx/>
              <a:buFontTx/>
              <a:buNone/>
              <a:tabLst/>
              <a:defRPr/>
            </a:pPr>
            <a:r>
              <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2027</a:t>
            </a:r>
            <a:r>
              <a:rPr lang="zh-CN" altLang="en-US"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年初：完成正式答辩</a:t>
            </a:r>
            <a:endParaRPr lang="en-US" altLang="zh-CN" sz="2400" b="1" dirty="0">
              <a:solidFill>
                <a:srgbClr val="000000"/>
              </a:solidFill>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 name="矩形 8">
            <a:extLst>
              <a:ext uri="{FF2B5EF4-FFF2-40B4-BE49-F238E27FC236}">
                <a16:creationId xmlns:a16="http://schemas.microsoft.com/office/drawing/2014/main" id="{089F8C62-29B6-453D-62F4-08CC84756C8E}"/>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0" name="文本框 9">
            <a:extLst>
              <a:ext uri="{FF2B5EF4-FFF2-40B4-BE49-F238E27FC236}">
                <a16:creationId xmlns:a16="http://schemas.microsoft.com/office/drawing/2014/main" id="{5B9DCF11-0C2F-9E03-FDFD-E9C04AB2EFCA}"/>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27</a:t>
            </a:r>
            <a:endParaRPr lang="zh-CN" altLang="en-US" sz="2800" b="1" dirty="0">
              <a:solidFill>
                <a:schemeClr val="bg1"/>
              </a:solidFill>
              <a:latin typeface="黑体" panose="02010609060101010101" pitchFamily="49" charset="-122"/>
              <a:ea typeface="黑体" panose="02010609060101010101" pitchFamily="49" charset="-122"/>
            </a:endParaRPr>
          </a:p>
        </p:txBody>
      </p:sp>
    </p:spTree>
    <p:extLst>
      <p:ext uri="{BB962C8B-B14F-4D97-AF65-F5344CB8AC3E}">
        <p14:creationId xmlns:p14="http://schemas.microsoft.com/office/powerpoint/2010/main" val="18575402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ChangeAspect="1"/>
          </p:cNvPicPr>
          <p:nvPr/>
        </p:nvPicPr>
        <p:blipFill>
          <a:blip r:embed="rId4"/>
          <a:stretch>
            <a:fillRect/>
          </a:stretch>
        </p:blipFill>
        <p:spPr>
          <a:xfrm>
            <a:off x="0" y="0"/>
            <a:ext cx="12192000" cy="6858000"/>
          </a:xfrm>
          <a:prstGeom prst="rect">
            <a:avLst/>
          </a:prstGeom>
        </p:spPr>
      </p:pic>
      <p:grpSp>
        <p:nvGrpSpPr>
          <p:cNvPr id="9" name="组合 8"/>
          <p:cNvGrpSpPr/>
          <p:nvPr/>
        </p:nvGrpSpPr>
        <p:grpSpPr>
          <a:xfrm>
            <a:off x="10177780" y="329882"/>
            <a:ext cx="1512002" cy="444892"/>
            <a:chOff x="9556201" y="498129"/>
            <a:chExt cx="1993881" cy="586680"/>
          </a:xfrm>
        </p:grpSpPr>
        <p:grpSp>
          <p:nvGrpSpPr>
            <p:cNvPr id="11" name="组合 10"/>
            <p:cNvGrpSpPr/>
            <p:nvPr userDrawn="1"/>
          </p:nvGrpSpPr>
          <p:grpSpPr>
            <a:xfrm>
              <a:off x="10239376" y="968937"/>
              <a:ext cx="1307697" cy="96254"/>
              <a:chOff x="4616246" y="3878362"/>
              <a:chExt cx="5571416" cy="410087"/>
            </a:xfrm>
            <a:solidFill>
              <a:schemeClr val="tx1">
                <a:alpha val="80000"/>
              </a:schemeClr>
            </a:solidFill>
          </p:grpSpPr>
          <p:sp>
            <p:nvSpPr>
              <p:cNvPr id="49"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0"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2" name="组合 11"/>
            <p:cNvGrpSpPr/>
            <p:nvPr userDrawn="1"/>
          </p:nvGrpSpPr>
          <p:grpSpPr>
            <a:xfrm>
              <a:off x="10237120" y="539555"/>
              <a:ext cx="1312962" cy="375239"/>
              <a:chOff x="4606634" y="2048989"/>
              <a:chExt cx="5593843" cy="1598699"/>
            </a:xfrm>
            <a:solidFill>
              <a:schemeClr val="accent1">
                <a:alpha val="80000"/>
              </a:schemeClr>
            </a:solidFill>
          </p:grpSpPr>
          <p:sp>
            <p:nvSpPr>
              <p:cNvPr id="37"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p:cNvGrpSpPr/>
            <p:nvPr userDrawn="1"/>
          </p:nvGrpSpPr>
          <p:grpSpPr>
            <a:xfrm>
              <a:off x="9556201" y="498129"/>
              <a:ext cx="588050" cy="586680"/>
              <a:chOff x="2105799" y="20055838"/>
              <a:chExt cx="6748090" cy="6732363"/>
            </a:xfrm>
            <a:solidFill>
              <a:schemeClr val="accent1">
                <a:alpha val="80000"/>
              </a:schemeClr>
            </a:solidFill>
          </p:grpSpPr>
          <p:sp>
            <p:nvSpPr>
              <p:cNvPr id="14"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
        <p:nvSpPr>
          <p:cNvPr id="3" name="文本框 2">
            <a:extLst>
              <a:ext uri="{FF2B5EF4-FFF2-40B4-BE49-F238E27FC236}">
                <a16:creationId xmlns:a16="http://schemas.microsoft.com/office/drawing/2014/main" id="{ECB69C51-F5F4-6F5B-0E24-BDD27D6B095D}"/>
              </a:ext>
            </a:extLst>
          </p:cNvPr>
          <p:cNvSpPr txBox="1"/>
          <p:nvPr/>
        </p:nvSpPr>
        <p:spPr>
          <a:xfrm>
            <a:off x="-259431" y="6535034"/>
            <a:ext cx="2484000" cy="369332"/>
          </a:xfrm>
          <a:prstGeom prst="rect">
            <a:avLst/>
          </a:prstGeom>
          <a:noFill/>
        </p:spPr>
        <p:txBody>
          <a:bodyPr wrap="none" rtlCol="0" anchor="ctr" anchorCtr="1">
            <a:noAutofit/>
          </a:bodyPr>
          <a:lstStyle/>
          <a:p>
            <a:r>
              <a:rPr lang="zh-CN" altLang="en-US" dirty="0">
                <a:solidFill>
                  <a:schemeClr val="bg1"/>
                </a:solidFill>
                <a:latin typeface="微软雅黑 Light" panose="020B0502040204020203" pitchFamily="34" charset="-122"/>
                <a:ea typeface="微软雅黑 Light" panose="020B0502040204020203" pitchFamily="34" charset="-122"/>
              </a:rPr>
              <a:t>文本</a:t>
            </a:r>
          </a:p>
        </p:txBody>
      </p:sp>
      <p:cxnSp>
        <p:nvCxnSpPr>
          <p:cNvPr id="76" name="直接连接符 75">
            <a:extLst>
              <a:ext uri="{FF2B5EF4-FFF2-40B4-BE49-F238E27FC236}">
                <a16:creationId xmlns:a16="http://schemas.microsoft.com/office/drawing/2014/main" id="{6F188FDC-A147-CC81-69DE-ABEA1AEFE012}"/>
              </a:ext>
            </a:extLst>
          </p:cNvPr>
          <p:cNvCxnSpPr>
            <a:cxnSpLocks/>
          </p:cNvCxnSpPr>
          <p:nvPr/>
        </p:nvCxnSpPr>
        <p:spPr>
          <a:xfrm>
            <a:off x="1249394" y="6597215"/>
            <a:ext cx="0" cy="236220"/>
          </a:xfrm>
          <a:prstGeom prst="line">
            <a:avLst/>
          </a:prstGeom>
          <a:ln w="22225">
            <a:solidFill>
              <a:schemeClr val="bg1"/>
            </a:solidFill>
          </a:ln>
        </p:spPr>
        <p:style>
          <a:lnRef idx="1">
            <a:schemeClr val="accent1"/>
          </a:lnRef>
          <a:fillRef idx="0">
            <a:schemeClr val="accent1"/>
          </a:fillRef>
          <a:effectRef idx="0">
            <a:schemeClr val="accent1"/>
          </a:effectRef>
          <a:fontRef idx="minor">
            <a:schemeClr val="tx1"/>
          </a:fontRef>
        </p:style>
      </p:cxnSp>
      <p:sp>
        <p:nvSpPr>
          <p:cNvPr id="77" name="文本框 76">
            <a:extLst>
              <a:ext uri="{FF2B5EF4-FFF2-40B4-BE49-F238E27FC236}">
                <a16:creationId xmlns:a16="http://schemas.microsoft.com/office/drawing/2014/main" id="{DBAC8693-31C5-EDFC-53B9-5014577D4959}"/>
              </a:ext>
            </a:extLst>
          </p:cNvPr>
          <p:cNvSpPr txBox="1"/>
          <p:nvPr/>
        </p:nvSpPr>
        <p:spPr>
          <a:xfrm>
            <a:off x="1475435" y="6530659"/>
            <a:ext cx="2288867" cy="369332"/>
          </a:xfrm>
          <a:prstGeom prst="rect">
            <a:avLst/>
          </a:prstGeom>
          <a:noFill/>
        </p:spPr>
        <p:txBody>
          <a:bodyPr wrap="none" rtlCol="0" anchor="ctr" anchorCtr="1">
            <a:noAutofit/>
          </a:bodyPr>
          <a:lstStyle/>
          <a:p>
            <a:r>
              <a:rPr lang="zh-CN" altLang="en-US" sz="1400" dirty="0">
                <a:solidFill>
                  <a:schemeClr val="bg1"/>
                </a:solidFill>
                <a:latin typeface="微软雅黑 Light" panose="020B0502040204020203" pitchFamily="34" charset="-122"/>
                <a:ea typeface="微软雅黑 Light" panose="020B0502040204020203" pitchFamily="34" charset="-122"/>
              </a:rPr>
              <a:t>空间方位推理知识库的构建</a:t>
            </a:r>
          </a:p>
        </p:txBody>
      </p:sp>
      <p:cxnSp>
        <p:nvCxnSpPr>
          <p:cNvPr id="78" name="直接连接符 77">
            <a:extLst>
              <a:ext uri="{FF2B5EF4-FFF2-40B4-BE49-F238E27FC236}">
                <a16:creationId xmlns:a16="http://schemas.microsoft.com/office/drawing/2014/main" id="{654D70E1-D772-E42C-A04A-A85B832B575A}"/>
              </a:ext>
            </a:extLst>
          </p:cNvPr>
          <p:cNvCxnSpPr>
            <a:cxnSpLocks/>
          </p:cNvCxnSpPr>
          <p:nvPr/>
        </p:nvCxnSpPr>
        <p:spPr>
          <a:xfrm>
            <a:off x="3960599" y="6599951"/>
            <a:ext cx="0" cy="236220"/>
          </a:xfrm>
          <a:prstGeom prst="line">
            <a:avLst/>
          </a:prstGeom>
          <a:ln w="222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9" name="直接连接符 78">
            <a:extLst>
              <a:ext uri="{FF2B5EF4-FFF2-40B4-BE49-F238E27FC236}">
                <a16:creationId xmlns:a16="http://schemas.microsoft.com/office/drawing/2014/main" id="{5CCDB189-49A8-6524-B5B6-DF5128D9CBBB}"/>
              </a:ext>
            </a:extLst>
          </p:cNvPr>
          <p:cNvCxnSpPr>
            <a:cxnSpLocks/>
          </p:cNvCxnSpPr>
          <p:nvPr/>
        </p:nvCxnSpPr>
        <p:spPr>
          <a:xfrm>
            <a:off x="10383942" y="6597215"/>
            <a:ext cx="0" cy="236220"/>
          </a:xfrm>
          <a:prstGeom prst="line">
            <a:avLst/>
          </a:prstGeom>
          <a:ln w="222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直接连接符 79">
            <a:extLst>
              <a:ext uri="{FF2B5EF4-FFF2-40B4-BE49-F238E27FC236}">
                <a16:creationId xmlns:a16="http://schemas.microsoft.com/office/drawing/2014/main" id="{C9B0F344-140F-D5BF-1849-6D41EC55FEF9}"/>
              </a:ext>
            </a:extLst>
          </p:cNvPr>
          <p:cNvCxnSpPr>
            <a:cxnSpLocks/>
          </p:cNvCxnSpPr>
          <p:nvPr/>
        </p:nvCxnSpPr>
        <p:spPr>
          <a:xfrm>
            <a:off x="6975265" y="6599951"/>
            <a:ext cx="0" cy="236220"/>
          </a:xfrm>
          <a:prstGeom prst="line">
            <a:avLst/>
          </a:prstGeom>
          <a:ln w="222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直接连接符 80">
            <a:extLst>
              <a:ext uri="{FF2B5EF4-FFF2-40B4-BE49-F238E27FC236}">
                <a16:creationId xmlns:a16="http://schemas.microsoft.com/office/drawing/2014/main" id="{776DD190-31F7-993E-EC19-4A5C274A3965}"/>
              </a:ext>
            </a:extLst>
          </p:cNvPr>
          <p:cNvCxnSpPr>
            <a:cxnSpLocks/>
          </p:cNvCxnSpPr>
          <p:nvPr/>
        </p:nvCxnSpPr>
        <p:spPr>
          <a:xfrm>
            <a:off x="9633239" y="6599951"/>
            <a:ext cx="0" cy="236220"/>
          </a:xfrm>
          <a:prstGeom prst="line">
            <a:avLst/>
          </a:prstGeom>
          <a:ln w="22225">
            <a:solidFill>
              <a:schemeClr val="bg1"/>
            </a:solidFill>
          </a:ln>
        </p:spPr>
        <p:style>
          <a:lnRef idx="1">
            <a:schemeClr val="accent1"/>
          </a:lnRef>
          <a:fillRef idx="0">
            <a:schemeClr val="accent1"/>
          </a:fillRef>
          <a:effectRef idx="0">
            <a:schemeClr val="accent1"/>
          </a:effectRef>
          <a:fontRef idx="minor">
            <a:schemeClr val="tx1"/>
          </a:fontRef>
        </p:style>
      </p:cxnSp>
      <p:sp>
        <p:nvSpPr>
          <p:cNvPr id="82" name="文本框 81">
            <a:extLst>
              <a:ext uri="{FF2B5EF4-FFF2-40B4-BE49-F238E27FC236}">
                <a16:creationId xmlns:a16="http://schemas.microsoft.com/office/drawing/2014/main" id="{C956C963-D1AD-E477-8A33-B70534A9C969}"/>
              </a:ext>
            </a:extLst>
          </p:cNvPr>
          <p:cNvSpPr txBox="1"/>
          <p:nvPr/>
        </p:nvSpPr>
        <p:spPr>
          <a:xfrm>
            <a:off x="131606" y="6530659"/>
            <a:ext cx="946434" cy="369332"/>
          </a:xfrm>
          <a:prstGeom prst="rect">
            <a:avLst/>
          </a:prstGeom>
          <a:noFill/>
        </p:spPr>
        <p:txBody>
          <a:bodyPr wrap="none" rtlCol="0" anchor="ctr" anchorCtr="1">
            <a:noAutofit/>
          </a:bodyPr>
          <a:lstStyle/>
          <a:p>
            <a:r>
              <a:rPr lang="zh-CN" altLang="en-US" sz="1400" dirty="0">
                <a:solidFill>
                  <a:schemeClr val="bg1"/>
                </a:solidFill>
                <a:latin typeface="微软雅黑 Light" panose="020B0502040204020203" pitchFamily="34" charset="-122"/>
                <a:ea typeface="微软雅黑 Light" panose="020B0502040204020203" pitchFamily="34" charset="-122"/>
              </a:rPr>
              <a:t>研究背景</a:t>
            </a:r>
          </a:p>
        </p:txBody>
      </p:sp>
      <p:sp>
        <p:nvSpPr>
          <p:cNvPr id="83" name="文本框 82">
            <a:extLst>
              <a:ext uri="{FF2B5EF4-FFF2-40B4-BE49-F238E27FC236}">
                <a16:creationId xmlns:a16="http://schemas.microsoft.com/office/drawing/2014/main" id="{D89BF016-DC23-AA4F-D911-D386BC3DB02D}"/>
              </a:ext>
            </a:extLst>
          </p:cNvPr>
          <p:cNvSpPr txBox="1"/>
          <p:nvPr/>
        </p:nvSpPr>
        <p:spPr>
          <a:xfrm>
            <a:off x="4225250" y="6530659"/>
            <a:ext cx="2484000" cy="369332"/>
          </a:xfrm>
          <a:prstGeom prst="rect">
            <a:avLst/>
          </a:prstGeom>
          <a:noFill/>
        </p:spPr>
        <p:txBody>
          <a:bodyPr wrap="none" rtlCol="0" anchor="ctr" anchorCtr="1">
            <a:noAutofit/>
          </a:bodyPr>
          <a:lstStyle/>
          <a:p>
            <a:r>
              <a:rPr lang="zh-CN" altLang="en-US" sz="1400" dirty="0">
                <a:solidFill>
                  <a:schemeClr val="bg1"/>
                </a:solidFill>
                <a:latin typeface="微软雅黑 Light" panose="020B0502040204020203" pitchFamily="34" charset="-122"/>
                <a:ea typeface="微软雅黑 Light" panose="020B0502040204020203" pitchFamily="34" charset="-122"/>
              </a:rPr>
              <a:t>空间方位推理测试题的自动生成</a:t>
            </a:r>
          </a:p>
        </p:txBody>
      </p:sp>
      <p:sp>
        <p:nvSpPr>
          <p:cNvPr id="84" name="文本框 83">
            <a:extLst>
              <a:ext uri="{FF2B5EF4-FFF2-40B4-BE49-F238E27FC236}">
                <a16:creationId xmlns:a16="http://schemas.microsoft.com/office/drawing/2014/main" id="{8802224F-D39A-BFF5-AB7A-A5AB07CA16BE}"/>
              </a:ext>
            </a:extLst>
          </p:cNvPr>
          <p:cNvSpPr txBox="1"/>
          <p:nvPr/>
        </p:nvSpPr>
        <p:spPr>
          <a:xfrm>
            <a:off x="7139248" y="6524649"/>
            <a:ext cx="2362588" cy="369332"/>
          </a:xfrm>
          <a:prstGeom prst="rect">
            <a:avLst/>
          </a:prstGeom>
          <a:noFill/>
        </p:spPr>
        <p:txBody>
          <a:bodyPr wrap="none" rtlCol="0" anchor="ctr" anchorCtr="1">
            <a:noAutofit/>
          </a:bodyPr>
          <a:lstStyle/>
          <a:p>
            <a:r>
              <a:rPr lang="zh-CN" altLang="en-US" sz="1400" dirty="0">
                <a:solidFill>
                  <a:schemeClr val="bg1"/>
                </a:solidFill>
                <a:latin typeface="微软雅黑 Light" panose="020B0502040204020203" pitchFamily="34" charset="-122"/>
                <a:ea typeface="微软雅黑 Light" panose="020B0502040204020203" pitchFamily="34" charset="-122"/>
              </a:rPr>
              <a:t>空间方位推理测试题的应用</a:t>
            </a:r>
          </a:p>
        </p:txBody>
      </p:sp>
      <p:sp>
        <p:nvSpPr>
          <p:cNvPr id="85" name="文本框 84">
            <a:extLst>
              <a:ext uri="{FF2B5EF4-FFF2-40B4-BE49-F238E27FC236}">
                <a16:creationId xmlns:a16="http://schemas.microsoft.com/office/drawing/2014/main" id="{63C02BA3-27EA-716D-63B1-CDC28827DCC4}"/>
              </a:ext>
            </a:extLst>
          </p:cNvPr>
          <p:cNvSpPr txBox="1"/>
          <p:nvPr/>
        </p:nvSpPr>
        <p:spPr>
          <a:xfrm>
            <a:off x="9711717" y="6524649"/>
            <a:ext cx="602304" cy="369332"/>
          </a:xfrm>
          <a:prstGeom prst="rect">
            <a:avLst/>
          </a:prstGeom>
          <a:noFill/>
        </p:spPr>
        <p:txBody>
          <a:bodyPr wrap="none" rtlCol="0" anchor="ctr" anchorCtr="1">
            <a:noAutofit/>
          </a:bodyPr>
          <a:lstStyle/>
          <a:p>
            <a:r>
              <a:rPr lang="zh-CN" altLang="en-US" sz="1400" dirty="0">
                <a:solidFill>
                  <a:schemeClr val="bg1"/>
                </a:solidFill>
                <a:latin typeface="微软雅黑 Light" panose="020B0502040204020203" pitchFamily="34" charset="-122"/>
                <a:ea typeface="微软雅黑 Light" panose="020B0502040204020203" pitchFamily="34" charset="-122"/>
              </a:rPr>
              <a:t>总结</a:t>
            </a:r>
          </a:p>
        </p:txBody>
      </p:sp>
      <p:sp>
        <p:nvSpPr>
          <p:cNvPr id="4" name="Body-1">
            <a:extLst>
              <a:ext uri="{FF2B5EF4-FFF2-40B4-BE49-F238E27FC236}">
                <a16:creationId xmlns:a16="http://schemas.microsoft.com/office/drawing/2014/main" id="{B6ECEC8F-2FA8-5DDA-951A-06C38DC6FFD6}"/>
              </a:ext>
            </a:extLst>
          </p:cNvPr>
          <p:cNvSpPr txBox="1"/>
          <p:nvPr>
            <p:custDataLst>
              <p:tags r:id="rId1"/>
            </p:custDataLst>
          </p:nvPr>
        </p:nvSpPr>
        <p:spPr>
          <a:xfrm>
            <a:off x="4225250" y="2007380"/>
            <a:ext cx="5356985" cy="2332113"/>
          </a:xfrm>
          <a:prstGeom prst="rect">
            <a:avLst/>
          </a:prstGeom>
          <a:noFill/>
        </p:spPr>
        <p:txBody>
          <a:bodyPr wrap="square" rtlCol="0">
            <a:spAutoFit/>
          </a:bodyPr>
          <a:lstStyle/>
          <a:p>
            <a:pPr marL="0" marR="0" lvl="0" indent="0" algn="l" defTabSz="913765" rtl="0" eaLnBrk="1" fontAlgn="auto" latinLnBrk="0" hangingPunct="1">
              <a:lnSpc>
                <a:spcPct val="150000"/>
              </a:lnSpc>
              <a:spcBef>
                <a:spcPts val="0"/>
              </a:spcBef>
              <a:spcAft>
                <a:spcPts val="0"/>
              </a:spcAft>
              <a:buClrTx/>
              <a:buSzPct val="100000"/>
              <a:buFontTx/>
              <a:buNone/>
              <a:tabLst/>
              <a:defRPr/>
            </a:pPr>
            <a:r>
              <a:rPr kumimoji="0" lang="zh-CN" altLang="en-US" sz="11500" b="1" i="0" u="none" strike="noStrike" kern="1200" cap="none" spc="0" normalizeH="0" baseline="0" noProof="0" dirty="0">
                <a:ln>
                  <a:noFill/>
                </a:ln>
                <a:solidFill>
                  <a:srgbClr val="000000"/>
                </a:solidFill>
                <a:effectLst/>
                <a:uLnTx/>
                <a:uFillTx/>
                <a:latin typeface="仿宋" panose="02010609060101010101" pitchFamily="49" charset="-122"/>
                <a:ea typeface="仿宋" panose="02010609060101010101" pitchFamily="49" charset="-122"/>
                <a:cs typeface="+mn-cs"/>
              </a:rPr>
              <a:t>谢谢！</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 name="图片 69">
            <a:extLst>
              <a:ext uri="{FF2B5EF4-FFF2-40B4-BE49-F238E27FC236}">
                <a16:creationId xmlns:a16="http://schemas.microsoft.com/office/drawing/2014/main" id="{5A4B69C1-2491-17A5-317B-07B43413CB57}"/>
              </a:ext>
            </a:extLst>
          </p:cNvPr>
          <p:cNvPicPr>
            <a:picLocks noChangeAspect="1"/>
          </p:cNvPicPr>
          <p:nvPr/>
        </p:nvPicPr>
        <p:blipFill>
          <a:blip r:embed="rId3"/>
          <a:stretch>
            <a:fillRect/>
          </a:stretch>
        </p:blipFill>
        <p:spPr>
          <a:xfrm>
            <a:off x="0" y="-23656"/>
            <a:ext cx="12192000" cy="6858000"/>
          </a:xfrm>
          <a:prstGeom prst="rect">
            <a:avLst/>
          </a:prstGeom>
        </p:spPr>
      </p:pic>
      <p:sp>
        <p:nvSpPr>
          <p:cNvPr id="2" name="矩形 1"/>
          <p:cNvSpPr/>
          <p:nvPr/>
        </p:nvSpPr>
        <p:spPr>
          <a:xfrm>
            <a:off x="0" y="1866900"/>
            <a:ext cx="12192000" cy="3124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cs typeface="微软雅黑" panose="020B0503020204020204" pitchFamily="34" charset="-122"/>
            </a:endParaRPr>
          </a:p>
        </p:txBody>
      </p:sp>
      <p:cxnSp>
        <p:nvCxnSpPr>
          <p:cNvPr id="3" name="直接连接符 2"/>
          <p:cNvCxnSpPr/>
          <p:nvPr/>
        </p:nvCxnSpPr>
        <p:spPr>
          <a:xfrm>
            <a:off x="-123825" y="3413760"/>
            <a:ext cx="2794000" cy="0"/>
          </a:xfrm>
          <a:prstGeom prst="line">
            <a:avLst/>
          </a:prstGeom>
          <a:ln w="63500">
            <a:solidFill>
              <a:schemeClr val="bg1"/>
            </a:solidFill>
          </a:ln>
        </p:spPr>
        <p:style>
          <a:lnRef idx="1">
            <a:schemeClr val="accent1"/>
          </a:lnRef>
          <a:fillRef idx="0">
            <a:schemeClr val="accent1"/>
          </a:fillRef>
          <a:effectRef idx="0">
            <a:schemeClr val="accent1"/>
          </a:effectRef>
          <a:fontRef idx="minor">
            <a:schemeClr val="tx1"/>
          </a:fontRef>
        </p:style>
      </p:cxnSp>
      <p:sp>
        <p:nvSpPr>
          <p:cNvPr id="6" name="椭圆 5"/>
          <p:cNvSpPr/>
          <p:nvPr/>
        </p:nvSpPr>
        <p:spPr>
          <a:xfrm>
            <a:off x="2983865" y="2552700"/>
            <a:ext cx="1722120" cy="1722120"/>
          </a:xfrm>
          <a:prstGeom prst="ellipse">
            <a:avLst/>
          </a:prstGeom>
          <a:gradFill>
            <a:gsLst>
              <a:gs pos="0">
                <a:srgbClr val="D7CFD1"/>
              </a:gs>
              <a:gs pos="100000">
                <a:srgbClr val="FBFAFC"/>
              </a:gs>
            </a:gsLst>
            <a:lin ang="9360000" scaled="0"/>
          </a:gradFill>
          <a:ln w="34925">
            <a:solidFill>
              <a:schemeClr val="bg1"/>
            </a:solidFill>
          </a:ln>
          <a:effectLst>
            <a:outerShdw blurRad="457200" dist="38100" dir="10740000" algn="t" rotWithShape="0">
              <a:prstClr val="black">
                <a:alpha val="4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mj-ea"/>
              <a:ea typeface="+mj-ea"/>
              <a:cs typeface="微软雅黑" panose="020B0503020204020204" pitchFamily="34" charset="-122"/>
            </a:endParaRPr>
          </a:p>
        </p:txBody>
      </p:sp>
      <p:cxnSp>
        <p:nvCxnSpPr>
          <p:cNvPr id="5" name="直接连接符 4"/>
          <p:cNvCxnSpPr/>
          <p:nvPr/>
        </p:nvCxnSpPr>
        <p:spPr>
          <a:xfrm>
            <a:off x="5126355" y="3413760"/>
            <a:ext cx="7275830" cy="0"/>
          </a:xfrm>
          <a:prstGeom prst="line">
            <a:avLst/>
          </a:prstGeom>
          <a:ln w="635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41" name="Group 12"/>
          <p:cNvGrpSpPr>
            <a:grpSpLocks noChangeAspect="1"/>
          </p:cNvGrpSpPr>
          <p:nvPr/>
        </p:nvGrpSpPr>
        <p:grpSpPr>
          <a:xfrm>
            <a:off x="3416935" y="2997835"/>
            <a:ext cx="855980" cy="862330"/>
            <a:chOff x="2366" y="426"/>
            <a:chExt cx="1206" cy="1214"/>
          </a:xfrm>
          <a:solidFill>
            <a:schemeClr val="accent1"/>
          </a:solidFill>
        </p:grpSpPr>
        <p:sp>
          <p:nvSpPr>
            <p:cNvPr id="43" name="Freeform 13"/>
            <p:cNvSpPr>
              <a:spLocks noEditPoints="1"/>
            </p:cNvSpPr>
            <p:nvPr/>
          </p:nvSpPr>
          <p:spPr bwMode="auto">
            <a:xfrm>
              <a:off x="2366" y="426"/>
              <a:ext cx="1206" cy="932"/>
            </a:xfrm>
            <a:custGeom>
              <a:avLst/>
              <a:gdLst>
                <a:gd name="T0" fmla="*/ 810 w 885"/>
                <a:gd name="T1" fmla="*/ 684 h 684"/>
                <a:gd name="T2" fmla="*/ 75 w 885"/>
                <a:gd name="T3" fmla="*/ 684 h 684"/>
                <a:gd name="T4" fmla="*/ 0 w 885"/>
                <a:gd name="T5" fmla="*/ 609 h 684"/>
                <a:gd name="T6" fmla="*/ 0 w 885"/>
                <a:gd name="T7" fmla="*/ 75 h 684"/>
                <a:gd name="T8" fmla="*/ 75 w 885"/>
                <a:gd name="T9" fmla="*/ 0 h 684"/>
                <a:gd name="T10" fmla="*/ 810 w 885"/>
                <a:gd name="T11" fmla="*/ 0 h 684"/>
                <a:gd name="T12" fmla="*/ 885 w 885"/>
                <a:gd name="T13" fmla="*/ 75 h 684"/>
                <a:gd name="T14" fmla="*/ 885 w 885"/>
                <a:gd name="T15" fmla="*/ 609 h 684"/>
                <a:gd name="T16" fmla="*/ 810 w 885"/>
                <a:gd name="T17" fmla="*/ 684 h 684"/>
                <a:gd name="T18" fmla="*/ 75 w 885"/>
                <a:gd name="T19" fmla="*/ 60 h 684"/>
                <a:gd name="T20" fmla="*/ 60 w 885"/>
                <a:gd name="T21" fmla="*/ 75 h 684"/>
                <a:gd name="T22" fmla="*/ 60 w 885"/>
                <a:gd name="T23" fmla="*/ 609 h 684"/>
                <a:gd name="T24" fmla="*/ 75 w 885"/>
                <a:gd name="T25" fmla="*/ 624 h 684"/>
                <a:gd name="T26" fmla="*/ 810 w 885"/>
                <a:gd name="T27" fmla="*/ 624 h 684"/>
                <a:gd name="T28" fmla="*/ 825 w 885"/>
                <a:gd name="T29" fmla="*/ 609 h 684"/>
                <a:gd name="T30" fmla="*/ 825 w 885"/>
                <a:gd name="T31" fmla="*/ 75 h 684"/>
                <a:gd name="T32" fmla="*/ 810 w 885"/>
                <a:gd name="T33" fmla="*/ 60 h 684"/>
                <a:gd name="T34" fmla="*/ 75 w 885"/>
                <a:gd name="T35" fmla="*/ 6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85" h="684">
                  <a:moveTo>
                    <a:pt x="810" y="684"/>
                  </a:moveTo>
                  <a:cubicBezTo>
                    <a:pt x="75" y="684"/>
                    <a:pt x="75" y="684"/>
                    <a:pt x="75" y="684"/>
                  </a:cubicBezTo>
                  <a:cubicBezTo>
                    <a:pt x="33" y="684"/>
                    <a:pt x="0" y="650"/>
                    <a:pt x="0" y="609"/>
                  </a:cubicBezTo>
                  <a:cubicBezTo>
                    <a:pt x="0" y="75"/>
                    <a:pt x="0" y="75"/>
                    <a:pt x="0" y="75"/>
                  </a:cubicBezTo>
                  <a:cubicBezTo>
                    <a:pt x="0" y="33"/>
                    <a:pt x="33" y="0"/>
                    <a:pt x="75" y="0"/>
                  </a:cubicBezTo>
                  <a:cubicBezTo>
                    <a:pt x="810" y="0"/>
                    <a:pt x="810" y="0"/>
                    <a:pt x="810" y="0"/>
                  </a:cubicBezTo>
                  <a:cubicBezTo>
                    <a:pt x="851" y="0"/>
                    <a:pt x="885" y="33"/>
                    <a:pt x="885" y="75"/>
                  </a:cubicBezTo>
                  <a:cubicBezTo>
                    <a:pt x="885" y="609"/>
                    <a:pt x="885" y="609"/>
                    <a:pt x="885" y="609"/>
                  </a:cubicBezTo>
                  <a:cubicBezTo>
                    <a:pt x="885" y="650"/>
                    <a:pt x="851" y="684"/>
                    <a:pt x="810" y="684"/>
                  </a:cubicBezTo>
                  <a:close/>
                  <a:moveTo>
                    <a:pt x="75" y="60"/>
                  </a:moveTo>
                  <a:cubicBezTo>
                    <a:pt x="66" y="60"/>
                    <a:pt x="60" y="66"/>
                    <a:pt x="60" y="75"/>
                  </a:cubicBezTo>
                  <a:cubicBezTo>
                    <a:pt x="60" y="609"/>
                    <a:pt x="60" y="609"/>
                    <a:pt x="60" y="609"/>
                  </a:cubicBezTo>
                  <a:cubicBezTo>
                    <a:pt x="60" y="617"/>
                    <a:pt x="66" y="624"/>
                    <a:pt x="75" y="624"/>
                  </a:cubicBezTo>
                  <a:cubicBezTo>
                    <a:pt x="810" y="624"/>
                    <a:pt x="810" y="624"/>
                    <a:pt x="810" y="624"/>
                  </a:cubicBezTo>
                  <a:cubicBezTo>
                    <a:pt x="818" y="624"/>
                    <a:pt x="825" y="617"/>
                    <a:pt x="825" y="609"/>
                  </a:cubicBezTo>
                  <a:cubicBezTo>
                    <a:pt x="825" y="75"/>
                    <a:pt x="825" y="75"/>
                    <a:pt x="825" y="75"/>
                  </a:cubicBezTo>
                  <a:cubicBezTo>
                    <a:pt x="825" y="66"/>
                    <a:pt x="818" y="60"/>
                    <a:pt x="810" y="60"/>
                  </a:cubicBezTo>
                  <a:lnTo>
                    <a:pt x="75" y="60"/>
                  </a:ln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47" name="Freeform 14"/>
            <p:cNvSpPr/>
            <p:nvPr/>
          </p:nvSpPr>
          <p:spPr bwMode="auto">
            <a:xfrm>
              <a:off x="2407" y="1151"/>
              <a:ext cx="1124" cy="176"/>
            </a:xfrm>
            <a:custGeom>
              <a:avLst/>
              <a:gdLst>
                <a:gd name="T0" fmla="*/ 807 w 825"/>
                <a:gd name="T1" fmla="*/ 129 h 129"/>
                <a:gd name="T2" fmla="*/ 17 w 825"/>
                <a:gd name="T3" fmla="*/ 129 h 129"/>
                <a:gd name="T4" fmla="*/ 0 w 825"/>
                <a:gd name="T5" fmla="*/ 111 h 129"/>
                <a:gd name="T6" fmla="*/ 0 w 825"/>
                <a:gd name="T7" fmla="*/ 17 h 129"/>
                <a:gd name="T8" fmla="*/ 17 w 825"/>
                <a:gd name="T9" fmla="*/ 0 h 129"/>
                <a:gd name="T10" fmla="*/ 807 w 825"/>
                <a:gd name="T11" fmla="*/ 0 h 129"/>
                <a:gd name="T12" fmla="*/ 825 w 825"/>
                <a:gd name="T13" fmla="*/ 17 h 129"/>
                <a:gd name="T14" fmla="*/ 825 w 825"/>
                <a:gd name="T15" fmla="*/ 111 h 129"/>
                <a:gd name="T16" fmla="*/ 807 w 825"/>
                <a:gd name="T17" fmla="*/ 12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5" h="129">
                  <a:moveTo>
                    <a:pt x="807" y="129"/>
                  </a:moveTo>
                  <a:cubicBezTo>
                    <a:pt x="17" y="129"/>
                    <a:pt x="17" y="129"/>
                    <a:pt x="17" y="129"/>
                  </a:cubicBezTo>
                  <a:cubicBezTo>
                    <a:pt x="8" y="129"/>
                    <a:pt x="0" y="121"/>
                    <a:pt x="0" y="111"/>
                  </a:cubicBezTo>
                  <a:cubicBezTo>
                    <a:pt x="0" y="17"/>
                    <a:pt x="0" y="17"/>
                    <a:pt x="0" y="17"/>
                  </a:cubicBezTo>
                  <a:cubicBezTo>
                    <a:pt x="0" y="8"/>
                    <a:pt x="8" y="0"/>
                    <a:pt x="17" y="0"/>
                  </a:cubicBezTo>
                  <a:cubicBezTo>
                    <a:pt x="807" y="0"/>
                    <a:pt x="807" y="0"/>
                    <a:pt x="807" y="0"/>
                  </a:cubicBezTo>
                  <a:cubicBezTo>
                    <a:pt x="817" y="0"/>
                    <a:pt x="825" y="8"/>
                    <a:pt x="825" y="17"/>
                  </a:cubicBezTo>
                  <a:cubicBezTo>
                    <a:pt x="825" y="111"/>
                    <a:pt x="825" y="111"/>
                    <a:pt x="825" y="111"/>
                  </a:cubicBezTo>
                  <a:cubicBezTo>
                    <a:pt x="825" y="121"/>
                    <a:pt x="817" y="129"/>
                    <a:pt x="807" y="129"/>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48" name="Freeform 15"/>
            <p:cNvSpPr>
              <a:spLocks noEditPoints="1"/>
            </p:cNvSpPr>
            <p:nvPr/>
          </p:nvSpPr>
          <p:spPr bwMode="auto">
            <a:xfrm>
              <a:off x="2911" y="1181"/>
              <a:ext cx="115" cy="116"/>
            </a:xfrm>
            <a:custGeom>
              <a:avLst/>
              <a:gdLst>
                <a:gd name="T0" fmla="*/ 42 w 84"/>
                <a:gd name="T1" fmla="*/ 85 h 85"/>
                <a:gd name="T2" fmla="*/ 0 w 84"/>
                <a:gd name="T3" fmla="*/ 42 h 85"/>
                <a:gd name="T4" fmla="*/ 42 w 84"/>
                <a:gd name="T5" fmla="*/ 0 h 85"/>
                <a:gd name="T6" fmla="*/ 84 w 84"/>
                <a:gd name="T7" fmla="*/ 42 h 85"/>
                <a:gd name="T8" fmla="*/ 42 w 84"/>
                <a:gd name="T9" fmla="*/ 85 h 85"/>
                <a:gd name="T10" fmla="*/ 42 w 84"/>
                <a:gd name="T11" fmla="*/ 12 h 85"/>
                <a:gd name="T12" fmla="*/ 12 w 84"/>
                <a:gd name="T13" fmla="*/ 42 h 85"/>
                <a:gd name="T14" fmla="*/ 42 w 84"/>
                <a:gd name="T15" fmla="*/ 73 h 85"/>
                <a:gd name="T16" fmla="*/ 72 w 84"/>
                <a:gd name="T17" fmla="*/ 42 h 85"/>
                <a:gd name="T18" fmla="*/ 42 w 84"/>
                <a:gd name="T19" fmla="*/ 12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85">
                  <a:moveTo>
                    <a:pt x="42" y="85"/>
                  </a:moveTo>
                  <a:cubicBezTo>
                    <a:pt x="19" y="85"/>
                    <a:pt x="0" y="66"/>
                    <a:pt x="0" y="42"/>
                  </a:cubicBezTo>
                  <a:cubicBezTo>
                    <a:pt x="0" y="19"/>
                    <a:pt x="19" y="0"/>
                    <a:pt x="42" y="0"/>
                  </a:cubicBezTo>
                  <a:cubicBezTo>
                    <a:pt x="66" y="0"/>
                    <a:pt x="84" y="19"/>
                    <a:pt x="84" y="42"/>
                  </a:cubicBezTo>
                  <a:cubicBezTo>
                    <a:pt x="84" y="66"/>
                    <a:pt x="66" y="85"/>
                    <a:pt x="42" y="85"/>
                  </a:cubicBezTo>
                  <a:close/>
                  <a:moveTo>
                    <a:pt x="42" y="12"/>
                  </a:moveTo>
                  <a:cubicBezTo>
                    <a:pt x="25" y="12"/>
                    <a:pt x="12" y="26"/>
                    <a:pt x="12" y="42"/>
                  </a:cubicBezTo>
                  <a:cubicBezTo>
                    <a:pt x="12" y="59"/>
                    <a:pt x="25" y="73"/>
                    <a:pt x="42" y="73"/>
                  </a:cubicBezTo>
                  <a:cubicBezTo>
                    <a:pt x="59" y="73"/>
                    <a:pt x="72" y="59"/>
                    <a:pt x="72" y="42"/>
                  </a:cubicBezTo>
                  <a:cubicBezTo>
                    <a:pt x="72" y="26"/>
                    <a:pt x="59" y="12"/>
                    <a:pt x="42" y="1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49" name="Rectangle 16"/>
            <p:cNvSpPr>
              <a:spLocks noChangeArrowheads="1"/>
            </p:cNvSpPr>
            <p:nvPr/>
          </p:nvSpPr>
          <p:spPr bwMode="auto">
            <a:xfrm>
              <a:off x="2852" y="1402"/>
              <a:ext cx="232" cy="20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sp>
          <p:nvSpPr>
            <p:cNvPr id="50" name="Rectangle 17"/>
            <p:cNvSpPr>
              <a:spLocks noChangeArrowheads="1"/>
            </p:cNvSpPr>
            <p:nvPr/>
          </p:nvSpPr>
          <p:spPr bwMode="auto">
            <a:xfrm>
              <a:off x="2696" y="1592"/>
              <a:ext cx="545" cy="4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latin typeface="+mj-ea"/>
                <a:ea typeface="+mj-ea"/>
                <a:cs typeface="微软雅黑" panose="020B0503020204020204" pitchFamily="34" charset="-122"/>
              </a:endParaRPr>
            </a:p>
          </p:txBody>
        </p:sp>
      </p:grpSp>
      <p:sp>
        <p:nvSpPr>
          <p:cNvPr id="4" name="文本框 3"/>
          <p:cNvSpPr txBox="1"/>
          <p:nvPr/>
        </p:nvSpPr>
        <p:spPr>
          <a:xfrm>
            <a:off x="5139055" y="2552990"/>
            <a:ext cx="870751" cy="830997"/>
          </a:xfrm>
          <a:prstGeom prst="rect">
            <a:avLst/>
          </a:prstGeom>
          <a:noFill/>
        </p:spPr>
        <p:txBody>
          <a:bodyPr wrap="none" rtlCol="0" anchor="ctr" anchorCtr="0">
            <a:spAutoFit/>
          </a:bodyPr>
          <a:lstStyle/>
          <a:p>
            <a:r>
              <a:rPr lang="en-US" altLang="zh-CN" sz="4800" dirty="0">
                <a:solidFill>
                  <a:schemeClr val="bg1"/>
                </a:solidFill>
                <a:uFillTx/>
                <a:latin typeface="Arial" panose="020B0604020202020204" pitchFamily="34" charset="0"/>
                <a:ea typeface="微软雅黑" panose="020B0503020204020204" pitchFamily="34" charset="-122"/>
              </a:rPr>
              <a:t>01</a:t>
            </a:r>
          </a:p>
        </p:txBody>
      </p:sp>
      <p:sp>
        <p:nvSpPr>
          <p:cNvPr id="8" name="标题 4">
            <a:extLst>
              <a:ext uri="{FF2B5EF4-FFF2-40B4-BE49-F238E27FC236}">
                <a16:creationId xmlns:a16="http://schemas.microsoft.com/office/drawing/2014/main" id="{8834CD7A-CA49-F093-4BC9-CD8CF319779B}"/>
              </a:ext>
            </a:extLst>
          </p:cNvPr>
          <p:cNvSpPr>
            <a:spLocks noGrp="1"/>
          </p:cNvSpPr>
          <p:nvPr/>
        </p:nvSpPr>
        <p:spPr>
          <a:xfrm>
            <a:off x="5126355" y="3428119"/>
            <a:ext cx="5419185" cy="795902"/>
          </a:xfrm>
          <a:prstGeom prst="rect">
            <a:avLst/>
          </a:prstGeom>
        </p:spPr>
        <p:txBody>
          <a:bodyPr vert="horz" lIns="90170" tIns="46990" rIns="90170" bIns="46990" rtlCol="0" anchor="b" anchorCtr="0">
            <a:normAutofit/>
          </a:bodyPr>
          <a:lstStyle>
            <a:lvl1pPr algn="ctr" defTabSz="914400" rtl="0" eaLnBrk="1" fontAlgn="auto" latinLnBrk="0" hangingPunct="1">
              <a:lnSpc>
                <a:spcPct val="100000"/>
              </a:lnSpc>
              <a:spcBef>
                <a:spcPct val="0"/>
              </a:spcBef>
              <a:buNone/>
              <a:defRPr sz="2400" b="1" u="none" strike="noStrike" kern="1200" cap="none" spc="300" normalizeH="0" baseline="0">
                <a:solidFill>
                  <a:schemeClr val="accent2"/>
                </a:solidFill>
                <a:uFillTx/>
                <a:latin typeface="微软雅黑" panose="020B0503020204020204" charset="-122"/>
                <a:ea typeface="微软雅黑" panose="020B0503020204020204" charset="-122"/>
                <a:cs typeface="微软雅黑" panose="020B0503020204020204" charset="-122"/>
              </a:defRPr>
            </a:lvl1pPr>
          </a:lstStyle>
          <a:p>
            <a:pPr algn="l"/>
            <a:r>
              <a:rPr lang="zh-CN" altLang="en-US" sz="3200" dirty="0">
                <a:solidFill>
                  <a:schemeClr val="bg1"/>
                </a:solidFill>
                <a:latin typeface="Arial" panose="020B0604020202020204" pitchFamily="34" charset="0"/>
                <a:ea typeface="微软雅黑" panose="020B0503020204020204" pitchFamily="34" charset="-122"/>
              </a:rPr>
              <a:t>研究背景与研究问题</a:t>
            </a:r>
          </a:p>
        </p:txBody>
      </p:sp>
      <p:grpSp>
        <p:nvGrpSpPr>
          <p:cNvPr id="7" name="组合 6">
            <a:extLst>
              <a:ext uri="{FF2B5EF4-FFF2-40B4-BE49-F238E27FC236}">
                <a16:creationId xmlns:a16="http://schemas.microsoft.com/office/drawing/2014/main" id="{4953A754-06F9-B2F4-E75F-9DE957E5EBDE}"/>
              </a:ext>
            </a:extLst>
          </p:cNvPr>
          <p:cNvGrpSpPr/>
          <p:nvPr/>
        </p:nvGrpSpPr>
        <p:grpSpPr>
          <a:xfrm>
            <a:off x="10177780" y="329882"/>
            <a:ext cx="1512002" cy="444892"/>
            <a:chOff x="9556201" y="498129"/>
            <a:chExt cx="1993881" cy="586680"/>
          </a:xfrm>
        </p:grpSpPr>
        <p:grpSp>
          <p:nvGrpSpPr>
            <p:cNvPr id="10" name="组合 9">
              <a:extLst>
                <a:ext uri="{FF2B5EF4-FFF2-40B4-BE49-F238E27FC236}">
                  <a16:creationId xmlns:a16="http://schemas.microsoft.com/office/drawing/2014/main" id="{CC5AE8A1-3865-AED4-866A-D3BE58CE6472}"/>
                </a:ext>
              </a:extLst>
            </p:cNvPr>
            <p:cNvGrpSpPr/>
            <p:nvPr userDrawn="1"/>
          </p:nvGrpSpPr>
          <p:grpSpPr>
            <a:xfrm>
              <a:off x="10239376" y="968937"/>
              <a:ext cx="1307697" cy="96254"/>
              <a:chOff x="4616246" y="3878362"/>
              <a:chExt cx="5571416" cy="410087"/>
            </a:xfrm>
            <a:solidFill>
              <a:schemeClr val="tx1">
                <a:alpha val="80000"/>
              </a:schemeClr>
            </a:solidFill>
          </p:grpSpPr>
          <p:sp>
            <p:nvSpPr>
              <p:cNvPr id="54" name="Freeform 17">
                <a:extLst>
                  <a:ext uri="{FF2B5EF4-FFF2-40B4-BE49-F238E27FC236}">
                    <a16:creationId xmlns:a16="http://schemas.microsoft.com/office/drawing/2014/main" id="{F9290524-70D7-C2F8-AA58-9B9A5988EC49}"/>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18">
                <a:extLst>
                  <a:ext uri="{FF2B5EF4-FFF2-40B4-BE49-F238E27FC236}">
                    <a16:creationId xmlns:a16="http://schemas.microsoft.com/office/drawing/2014/main" id="{5CABB136-9DCD-69B0-46ED-8E9602D17EF9}"/>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19">
                <a:extLst>
                  <a:ext uri="{FF2B5EF4-FFF2-40B4-BE49-F238E27FC236}">
                    <a16:creationId xmlns:a16="http://schemas.microsoft.com/office/drawing/2014/main" id="{1183C337-27E2-870E-75A1-68A9CF35633D}"/>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0">
                <a:extLst>
                  <a:ext uri="{FF2B5EF4-FFF2-40B4-BE49-F238E27FC236}">
                    <a16:creationId xmlns:a16="http://schemas.microsoft.com/office/drawing/2014/main" id="{0C048A81-FD02-A24B-BB85-9A2FF252B04C}"/>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1">
                <a:extLst>
                  <a:ext uri="{FF2B5EF4-FFF2-40B4-BE49-F238E27FC236}">
                    <a16:creationId xmlns:a16="http://schemas.microsoft.com/office/drawing/2014/main" id="{0A62C3DF-0B22-9F76-7F6F-70EB3E4B7745}"/>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2">
                <a:extLst>
                  <a:ext uri="{FF2B5EF4-FFF2-40B4-BE49-F238E27FC236}">
                    <a16:creationId xmlns:a16="http://schemas.microsoft.com/office/drawing/2014/main" id="{6D9B8C1C-41B6-54F3-C39C-07629A15BC0B}"/>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23">
                <a:extLst>
                  <a:ext uri="{FF2B5EF4-FFF2-40B4-BE49-F238E27FC236}">
                    <a16:creationId xmlns:a16="http://schemas.microsoft.com/office/drawing/2014/main" id="{190CBED8-1AD2-C140-C39F-4BDA6B16A482}"/>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25">
                <a:extLst>
                  <a:ext uri="{FF2B5EF4-FFF2-40B4-BE49-F238E27FC236}">
                    <a16:creationId xmlns:a16="http://schemas.microsoft.com/office/drawing/2014/main" id="{F73E4AAE-8115-9AD9-E15D-5CE35EB38CFE}"/>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27">
                <a:extLst>
                  <a:ext uri="{FF2B5EF4-FFF2-40B4-BE49-F238E27FC236}">
                    <a16:creationId xmlns:a16="http://schemas.microsoft.com/office/drawing/2014/main" id="{322EFF80-B668-C7BA-2903-0B106D17D5EC}"/>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29">
                <a:extLst>
                  <a:ext uri="{FF2B5EF4-FFF2-40B4-BE49-F238E27FC236}">
                    <a16:creationId xmlns:a16="http://schemas.microsoft.com/office/drawing/2014/main" id="{A4631D3B-A776-8B09-1F15-E8D0DA7B5140}"/>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0">
                <a:extLst>
                  <a:ext uri="{FF2B5EF4-FFF2-40B4-BE49-F238E27FC236}">
                    <a16:creationId xmlns:a16="http://schemas.microsoft.com/office/drawing/2014/main" id="{023FA301-DF33-7984-F31E-B4630C54B769}"/>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1">
                <a:extLst>
                  <a:ext uri="{FF2B5EF4-FFF2-40B4-BE49-F238E27FC236}">
                    <a16:creationId xmlns:a16="http://schemas.microsoft.com/office/drawing/2014/main" id="{0E06DC88-457C-1A60-E13B-868A79BF64C3}"/>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6" name="Freeform 32">
                <a:extLst>
                  <a:ext uri="{FF2B5EF4-FFF2-40B4-BE49-F238E27FC236}">
                    <a16:creationId xmlns:a16="http://schemas.microsoft.com/office/drawing/2014/main" id="{27BA7B4A-37F3-5595-8BB4-DD9D4E59CEEC}"/>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7" name="Freeform 33">
                <a:extLst>
                  <a:ext uri="{FF2B5EF4-FFF2-40B4-BE49-F238E27FC236}">
                    <a16:creationId xmlns:a16="http://schemas.microsoft.com/office/drawing/2014/main" id="{6862DFBE-152A-8C1F-D748-71AD7AA708E5}"/>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8" name="Freeform 34">
                <a:extLst>
                  <a:ext uri="{FF2B5EF4-FFF2-40B4-BE49-F238E27FC236}">
                    <a16:creationId xmlns:a16="http://schemas.microsoft.com/office/drawing/2014/main" id="{D0667A5D-94F5-CF8C-A7F9-C658608F0A4B}"/>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9" name="Freeform 35">
                <a:extLst>
                  <a:ext uri="{FF2B5EF4-FFF2-40B4-BE49-F238E27FC236}">
                    <a16:creationId xmlns:a16="http://schemas.microsoft.com/office/drawing/2014/main" id="{8DE4EAE6-F4E4-214A-7255-E03ACED5D661}"/>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1" name="组合 10">
              <a:extLst>
                <a:ext uri="{FF2B5EF4-FFF2-40B4-BE49-F238E27FC236}">
                  <a16:creationId xmlns:a16="http://schemas.microsoft.com/office/drawing/2014/main" id="{818BA23A-0015-754A-E729-0B614171CDBD}"/>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6" name="Freeform 9">
                <a:extLst>
                  <a:ext uri="{FF2B5EF4-FFF2-40B4-BE49-F238E27FC236}">
                    <a16:creationId xmlns:a16="http://schemas.microsoft.com/office/drawing/2014/main" id="{49541C18-5A57-18B9-D644-27F61EDE7CF6}"/>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10">
                <a:extLst>
                  <a:ext uri="{FF2B5EF4-FFF2-40B4-BE49-F238E27FC236}">
                    <a16:creationId xmlns:a16="http://schemas.microsoft.com/office/drawing/2014/main" id="{CE62BE34-608E-5150-441B-E268FF26D5C2}"/>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8" name="Freeform 11">
                <a:extLst>
                  <a:ext uri="{FF2B5EF4-FFF2-40B4-BE49-F238E27FC236}">
                    <a16:creationId xmlns:a16="http://schemas.microsoft.com/office/drawing/2014/main" id="{731DAB3B-1B68-EF8B-F025-8BEA0389CB32}"/>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2">
                <a:extLst>
                  <a:ext uri="{FF2B5EF4-FFF2-40B4-BE49-F238E27FC236}">
                    <a16:creationId xmlns:a16="http://schemas.microsoft.com/office/drawing/2014/main" id="{8754D6B1-47E2-E84D-1CA1-5BDC9F806958}"/>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3">
                <a:extLst>
                  <a:ext uri="{FF2B5EF4-FFF2-40B4-BE49-F238E27FC236}">
                    <a16:creationId xmlns:a16="http://schemas.microsoft.com/office/drawing/2014/main" id="{045AD66D-CECA-D54E-31DA-837993AA1400}"/>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4">
                <a:extLst>
                  <a:ext uri="{FF2B5EF4-FFF2-40B4-BE49-F238E27FC236}">
                    <a16:creationId xmlns:a16="http://schemas.microsoft.com/office/drawing/2014/main" id="{91F82BE4-A285-F437-482D-F1D03294472F}"/>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C6F31880-9990-A663-3F61-1520D56224B5}"/>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9614DDAD-43CD-62D4-9A51-9C19085FE9FC}"/>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F240FA05-5DAC-8D0A-B046-7484CA65B40A}"/>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26">
                <a:extLst>
                  <a:ext uri="{FF2B5EF4-FFF2-40B4-BE49-F238E27FC236}">
                    <a16:creationId xmlns:a16="http://schemas.microsoft.com/office/drawing/2014/main" id="{E44F8EA0-EC16-A64F-503A-44E422079F93}"/>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28">
                <a:extLst>
                  <a:ext uri="{FF2B5EF4-FFF2-40B4-BE49-F238E27FC236}">
                    <a16:creationId xmlns:a16="http://schemas.microsoft.com/office/drawing/2014/main" id="{2069146C-605B-AC38-A7CE-2ED448444842}"/>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36">
                <a:extLst>
                  <a:ext uri="{FF2B5EF4-FFF2-40B4-BE49-F238E27FC236}">
                    <a16:creationId xmlns:a16="http://schemas.microsoft.com/office/drawing/2014/main" id="{C47D719A-9211-B0E6-778D-7A84D7B04732}"/>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2" name="组合 11">
              <a:extLst>
                <a:ext uri="{FF2B5EF4-FFF2-40B4-BE49-F238E27FC236}">
                  <a16:creationId xmlns:a16="http://schemas.microsoft.com/office/drawing/2014/main" id="{2014EB16-F19B-3236-EC8E-04C74401473A}"/>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3" name="Freeform 8">
                <a:extLst>
                  <a:ext uri="{FF2B5EF4-FFF2-40B4-BE49-F238E27FC236}">
                    <a16:creationId xmlns:a16="http://schemas.microsoft.com/office/drawing/2014/main" id="{87E071F2-998E-6EFB-F1E3-798ECB238A71}"/>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4" name="Freeform 42">
                <a:extLst>
                  <a:ext uri="{FF2B5EF4-FFF2-40B4-BE49-F238E27FC236}">
                    <a16:creationId xmlns:a16="http://schemas.microsoft.com/office/drawing/2014/main" id="{925FC90E-CA94-8198-056C-D6015C79DFAE}"/>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5" name="Freeform 43">
                <a:extLst>
                  <a:ext uri="{FF2B5EF4-FFF2-40B4-BE49-F238E27FC236}">
                    <a16:creationId xmlns:a16="http://schemas.microsoft.com/office/drawing/2014/main" id="{120AFD07-CE6E-D576-B6A1-598EDE326E49}"/>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4">
                <a:extLst>
                  <a:ext uri="{FF2B5EF4-FFF2-40B4-BE49-F238E27FC236}">
                    <a16:creationId xmlns:a16="http://schemas.microsoft.com/office/drawing/2014/main" id="{DFE87AA6-A41C-244D-6112-686F6E7F44D6}"/>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5">
                <a:extLst>
                  <a:ext uri="{FF2B5EF4-FFF2-40B4-BE49-F238E27FC236}">
                    <a16:creationId xmlns:a16="http://schemas.microsoft.com/office/drawing/2014/main" id="{29A1E4EF-051B-D111-7D3F-4E5EBF3FD57E}"/>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6">
                <a:extLst>
                  <a:ext uri="{FF2B5EF4-FFF2-40B4-BE49-F238E27FC236}">
                    <a16:creationId xmlns:a16="http://schemas.microsoft.com/office/drawing/2014/main" id="{AF5D3986-9621-87FF-DD90-091F5E3CCD1F}"/>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7">
                <a:extLst>
                  <a:ext uri="{FF2B5EF4-FFF2-40B4-BE49-F238E27FC236}">
                    <a16:creationId xmlns:a16="http://schemas.microsoft.com/office/drawing/2014/main" id="{263D7BA4-BD66-6255-6200-6196D6CB5C59}"/>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8">
                <a:extLst>
                  <a:ext uri="{FF2B5EF4-FFF2-40B4-BE49-F238E27FC236}">
                    <a16:creationId xmlns:a16="http://schemas.microsoft.com/office/drawing/2014/main" id="{6D8527D0-AECC-4BD0-F4FC-11A273B3BCB4}"/>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9">
                <a:extLst>
                  <a:ext uri="{FF2B5EF4-FFF2-40B4-BE49-F238E27FC236}">
                    <a16:creationId xmlns:a16="http://schemas.microsoft.com/office/drawing/2014/main" id="{C3AD7AC4-E166-43F1-6A98-A38F44B062D8}"/>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50">
                <a:extLst>
                  <a:ext uri="{FF2B5EF4-FFF2-40B4-BE49-F238E27FC236}">
                    <a16:creationId xmlns:a16="http://schemas.microsoft.com/office/drawing/2014/main" id="{5505C77A-119F-A829-D599-B4D2DA167F32}"/>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51">
                <a:extLst>
                  <a:ext uri="{FF2B5EF4-FFF2-40B4-BE49-F238E27FC236}">
                    <a16:creationId xmlns:a16="http://schemas.microsoft.com/office/drawing/2014/main" id="{385EEA51-CE19-AF36-66F0-940EE957CCB5}"/>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2">
                <a:extLst>
                  <a:ext uri="{FF2B5EF4-FFF2-40B4-BE49-F238E27FC236}">
                    <a16:creationId xmlns:a16="http://schemas.microsoft.com/office/drawing/2014/main" id="{AC9F67D0-B8DF-23FA-BB9D-1E909FDC6C12}"/>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3">
                <a:extLst>
                  <a:ext uri="{FF2B5EF4-FFF2-40B4-BE49-F238E27FC236}">
                    <a16:creationId xmlns:a16="http://schemas.microsoft.com/office/drawing/2014/main" id="{3C3DC461-12E5-9251-D653-D3AE3A199C42}"/>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4">
                <a:extLst>
                  <a:ext uri="{FF2B5EF4-FFF2-40B4-BE49-F238E27FC236}">
                    <a16:creationId xmlns:a16="http://schemas.microsoft.com/office/drawing/2014/main" id="{85C13C8D-FA00-670E-51B5-3816FB004596}"/>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5">
                <a:extLst>
                  <a:ext uri="{FF2B5EF4-FFF2-40B4-BE49-F238E27FC236}">
                    <a16:creationId xmlns:a16="http://schemas.microsoft.com/office/drawing/2014/main" id="{BCD66A79-43B8-FE2D-9812-F70910C52D4A}"/>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6">
                <a:extLst>
                  <a:ext uri="{FF2B5EF4-FFF2-40B4-BE49-F238E27FC236}">
                    <a16:creationId xmlns:a16="http://schemas.microsoft.com/office/drawing/2014/main" id="{F367BB40-D4A0-BB69-1E4A-A38E4B4EBB30}"/>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7">
                <a:extLst>
                  <a:ext uri="{FF2B5EF4-FFF2-40B4-BE49-F238E27FC236}">
                    <a16:creationId xmlns:a16="http://schemas.microsoft.com/office/drawing/2014/main" id="{A858F734-6FA2-580C-C4E6-F04F342F5188}"/>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8">
                <a:extLst>
                  <a:ext uri="{FF2B5EF4-FFF2-40B4-BE49-F238E27FC236}">
                    <a16:creationId xmlns:a16="http://schemas.microsoft.com/office/drawing/2014/main" id="{C1CE80AC-D7B0-C822-A877-1190EE6BFF15}"/>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9">
                <a:extLst>
                  <a:ext uri="{FF2B5EF4-FFF2-40B4-BE49-F238E27FC236}">
                    <a16:creationId xmlns:a16="http://schemas.microsoft.com/office/drawing/2014/main" id="{75B37BC8-9962-9E10-E2D2-C77F44121141}"/>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60">
                <a:extLst>
                  <a:ext uri="{FF2B5EF4-FFF2-40B4-BE49-F238E27FC236}">
                    <a16:creationId xmlns:a16="http://schemas.microsoft.com/office/drawing/2014/main" id="{B92A9585-8DD4-EAFB-E9B8-E466A83A9A56}"/>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61">
                <a:extLst>
                  <a:ext uri="{FF2B5EF4-FFF2-40B4-BE49-F238E27FC236}">
                    <a16:creationId xmlns:a16="http://schemas.microsoft.com/office/drawing/2014/main" id="{DB32CE5F-8F34-A391-BA29-63496C588961}"/>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2">
                <a:extLst>
                  <a:ext uri="{FF2B5EF4-FFF2-40B4-BE49-F238E27FC236}">
                    <a16:creationId xmlns:a16="http://schemas.microsoft.com/office/drawing/2014/main" id="{483721E6-F899-0A47-D898-3BAB938E7AE2}"/>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71">
                <a:extLst>
                  <a:ext uri="{FF2B5EF4-FFF2-40B4-BE49-F238E27FC236}">
                    <a16:creationId xmlns:a16="http://schemas.microsoft.com/office/drawing/2014/main" id="{726E253E-3011-DCA2-BC89-2045F3F05F54}"/>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spTree>
    <p:custDataLst>
      <p:tags r:id="rId1"/>
    </p:custDataLst>
    <p:extLst>
      <p:ext uri="{BB962C8B-B14F-4D97-AF65-F5344CB8AC3E}">
        <p14:creationId xmlns:p14="http://schemas.microsoft.com/office/powerpoint/2010/main" val="2318422238"/>
      </p:ext>
    </p:extLst>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nvPicPr>
        <p:blipFill>
          <a:blip r:embed="rId4"/>
          <a:stretch>
            <a:fillRect/>
          </a:stretch>
        </p:blipFill>
        <p:spPr>
          <a:xfrm>
            <a:off x="0" y="0"/>
            <a:ext cx="12192000" cy="6858000"/>
          </a:xfrm>
          <a:prstGeom prst="rect">
            <a:avLst/>
          </a:prstGeom>
        </p:spPr>
      </p:pic>
      <p:grpSp>
        <p:nvGrpSpPr>
          <p:cNvPr id="11" name="组合 10"/>
          <p:cNvGrpSpPr/>
          <p:nvPr/>
        </p:nvGrpSpPr>
        <p:grpSpPr>
          <a:xfrm>
            <a:off x="10177780" y="329882"/>
            <a:ext cx="1512002" cy="444892"/>
            <a:chOff x="9556201" y="498129"/>
            <a:chExt cx="1993881" cy="586680"/>
          </a:xfrm>
        </p:grpSpPr>
        <p:grpSp>
          <p:nvGrpSpPr>
            <p:cNvPr id="12" name="组合 11"/>
            <p:cNvGrpSpPr/>
            <p:nvPr userDrawn="1"/>
          </p:nvGrpSpPr>
          <p:grpSpPr>
            <a:xfrm>
              <a:off x="10239376" y="968937"/>
              <a:ext cx="1307697" cy="96254"/>
              <a:chOff x="4616246" y="3878362"/>
              <a:chExt cx="5571416" cy="410087"/>
            </a:xfrm>
            <a:solidFill>
              <a:schemeClr val="tx1">
                <a:alpha val="80000"/>
              </a:schemeClr>
            </a:solidFill>
          </p:grpSpPr>
          <p:sp>
            <p:nvSpPr>
              <p:cNvPr id="5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p:cNvGrpSpPr/>
            <p:nvPr userDrawn="1"/>
          </p:nvGrpSpPr>
          <p:grpSpPr>
            <a:xfrm>
              <a:off x="9556201" y="498129"/>
              <a:ext cx="588050" cy="586680"/>
              <a:chOff x="2105799" y="20055838"/>
              <a:chExt cx="6748090" cy="6732363"/>
            </a:xfrm>
            <a:solidFill>
              <a:schemeClr val="accent1">
                <a:alpha val="80000"/>
              </a:schemeClr>
            </a:solidFill>
          </p:grpSpPr>
          <p:sp>
            <p:nvSpPr>
              <p:cNvPr id="1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p:cNvGrpSpPr/>
          <p:nvPr/>
        </p:nvGrpSpPr>
        <p:grpSpPr>
          <a:xfrm>
            <a:off x="528706" y="867990"/>
            <a:ext cx="2433027" cy="0"/>
            <a:chOff x="7460343" y="1311756"/>
            <a:chExt cx="2433027" cy="0"/>
          </a:xfrm>
        </p:grpSpPr>
        <p:cxnSp>
          <p:nvCxnSpPr>
            <p:cNvPr id="68" name="直接连接符 6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4" name="Body-1">
            <a:extLst>
              <a:ext uri="{FF2B5EF4-FFF2-40B4-BE49-F238E27FC236}">
                <a16:creationId xmlns:a16="http://schemas.microsoft.com/office/drawing/2014/main" id="{A84619A0-322F-A56A-625F-8317FD1501BC}"/>
              </a:ext>
            </a:extLst>
          </p:cNvPr>
          <p:cNvSpPr txBox="1"/>
          <p:nvPr>
            <p:custDataLst>
              <p:tags r:id="rId1"/>
            </p:custDataLst>
          </p:nvPr>
        </p:nvSpPr>
        <p:spPr>
          <a:xfrm>
            <a:off x="420360" y="105116"/>
            <a:ext cx="1649772"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研究背景</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05" name="矩形 104">
            <a:extLst>
              <a:ext uri="{FF2B5EF4-FFF2-40B4-BE49-F238E27FC236}">
                <a16:creationId xmlns:a16="http://schemas.microsoft.com/office/drawing/2014/main" id="{92D42645-DA18-31A9-A982-F5A1A6A25A39}"/>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116" name="文本框 115">
            <a:extLst>
              <a:ext uri="{FF2B5EF4-FFF2-40B4-BE49-F238E27FC236}">
                <a16:creationId xmlns:a16="http://schemas.microsoft.com/office/drawing/2014/main" id="{3237CD7F-FA2F-1050-C4F8-7277C573B94C}"/>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03</a:t>
            </a:r>
            <a:endParaRPr lang="zh-CN" altLang="en-US" sz="2800" b="1" dirty="0">
              <a:solidFill>
                <a:schemeClr val="bg1"/>
              </a:solidFill>
              <a:latin typeface="黑体" panose="02010609060101010101" pitchFamily="49" charset="-122"/>
              <a:ea typeface="黑体" panose="02010609060101010101" pitchFamily="49" charset="-122"/>
            </a:endParaRPr>
          </a:p>
        </p:txBody>
      </p:sp>
      <p:pic>
        <p:nvPicPr>
          <p:cNvPr id="10" name="图片 9">
            <a:extLst>
              <a:ext uri="{FF2B5EF4-FFF2-40B4-BE49-F238E27FC236}">
                <a16:creationId xmlns:a16="http://schemas.microsoft.com/office/drawing/2014/main" id="{5A4B1B6B-E812-4DC6-C471-1BF902A81AF3}"/>
              </a:ext>
            </a:extLst>
          </p:cNvPr>
          <p:cNvPicPr>
            <a:picLocks noChangeAspect="1"/>
          </p:cNvPicPr>
          <p:nvPr/>
        </p:nvPicPr>
        <p:blipFill>
          <a:blip r:embed="rId5"/>
          <a:stretch>
            <a:fillRect/>
          </a:stretch>
        </p:blipFill>
        <p:spPr>
          <a:xfrm>
            <a:off x="2513162" y="1488993"/>
            <a:ext cx="7303787" cy="4082161"/>
          </a:xfrm>
          <a:prstGeom prst="rect">
            <a:avLst/>
          </a:prstGeom>
        </p:spPr>
      </p:pic>
      <p:sp>
        <p:nvSpPr>
          <p:cNvPr id="66" name="文本框 65">
            <a:extLst>
              <a:ext uri="{FF2B5EF4-FFF2-40B4-BE49-F238E27FC236}">
                <a16:creationId xmlns:a16="http://schemas.microsoft.com/office/drawing/2014/main" id="{B48C6612-2C04-BC45-9BAB-20A9872DA6FC}"/>
              </a:ext>
            </a:extLst>
          </p:cNvPr>
          <p:cNvSpPr txBox="1"/>
          <p:nvPr/>
        </p:nvSpPr>
        <p:spPr>
          <a:xfrm>
            <a:off x="420360" y="991457"/>
            <a:ext cx="5744696"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空间方位语义理解是多类智能任务的基础能力</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2" name="文本框 1">
            <a:extLst>
              <a:ext uri="{FF2B5EF4-FFF2-40B4-BE49-F238E27FC236}">
                <a16:creationId xmlns:a16="http://schemas.microsoft.com/office/drawing/2014/main" id="{B2973113-8308-7EE7-0764-CA3A12A47A0C}"/>
              </a:ext>
            </a:extLst>
          </p:cNvPr>
          <p:cNvSpPr txBox="1"/>
          <p:nvPr/>
        </p:nvSpPr>
        <p:spPr>
          <a:xfrm>
            <a:off x="2372986" y="5639641"/>
            <a:ext cx="7728277" cy="957250"/>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空间方位语义理解是多类</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AI</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任务中的基础能力，模型需要在具体场景中完成空间关系解释与推理。</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B857148-F76D-9CA1-12FC-BE690CDA11E9}"/>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0221ECA6-F6E5-94A7-FAAB-A198D598A982}"/>
              </a:ext>
            </a:extLst>
          </p:cNvPr>
          <p:cNvPicPr>
            <a:picLocks noChangeAspect="1"/>
          </p:cNvPicPr>
          <p:nvPr/>
        </p:nvPicPr>
        <p:blipFill>
          <a:blip r:embed="rId4"/>
          <a:stretch>
            <a:fillRect/>
          </a:stretch>
        </p:blipFill>
        <p:spPr>
          <a:xfrm>
            <a:off x="0" y="0"/>
            <a:ext cx="12192000" cy="6858000"/>
          </a:xfrm>
          <a:prstGeom prst="rect">
            <a:avLst/>
          </a:prstGeom>
        </p:spPr>
      </p:pic>
      <p:grpSp>
        <p:nvGrpSpPr>
          <p:cNvPr id="11" name="组合 10">
            <a:extLst>
              <a:ext uri="{FF2B5EF4-FFF2-40B4-BE49-F238E27FC236}">
                <a16:creationId xmlns:a16="http://schemas.microsoft.com/office/drawing/2014/main" id="{BE1FF679-4407-E7F4-D8B9-397C915F602E}"/>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98993D9B-44E1-4F96-32D5-DF44287D28D3}"/>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D13CDC5E-B70D-85A0-D5EE-2FF70C823B08}"/>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C1E0FF23-7074-3FC3-4DDA-9AC538913181}"/>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9DFB0CFA-521E-50E9-3909-D2DFEBE80023}"/>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76E9B347-86E0-0EB3-1FE3-CA29300833BD}"/>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094EC146-CD0C-49EE-45FE-03DF914F3549}"/>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E0485A41-DDD9-BED9-CF6C-E7FB8BFF8917}"/>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0CCEF943-AE10-D0BE-E4F6-7A6630EC808F}"/>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9EF6B812-2A97-5D19-58FE-C85D542C33D8}"/>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E690FDE1-404A-D8AC-9390-7A5433245DF3}"/>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00D9F1EC-2CA1-8E13-D750-71BF118113C4}"/>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A2896119-5744-66C8-E5DD-5316F90B5BB2}"/>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1C3E1F90-E634-3F3C-DAFC-459C0CFF672F}"/>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D678E4A4-5169-C3E5-E913-7F22EF05635E}"/>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5B387922-D1C9-1DDF-CFE9-7AB974DE2891}"/>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BBF65E52-2C59-A06C-2019-5A01F6B5D4B9}"/>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6EFF207D-F228-632D-409A-0A84C037DAF4}"/>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1E6C0068-0C2B-6714-5172-B4C5EA7560BF}"/>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BB107F7F-E668-6EE1-C8A0-72E3AAD2D47A}"/>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9520F355-B00C-C5A4-CCFA-7467DF5B8A5A}"/>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9E8C6456-1843-B3AB-C397-68B2A26E95D3}"/>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EDFA2B97-7AD9-2C5D-6FB3-41702CB089F5}"/>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E3754974-4586-C5CA-AAE4-3EA6BDAEC817}"/>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DCAFBED6-3AD3-FE91-3441-AFE9E496C0AA}"/>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14FC78FD-17F4-49D6-77C2-07D13C8ABB04}"/>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3C2EC523-16EF-5E18-CA80-3263321F64EE}"/>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0D08C1DB-4010-F5E9-22E1-B4E3AF92A7FB}"/>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A4067FA9-4670-2A82-616A-C2BC42FE8807}"/>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523CCB2A-A57F-FA16-AD0C-043177C0DC58}"/>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C901E9C6-4FEC-BA87-A215-C7D1BA97F4E7}"/>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7B55A1DE-66D6-086E-111B-5DEDBC1DAF71}"/>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F67B34E1-462B-4A35-56B0-522CDCA7F7A5}"/>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08F52A00-B924-AFB4-415E-D85DDC68CD55}"/>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A6734FDB-FF39-5F52-C777-FE2752944164}"/>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13C03570-F054-F5F4-A338-41CE85AE9887}"/>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5AF54990-8C1F-6955-5D5D-4167E9141244}"/>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68DFBE79-58D2-99FE-C8B5-77D45193FE23}"/>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BE165D47-2BE5-19DB-44B1-FA6C41E5FC2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AF433B9C-EDEB-E687-37F0-C29388192623}"/>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B2B897D8-47BA-2065-73AA-1A73CB7D617D}"/>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5B3FD923-53E3-64C3-1311-89786EB75F1B}"/>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485306E8-1A9E-F7EC-3642-29024C8C7DCF}"/>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A993CA13-7F66-AC37-9D32-33AD58A7CD41}"/>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C5A17938-2AE3-0224-1C25-B494B88E9A96}"/>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050CDCCF-5057-893A-AE63-D517799D99B7}"/>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954E6306-6A86-2971-F6BC-BA4BA27C7447}"/>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54D163F3-02BF-E97C-1A62-5C90066E6A63}"/>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8A089B07-D422-8000-7E35-C5B2230E41C3}"/>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A9F6DC2F-ADB7-BFCB-8552-77DC34DB8015}"/>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489571D2-C68B-3D96-7928-77F2CE1709DA}"/>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0DD39C8A-9560-5EA0-C20F-78C99D96C699}"/>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96166457-5CD3-5B9E-A04F-6A961178BD95}"/>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E0D47318-E9BA-F997-6506-D9AB44A12239}"/>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D7F38722-7DB0-85B2-2374-A26A26B08376}"/>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953953C5-A014-0E34-4569-7ADFB8F473EB}"/>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304E8254-35CA-5B9C-66F5-92B755FE1AFE}"/>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06836395-AFD3-47CE-3030-C6BC21DD12CF}"/>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4" name="Body-1">
            <a:extLst>
              <a:ext uri="{FF2B5EF4-FFF2-40B4-BE49-F238E27FC236}">
                <a16:creationId xmlns:a16="http://schemas.microsoft.com/office/drawing/2014/main" id="{D7F54DB4-ABB4-4AAD-971E-345E352216AE}"/>
              </a:ext>
            </a:extLst>
          </p:cNvPr>
          <p:cNvSpPr txBox="1"/>
          <p:nvPr>
            <p:custDataLst>
              <p:tags r:id="rId1"/>
            </p:custDataLst>
          </p:nvPr>
        </p:nvSpPr>
        <p:spPr>
          <a:xfrm>
            <a:off x="420360" y="105116"/>
            <a:ext cx="1649772"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研究背景</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23" name="文本框 122">
            <a:extLst>
              <a:ext uri="{FF2B5EF4-FFF2-40B4-BE49-F238E27FC236}">
                <a16:creationId xmlns:a16="http://schemas.microsoft.com/office/drawing/2014/main" id="{92427D68-E465-F19E-2CE6-5B6455DBC12A}"/>
              </a:ext>
            </a:extLst>
          </p:cNvPr>
          <p:cNvSpPr txBox="1"/>
          <p:nvPr/>
        </p:nvSpPr>
        <p:spPr>
          <a:xfrm>
            <a:off x="489978" y="949018"/>
            <a:ext cx="11411181" cy="957250"/>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空间方位的理解不能脱离具体的场景。即使在表面布局相近的场景中，相同的空间方位表达也可能对应不同的语义约束。</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6" name="矩形 5">
            <a:extLst>
              <a:ext uri="{FF2B5EF4-FFF2-40B4-BE49-F238E27FC236}">
                <a16:creationId xmlns:a16="http://schemas.microsoft.com/office/drawing/2014/main" id="{29653FCD-5954-7DFC-268E-D4813FB0B763}"/>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文本框 6">
            <a:extLst>
              <a:ext uri="{FF2B5EF4-FFF2-40B4-BE49-F238E27FC236}">
                <a16:creationId xmlns:a16="http://schemas.microsoft.com/office/drawing/2014/main" id="{2C522C9A-EC3E-821E-46F0-9AFA920016DB}"/>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04</a:t>
            </a:r>
            <a:endParaRPr lang="zh-CN" altLang="en-US" sz="2800" b="1" dirty="0">
              <a:solidFill>
                <a:schemeClr val="bg1"/>
              </a:solidFill>
              <a:latin typeface="黑体" panose="02010609060101010101" pitchFamily="49" charset="-122"/>
              <a:ea typeface="黑体" panose="02010609060101010101" pitchFamily="49" charset="-122"/>
            </a:endParaRPr>
          </a:p>
        </p:txBody>
      </p:sp>
      <p:pic>
        <p:nvPicPr>
          <p:cNvPr id="107" name="图片 106">
            <a:extLst>
              <a:ext uri="{FF2B5EF4-FFF2-40B4-BE49-F238E27FC236}">
                <a16:creationId xmlns:a16="http://schemas.microsoft.com/office/drawing/2014/main" id="{EEC05696-6CC5-F16B-890A-A0362591268D}"/>
              </a:ext>
            </a:extLst>
          </p:cNvPr>
          <p:cNvPicPr>
            <a:picLocks noChangeAspect="1"/>
          </p:cNvPicPr>
          <p:nvPr/>
        </p:nvPicPr>
        <p:blipFill>
          <a:blip r:embed="rId5"/>
          <a:stretch>
            <a:fillRect/>
          </a:stretch>
        </p:blipFill>
        <p:spPr>
          <a:xfrm>
            <a:off x="1790809" y="1950353"/>
            <a:ext cx="3528308" cy="3546878"/>
          </a:xfrm>
          <a:prstGeom prst="rect">
            <a:avLst/>
          </a:prstGeom>
        </p:spPr>
      </p:pic>
      <p:sp>
        <p:nvSpPr>
          <p:cNvPr id="110" name="文本框 109">
            <a:extLst>
              <a:ext uri="{FF2B5EF4-FFF2-40B4-BE49-F238E27FC236}">
                <a16:creationId xmlns:a16="http://schemas.microsoft.com/office/drawing/2014/main" id="{A5857DBF-3BEA-0F7A-C597-80C2520FC5DE}"/>
              </a:ext>
            </a:extLst>
          </p:cNvPr>
          <p:cNvSpPr txBox="1"/>
          <p:nvPr/>
        </p:nvSpPr>
        <p:spPr>
          <a:xfrm>
            <a:off x="2212456" y="5449488"/>
            <a:ext cx="2595585"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）向心环形场景</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111" name="文本框 110">
            <a:extLst>
              <a:ext uri="{FF2B5EF4-FFF2-40B4-BE49-F238E27FC236}">
                <a16:creationId xmlns:a16="http://schemas.microsoft.com/office/drawing/2014/main" id="{94B62E65-F17E-BCE2-C5E4-2D874360721C}"/>
              </a:ext>
            </a:extLst>
          </p:cNvPr>
          <p:cNvSpPr txBox="1"/>
          <p:nvPr/>
        </p:nvSpPr>
        <p:spPr>
          <a:xfrm>
            <a:off x="7726929" y="5449488"/>
            <a:ext cx="2595585"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）离心环形场景</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112" name="文本框 111">
            <a:extLst>
              <a:ext uri="{FF2B5EF4-FFF2-40B4-BE49-F238E27FC236}">
                <a16:creationId xmlns:a16="http://schemas.microsoft.com/office/drawing/2014/main" id="{382472A8-398F-A16E-95CA-27416BEE6398}"/>
              </a:ext>
            </a:extLst>
          </p:cNvPr>
          <p:cNvSpPr txBox="1"/>
          <p:nvPr/>
        </p:nvSpPr>
        <p:spPr>
          <a:xfrm>
            <a:off x="2021338" y="5947620"/>
            <a:ext cx="11411181"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在环形场景中，实体朝向对相对方位关系与圆周序关系的映射有决定性影响。</a:t>
            </a:r>
          </a:p>
        </p:txBody>
      </p:sp>
      <p:pic>
        <p:nvPicPr>
          <p:cNvPr id="3" name="图片 2">
            <a:extLst>
              <a:ext uri="{FF2B5EF4-FFF2-40B4-BE49-F238E27FC236}">
                <a16:creationId xmlns:a16="http://schemas.microsoft.com/office/drawing/2014/main" id="{A4B231CA-DB38-1D63-D14A-C47D9887AAA3}"/>
              </a:ext>
            </a:extLst>
          </p:cNvPr>
          <p:cNvPicPr>
            <a:picLocks noChangeAspect="1"/>
          </p:cNvPicPr>
          <p:nvPr/>
        </p:nvPicPr>
        <p:blipFill>
          <a:blip r:embed="rId6"/>
          <a:stretch>
            <a:fillRect/>
          </a:stretch>
        </p:blipFill>
        <p:spPr>
          <a:xfrm>
            <a:off x="6845412" y="1927479"/>
            <a:ext cx="3528307" cy="3528307"/>
          </a:xfrm>
          <a:prstGeom prst="rect">
            <a:avLst/>
          </a:prstGeom>
        </p:spPr>
      </p:pic>
    </p:spTree>
    <p:extLst>
      <p:ext uri="{BB962C8B-B14F-4D97-AF65-F5344CB8AC3E}">
        <p14:creationId xmlns:p14="http://schemas.microsoft.com/office/powerpoint/2010/main" val="950811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7"/>
                                        </p:tgtEl>
                                        <p:attrNameLst>
                                          <p:attrName>style.visibility</p:attrName>
                                        </p:attrNameLst>
                                      </p:cBhvr>
                                      <p:to>
                                        <p:strVal val="visible"/>
                                      </p:to>
                                    </p:set>
                                    <p:animEffect transition="in" filter="fade">
                                      <p:cBhvr>
                                        <p:cTn id="7" dur="500"/>
                                        <p:tgtEl>
                                          <p:spTgt spid="10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0"/>
                                        </p:tgtEl>
                                        <p:attrNameLst>
                                          <p:attrName>style.visibility</p:attrName>
                                        </p:attrNameLst>
                                      </p:cBhvr>
                                      <p:to>
                                        <p:strVal val="visible"/>
                                      </p:to>
                                    </p:set>
                                    <p:animEffect transition="in" filter="fade">
                                      <p:cBhvr>
                                        <p:cTn id="10" dur="500"/>
                                        <p:tgtEl>
                                          <p:spTgt spid="11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1"/>
                                        </p:tgtEl>
                                        <p:attrNameLst>
                                          <p:attrName>style.visibility</p:attrName>
                                        </p:attrNameLst>
                                      </p:cBhvr>
                                      <p:to>
                                        <p:strVal val="visible"/>
                                      </p:to>
                                    </p:set>
                                    <p:animEffect transition="in" filter="fade">
                                      <p:cBhvr>
                                        <p:cTn id="13" dur="500"/>
                                        <p:tgtEl>
                                          <p:spTgt spid="111"/>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112"/>
                                        </p:tgtEl>
                                        <p:attrNameLst>
                                          <p:attrName>style.visibility</p:attrName>
                                        </p:attrNameLst>
                                      </p:cBhvr>
                                      <p:to>
                                        <p:strVal val="visible"/>
                                      </p:to>
                                    </p:set>
                                    <p:animEffect transition="in" filter="fade">
                                      <p:cBhvr>
                                        <p:cTn id="18" dur="500"/>
                                        <p:tgtEl>
                                          <p:spTgt spid="1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1" grpId="0"/>
      <p:bldP spid="112"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4047E7-E397-1A50-5292-632C5EBAA8E4}"/>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1875B7A6-0C00-4E75-EE20-E3CBEB143AF2}"/>
              </a:ext>
            </a:extLst>
          </p:cNvPr>
          <p:cNvPicPr>
            <a:picLocks noChangeAspect="1"/>
          </p:cNvPicPr>
          <p:nvPr/>
        </p:nvPicPr>
        <p:blipFill>
          <a:blip r:embed="rId4"/>
          <a:stretch>
            <a:fillRect/>
          </a:stretch>
        </p:blipFill>
        <p:spPr>
          <a:xfrm>
            <a:off x="0" y="0"/>
            <a:ext cx="12192000" cy="6858000"/>
          </a:xfrm>
          <a:prstGeom prst="rect">
            <a:avLst/>
          </a:prstGeom>
        </p:spPr>
      </p:pic>
      <p:grpSp>
        <p:nvGrpSpPr>
          <p:cNvPr id="11" name="组合 10">
            <a:extLst>
              <a:ext uri="{FF2B5EF4-FFF2-40B4-BE49-F238E27FC236}">
                <a16:creationId xmlns:a16="http://schemas.microsoft.com/office/drawing/2014/main" id="{AB727001-4D86-A7ED-F0E8-C83A7D8D6E15}"/>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071644C3-26F3-42A7-8FA9-F863872A1686}"/>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6540E759-B0B1-990A-42C5-93879097D1EA}"/>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8A9FBA2C-747E-48AB-1EE5-4495D21A9C6F}"/>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C963DBC9-F57D-7A7A-9183-416CABF05401}"/>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14856175-C997-5C45-257B-55EBD37A0BAA}"/>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76B0712B-376D-0849-5D7A-222ACE7AA59E}"/>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FA916DAB-4CF2-DB4C-1FFF-EB3C503C07A9}"/>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588A7E51-E98D-3C15-597C-D8B77953C190}"/>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B9A4112B-7004-EC8C-0CB3-CF6BF4FE42FD}"/>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6CD6A9FE-6821-E374-B1A2-2E9592F17530}"/>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319AB701-AC25-1DA8-E8D0-1E0A7642FACB}"/>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CF057E20-7EA4-D03A-B3B3-FCD86A7AB06E}"/>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2BF43D16-9096-2C65-A0B2-990064A6EA2A}"/>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9CB5C175-E0E9-1A34-0779-5E4994F474D2}"/>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702197FF-BF95-E46D-E5EF-764082053F94}"/>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1861E2CA-8182-0A23-D46F-FF8287BD48E3}"/>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398DFE0D-B3D7-35F1-1C32-2A886CBF4BCD}"/>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BBE08DC9-253D-5594-B068-8BD597887D9F}"/>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B968B11A-5047-E234-2B3A-444B60E79B59}"/>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0747F514-DAD8-8089-6B92-A1501B3E8C8B}"/>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4876F59B-617E-1CAA-7661-BEC54D2DA45B}"/>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0BBECD16-3F68-45C6-144B-59D0DEB73A30}"/>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E5D73AC9-9B2B-53DA-4E3F-43617DA67ADD}"/>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F070978A-9CE3-64B8-573E-74679961AB29}"/>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7FD0933D-A993-3139-C023-930EA08407CB}"/>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814E9AAA-0CB7-1A37-DFFA-E90F5503C955}"/>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FCEE71A1-B884-B087-5A77-C9ACA6D742F2}"/>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D5514F07-685D-5175-A3C8-30D5743ECC67}"/>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F343BE73-C16C-47FD-0C8E-486B427755AB}"/>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5A63E038-4AA3-55FD-8540-E55AB1620E2B}"/>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FA9DF205-731F-427D-0782-E69C7182D9FC}"/>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4C329613-8759-37E3-BCB8-BFA1E6871B27}"/>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ACD827D3-4CE8-E38A-C2EC-42E2BD197EC7}"/>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8897B7C9-5E39-CED8-5B0E-67CFB78562A3}"/>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6BEEFBB0-8E61-2F4D-BA5B-AE249A2E8332}"/>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3F41496C-158B-F600-7235-A8FD38CA05A3}"/>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032975E3-0963-69ED-F5D7-68CAA313F84B}"/>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5A17A61F-20E4-D139-162B-156A9558ABD5}"/>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9D0A21BA-9F48-842B-A542-33B5BB781DBC}"/>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27645661-6CA0-B731-3399-5DDA72E48616}"/>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7E3F3853-EA57-6A97-B16D-B06689D06014}"/>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E46BA804-9098-D7AC-CBAA-0B1986FDE448}"/>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F8DC665C-4C5D-37CB-8FFE-F3A92409E405}"/>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7763C132-FA3A-53F2-4806-0A57487F7AE4}"/>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EFD05B90-1F89-64C5-FA64-C3DCF616FB6D}"/>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59A1AC79-DF12-1010-7326-A0E847A620F0}"/>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AAF18CB6-8690-BA89-9958-03CA1E3B28CD}"/>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727157B9-A2E4-F5DB-A49E-2E97637B96AE}"/>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33D4978A-F190-7A32-776B-476386343503}"/>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40EAFBDD-95C0-6881-4666-923CA9652CDB}"/>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737B4731-6B6E-61A2-0BEB-71DF40B4BBCF}"/>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AB0A147C-49F9-E5BB-0538-C1CEBCFA8FC1}"/>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3E5DB40C-B5FF-BECA-41E3-EBA280E05178}"/>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4689DDEE-E1BD-91E6-EC51-41D86F6C5087}"/>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A9EDC845-31C8-A4B3-DF73-25A2D561DE40}"/>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56F5BE3E-70E9-3423-2743-6421B9C06631}"/>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169736CB-D936-2E76-7FA5-659752E951F4}"/>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4" name="Body-1">
            <a:extLst>
              <a:ext uri="{FF2B5EF4-FFF2-40B4-BE49-F238E27FC236}">
                <a16:creationId xmlns:a16="http://schemas.microsoft.com/office/drawing/2014/main" id="{952590CE-E279-A7F0-B003-E71F9DA11926}"/>
              </a:ext>
            </a:extLst>
          </p:cNvPr>
          <p:cNvSpPr txBox="1"/>
          <p:nvPr>
            <p:custDataLst>
              <p:tags r:id="rId1"/>
            </p:custDataLst>
          </p:nvPr>
        </p:nvSpPr>
        <p:spPr>
          <a:xfrm>
            <a:off x="420360" y="105116"/>
            <a:ext cx="1649772"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研究背景</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5" name="矩形 4">
            <a:extLst>
              <a:ext uri="{FF2B5EF4-FFF2-40B4-BE49-F238E27FC236}">
                <a16:creationId xmlns:a16="http://schemas.microsoft.com/office/drawing/2014/main" id="{634B35D3-5F71-72AD-64C9-E2AD2160B82C}"/>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6" name="文本框 5">
            <a:extLst>
              <a:ext uri="{FF2B5EF4-FFF2-40B4-BE49-F238E27FC236}">
                <a16:creationId xmlns:a16="http://schemas.microsoft.com/office/drawing/2014/main" id="{1CB25BE2-6BD7-4A5F-00DC-6A2766EED330}"/>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05</a:t>
            </a:r>
            <a:endParaRPr lang="zh-CN" altLang="en-US" sz="2800" b="1" dirty="0">
              <a:solidFill>
                <a:schemeClr val="bg1"/>
              </a:solidFill>
              <a:latin typeface="黑体" panose="02010609060101010101" pitchFamily="49" charset="-122"/>
              <a:ea typeface="黑体" panose="02010609060101010101" pitchFamily="49" charset="-122"/>
            </a:endParaRPr>
          </a:p>
        </p:txBody>
      </p:sp>
      <p:grpSp>
        <p:nvGrpSpPr>
          <p:cNvPr id="146" name="组合 145">
            <a:extLst>
              <a:ext uri="{FF2B5EF4-FFF2-40B4-BE49-F238E27FC236}">
                <a16:creationId xmlns:a16="http://schemas.microsoft.com/office/drawing/2014/main" id="{BB00C947-CB39-BF86-6117-E4579CFCF079}"/>
              </a:ext>
            </a:extLst>
          </p:cNvPr>
          <p:cNvGrpSpPr/>
          <p:nvPr/>
        </p:nvGrpSpPr>
        <p:grpSpPr>
          <a:xfrm>
            <a:off x="1271991" y="1244720"/>
            <a:ext cx="4763039" cy="2324700"/>
            <a:chOff x="1271991" y="1244720"/>
            <a:chExt cx="4763039" cy="2324700"/>
          </a:xfrm>
        </p:grpSpPr>
        <p:grpSp>
          <p:nvGrpSpPr>
            <p:cNvPr id="116" name="组合 115">
              <a:extLst>
                <a:ext uri="{FF2B5EF4-FFF2-40B4-BE49-F238E27FC236}">
                  <a16:creationId xmlns:a16="http://schemas.microsoft.com/office/drawing/2014/main" id="{D7C5C2D1-EDFB-DFE3-D6D8-3FC79DA3CC6B}"/>
                </a:ext>
              </a:extLst>
            </p:cNvPr>
            <p:cNvGrpSpPr/>
            <p:nvPr/>
          </p:nvGrpSpPr>
          <p:grpSpPr>
            <a:xfrm>
              <a:off x="1448904" y="1244720"/>
              <a:ext cx="4586126" cy="2324700"/>
              <a:chOff x="420359" y="932425"/>
              <a:chExt cx="5920633" cy="3041493"/>
            </a:xfrm>
          </p:grpSpPr>
          <p:pic>
            <p:nvPicPr>
              <p:cNvPr id="115" name="图片 114">
                <a:extLst>
                  <a:ext uri="{FF2B5EF4-FFF2-40B4-BE49-F238E27FC236}">
                    <a16:creationId xmlns:a16="http://schemas.microsoft.com/office/drawing/2014/main" id="{DC1840BD-1634-5730-7F21-CB5FD7C79774}"/>
                  </a:ext>
                </a:extLst>
              </p:cNvPr>
              <p:cNvPicPr>
                <a:picLocks noChangeAspect="1"/>
              </p:cNvPicPr>
              <p:nvPr/>
            </p:nvPicPr>
            <p:blipFill>
              <a:blip r:embed="rId5"/>
              <a:srcRect l="809"/>
              <a:stretch>
                <a:fillRect/>
              </a:stretch>
            </p:blipFill>
            <p:spPr>
              <a:xfrm>
                <a:off x="420359" y="932425"/>
                <a:ext cx="5920633" cy="3012875"/>
              </a:xfrm>
              <a:prstGeom prst="rect">
                <a:avLst/>
              </a:prstGeom>
            </p:spPr>
          </p:pic>
          <p:sp>
            <p:nvSpPr>
              <p:cNvPr id="100" name="文本框 99">
                <a:extLst>
                  <a:ext uri="{FF2B5EF4-FFF2-40B4-BE49-F238E27FC236}">
                    <a16:creationId xmlns:a16="http://schemas.microsoft.com/office/drawing/2014/main" id="{2E1BEC3D-7A10-4575-03D1-E1AB9A1E85FC}"/>
                  </a:ext>
                </a:extLst>
              </p:cNvPr>
              <p:cNvSpPr txBox="1"/>
              <p:nvPr/>
            </p:nvSpPr>
            <p:spPr>
              <a:xfrm>
                <a:off x="2449279" y="3325525"/>
                <a:ext cx="3826331" cy="648393"/>
              </a:xfrm>
              <a:prstGeom prst="rect">
                <a:avLst/>
              </a:prstGeom>
              <a:noFill/>
            </p:spPr>
            <p:txBody>
              <a:bodyPr wrap="square" rtlCol="0">
                <a:spAutoFit/>
              </a:bodyPr>
              <a:lstStyle/>
              <a:p>
                <a:pPr>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）外部参照</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grpSp>
          <p:nvGrpSpPr>
            <p:cNvPr id="136" name="组合 135">
              <a:extLst>
                <a:ext uri="{FF2B5EF4-FFF2-40B4-BE49-F238E27FC236}">
                  <a16:creationId xmlns:a16="http://schemas.microsoft.com/office/drawing/2014/main" id="{77400AB8-8616-4C34-445A-F000790DB308}"/>
                </a:ext>
              </a:extLst>
            </p:cNvPr>
            <p:cNvGrpSpPr/>
            <p:nvPr/>
          </p:nvGrpSpPr>
          <p:grpSpPr>
            <a:xfrm>
              <a:off x="1271991" y="3013884"/>
              <a:ext cx="1141715" cy="495585"/>
              <a:chOff x="1271991" y="3013884"/>
              <a:chExt cx="1141715" cy="495585"/>
            </a:xfrm>
          </p:grpSpPr>
          <p:sp>
            <p:nvSpPr>
              <p:cNvPr id="134" name="箭头: 右 133">
                <a:extLst>
                  <a:ext uri="{FF2B5EF4-FFF2-40B4-BE49-F238E27FC236}">
                    <a16:creationId xmlns:a16="http://schemas.microsoft.com/office/drawing/2014/main" id="{369C4F60-C206-19C3-7EBD-525626E8F132}"/>
                  </a:ext>
                </a:extLst>
              </p:cNvPr>
              <p:cNvSpPr/>
              <p:nvPr/>
            </p:nvSpPr>
            <p:spPr>
              <a:xfrm rot="10800000">
                <a:off x="1271991" y="3157651"/>
                <a:ext cx="656346" cy="343508"/>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5" name="文本框 134">
                <a:extLst>
                  <a:ext uri="{FF2B5EF4-FFF2-40B4-BE49-F238E27FC236}">
                    <a16:creationId xmlns:a16="http://schemas.microsoft.com/office/drawing/2014/main" id="{8E90DC14-E0F9-0E45-FCDE-14CAE179CEEC}"/>
                  </a:ext>
                </a:extLst>
              </p:cNvPr>
              <p:cNvSpPr txBox="1"/>
              <p:nvPr/>
            </p:nvSpPr>
            <p:spPr>
              <a:xfrm>
                <a:off x="1900292" y="3013884"/>
                <a:ext cx="513414" cy="495585"/>
              </a:xfrm>
              <a:prstGeom prst="rect">
                <a:avLst/>
              </a:prstGeom>
              <a:noFill/>
            </p:spPr>
            <p:txBody>
              <a:bodyPr wrap="square" rtlCol="0">
                <a:spAutoFit/>
              </a:bodyPr>
              <a:lstStyle/>
              <a:p>
                <a:pPr>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前</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grpSp>
      <p:grpSp>
        <p:nvGrpSpPr>
          <p:cNvPr id="147" name="组合 146">
            <a:extLst>
              <a:ext uri="{FF2B5EF4-FFF2-40B4-BE49-F238E27FC236}">
                <a16:creationId xmlns:a16="http://schemas.microsoft.com/office/drawing/2014/main" id="{EA517686-1C51-0C52-17CA-E0AA0A1CE7F3}"/>
              </a:ext>
            </a:extLst>
          </p:cNvPr>
          <p:cNvGrpSpPr/>
          <p:nvPr/>
        </p:nvGrpSpPr>
        <p:grpSpPr>
          <a:xfrm>
            <a:off x="6596728" y="1065832"/>
            <a:ext cx="4694217" cy="2547214"/>
            <a:chOff x="6596728" y="1065832"/>
            <a:chExt cx="4694217" cy="2547214"/>
          </a:xfrm>
        </p:grpSpPr>
        <p:grpSp>
          <p:nvGrpSpPr>
            <p:cNvPr id="127" name="组合 126">
              <a:extLst>
                <a:ext uri="{FF2B5EF4-FFF2-40B4-BE49-F238E27FC236}">
                  <a16:creationId xmlns:a16="http://schemas.microsoft.com/office/drawing/2014/main" id="{196A41CD-4EFF-3C9E-DB7D-B79D84985595}"/>
                </a:ext>
              </a:extLst>
            </p:cNvPr>
            <p:cNvGrpSpPr/>
            <p:nvPr/>
          </p:nvGrpSpPr>
          <p:grpSpPr>
            <a:xfrm>
              <a:off x="6596728" y="1065832"/>
              <a:ext cx="4694217" cy="2547214"/>
              <a:chOff x="6875827" y="1140483"/>
              <a:chExt cx="4586127" cy="2466781"/>
            </a:xfrm>
          </p:grpSpPr>
          <p:pic>
            <p:nvPicPr>
              <p:cNvPr id="118" name="图片 117">
                <a:extLst>
                  <a:ext uri="{FF2B5EF4-FFF2-40B4-BE49-F238E27FC236}">
                    <a16:creationId xmlns:a16="http://schemas.microsoft.com/office/drawing/2014/main" id="{281919DD-74BC-E43B-1066-9C8C25A9129C}"/>
                  </a:ext>
                </a:extLst>
              </p:cNvPr>
              <p:cNvPicPr>
                <a:picLocks noChangeAspect="1"/>
              </p:cNvPicPr>
              <p:nvPr/>
            </p:nvPicPr>
            <p:blipFill>
              <a:blip r:embed="rId6"/>
              <a:stretch>
                <a:fillRect/>
              </a:stretch>
            </p:blipFill>
            <p:spPr>
              <a:xfrm>
                <a:off x="6875827" y="1140483"/>
                <a:ext cx="4586127" cy="2466781"/>
              </a:xfrm>
              <a:prstGeom prst="rect">
                <a:avLst/>
              </a:prstGeom>
            </p:spPr>
          </p:pic>
          <p:sp>
            <p:nvSpPr>
              <p:cNvPr id="111" name="文本框 110">
                <a:extLst>
                  <a:ext uri="{FF2B5EF4-FFF2-40B4-BE49-F238E27FC236}">
                    <a16:creationId xmlns:a16="http://schemas.microsoft.com/office/drawing/2014/main" id="{02969EBA-34D0-A1F8-3FF0-4B3F27579A9B}"/>
                  </a:ext>
                </a:extLst>
              </p:cNvPr>
              <p:cNvSpPr txBox="1"/>
              <p:nvPr/>
            </p:nvSpPr>
            <p:spPr>
              <a:xfrm>
                <a:off x="8414874" y="3078722"/>
                <a:ext cx="2776322" cy="479936"/>
              </a:xfrm>
              <a:prstGeom prst="rect">
                <a:avLst/>
              </a:prstGeom>
              <a:noFill/>
            </p:spPr>
            <p:txBody>
              <a:bodyPr wrap="square" rtlCol="0">
                <a:spAutoFit/>
              </a:bodyPr>
              <a:lstStyle/>
              <a:p>
                <a:pPr>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B</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）内部参照</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grpSp>
          <p:nvGrpSpPr>
            <p:cNvPr id="137" name="组合 136">
              <a:extLst>
                <a:ext uri="{FF2B5EF4-FFF2-40B4-BE49-F238E27FC236}">
                  <a16:creationId xmlns:a16="http://schemas.microsoft.com/office/drawing/2014/main" id="{ECEF10E4-F3A6-52C6-2305-CB3502799CE3}"/>
                </a:ext>
              </a:extLst>
            </p:cNvPr>
            <p:cNvGrpSpPr/>
            <p:nvPr/>
          </p:nvGrpSpPr>
          <p:grpSpPr>
            <a:xfrm>
              <a:off x="8004974" y="2173881"/>
              <a:ext cx="1141715" cy="495585"/>
              <a:chOff x="1271991" y="3013884"/>
              <a:chExt cx="1141715" cy="495585"/>
            </a:xfrm>
          </p:grpSpPr>
          <p:sp>
            <p:nvSpPr>
              <p:cNvPr id="138" name="箭头: 右 137">
                <a:extLst>
                  <a:ext uri="{FF2B5EF4-FFF2-40B4-BE49-F238E27FC236}">
                    <a16:creationId xmlns:a16="http://schemas.microsoft.com/office/drawing/2014/main" id="{81630B98-FE25-88DF-073D-AF58AE9EBC4F}"/>
                  </a:ext>
                </a:extLst>
              </p:cNvPr>
              <p:cNvSpPr/>
              <p:nvPr/>
            </p:nvSpPr>
            <p:spPr>
              <a:xfrm rot="10800000">
                <a:off x="1271991" y="3157651"/>
                <a:ext cx="656346" cy="343508"/>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9" name="文本框 138">
                <a:extLst>
                  <a:ext uri="{FF2B5EF4-FFF2-40B4-BE49-F238E27FC236}">
                    <a16:creationId xmlns:a16="http://schemas.microsoft.com/office/drawing/2014/main" id="{E218414D-6C42-7F22-1FDD-64D4C7B78417}"/>
                  </a:ext>
                </a:extLst>
              </p:cNvPr>
              <p:cNvSpPr txBox="1"/>
              <p:nvPr/>
            </p:nvSpPr>
            <p:spPr>
              <a:xfrm>
                <a:off x="1900292" y="3013884"/>
                <a:ext cx="513414" cy="495585"/>
              </a:xfrm>
              <a:prstGeom prst="rect">
                <a:avLst/>
              </a:prstGeom>
              <a:noFill/>
            </p:spPr>
            <p:txBody>
              <a:bodyPr wrap="square" rtlCol="0">
                <a:spAutoFit/>
              </a:bodyPr>
              <a:lstStyle/>
              <a:p>
                <a:pPr>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前</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grpSp>
      <p:grpSp>
        <p:nvGrpSpPr>
          <p:cNvPr id="148" name="组合 147">
            <a:extLst>
              <a:ext uri="{FF2B5EF4-FFF2-40B4-BE49-F238E27FC236}">
                <a16:creationId xmlns:a16="http://schemas.microsoft.com/office/drawing/2014/main" id="{C976F264-99EC-C212-369D-C445A8CD331E}"/>
              </a:ext>
            </a:extLst>
          </p:cNvPr>
          <p:cNvGrpSpPr/>
          <p:nvPr/>
        </p:nvGrpSpPr>
        <p:grpSpPr>
          <a:xfrm>
            <a:off x="1714345" y="3842010"/>
            <a:ext cx="4259310" cy="2183779"/>
            <a:chOff x="1714345" y="3842010"/>
            <a:chExt cx="4259310" cy="2183779"/>
          </a:xfrm>
        </p:grpSpPr>
        <p:pic>
          <p:nvPicPr>
            <p:cNvPr id="120" name="图片 119">
              <a:extLst>
                <a:ext uri="{FF2B5EF4-FFF2-40B4-BE49-F238E27FC236}">
                  <a16:creationId xmlns:a16="http://schemas.microsoft.com/office/drawing/2014/main" id="{AF569AFE-AAE9-09D5-A197-D35583C060D7}"/>
                </a:ext>
              </a:extLst>
            </p:cNvPr>
            <p:cNvPicPr>
              <a:picLocks noChangeAspect="1"/>
            </p:cNvPicPr>
            <p:nvPr/>
          </p:nvPicPr>
          <p:blipFill>
            <a:blip r:embed="rId7"/>
            <a:stretch>
              <a:fillRect/>
            </a:stretch>
          </p:blipFill>
          <p:spPr>
            <a:xfrm>
              <a:off x="1714345" y="3842010"/>
              <a:ext cx="4259310" cy="2183779"/>
            </a:xfrm>
            <a:prstGeom prst="rect">
              <a:avLst/>
            </a:prstGeom>
          </p:spPr>
        </p:pic>
        <p:grpSp>
          <p:nvGrpSpPr>
            <p:cNvPr id="140" name="组合 139">
              <a:extLst>
                <a:ext uri="{FF2B5EF4-FFF2-40B4-BE49-F238E27FC236}">
                  <a16:creationId xmlns:a16="http://schemas.microsoft.com/office/drawing/2014/main" id="{AD5BD56F-0467-52D9-370C-0509F9EB83F6}"/>
                </a:ext>
              </a:extLst>
            </p:cNvPr>
            <p:cNvGrpSpPr/>
            <p:nvPr/>
          </p:nvGrpSpPr>
          <p:grpSpPr>
            <a:xfrm>
              <a:off x="3207756" y="4813857"/>
              <a:ext cx="732596" cy="742479"/>
              <a:chOff x="1540265" y="2314871"/>
              <a:chExt cx="732596" cy="742479"/>
            </a:xfrm>
          </p:grpSpPr>
          <p:sp>
            <p:nvSpPr>
              <p:cNvPr id="141" name="箭头: 右 140">
                <a:extLst>
                  <a:ext uri="{FF2B5EF4-FFF2-40B4-BE49-F238E27FC236}">
                    <a16:creationId xmlns:a16="http://schemas.microsoft.com/office/drawing/2014/main" id="{941398CE-06EE-BD16-E7E8-F4354362C9EE}"/>
                  </a:ext>
                </a:extLst>
              </p:cNvPr>
              <p:cNvSpPr/>
              <p:nvPr/>
            </p:nvSpPr>
            <p:spPr>
              <a:xfrm rot="5400000">
                <a:off x="1383846" y="2557423"/>
                <a:ext cx="656346" cy="343508"/>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2" name="文本框 141">
                <a:extLst>
                  <a:ext uri="{FF2B5EF4-FFF2-40B4-BE49-F238E27FC236}">
                    <a16:creationId xmlns:a16="http://schemas.microsoft.com/office/drawing/2014/main" id="{7ABF7D5E-153C-C4E2-2A37-61A8BAB5540A}"/>
                  </a:ext>
                </a:extLst>
              </p:cNvPr>
              <p:cNvSpPr txBox="1"/>
              <p:nvPr/>
            </p:nvSpPr>
            <p:spPr>
              <a:xfrm>
                <a:off x="1759447" y="2314871"/>
                <a:ext cx="513414" cy="495585"/>
              </a:xfrm>
              <a:prstGeom prst="rect">
                <a:avLst/>
              </a:prstGeom>
              <a:noFill/>
            </p:spPr>
            <p:txBody>
              <a:bodyPr wrap="square" rtlCol="0">
                <a:spAutoFit/>
              </a:bodyPr>
              <a:lstStyle/>
              <a:p>
                <a:pPr>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前</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grpSp>
      <p:grpSp>
        <p:nvGrpSpPr>
          <p:cNvPr id="151" name="组合 150">
            <a:extLst>
              <a:ext uri="{FF2B5EF4-FFF2-40B4-BE49-F238E27FC236}">
                <a16:creationId xmlns:a16="http://schemas.microsoft.com/office/drawing/2014/main" id="{2E012F32-43A6-ECE7-6664-C68A51504B14}"/>
              </a:ext>
            </a:extLst>
          </p:cNvPr>
          <p:cNvGrpSpPr/>
          <p:nvPr/>
        </p:nvGrpSpPr>
        <p:grpSpPr>
          <a:xfrm>
            <a:off x="6671457" y="3631811"/>
            <a:ext cx="4484405" cy="2588540"/>
            <a:chOff x="6671457" y="3631811"/>
            <a:chExt cx="4484405" cy="2588540"/>
          </a:xfrm>
        </p:grpSpPr>
        <p:grpSp>
          <p:nvGrpSpPr>
            <p:cNvPr id="149" name="组合 148">
              <a:extLst>
                <a:ext uri="{FF2B5EF4-FFF2-40B4-BE49-F238E27FC236}">
                  <a16:creationId xmlns:a16="http://schemas.microsoft.com/office/drawing/2014/main" id="{8E83BD67-4A30-3181-5F81-3CD6D0385AA5}"/>
                </a:ext>
              </a:extLst>
            </p:cNvPr>
            <p:cNvGrpSpPr/>
            <p:nvPr/>
          </p:nvGrpSpPr>
          <p:grpSpPr>
            <a:xfrm>
              <a:off x="6671457" y="3631811"/>
              <a:ext cx="4484405" cy="2326161"/>
              <a:chOff x="6734788" y="3625256"/>
              <a:chExt cx="4484405" cy="2326161"/>
            </a:xfrm>
          </p:grpSpPr>
          <p:pic>
            <p:nvPicPr>
              <p:cNvPr id="124" name="图片 123">
                <a:extLst>
                  <a:ext uri="{FF2B5EF4-FFF2-40B4-BE49-F238E27FC236}">
                    <a16:creationId xmlns:a16="http://schemas.microsoft.com/office/drawing/2014/main" id="{C09535C6-6F6D-81B0-D4DF-718E928083FF}"/>
                  </a:ext>
                </a:extLst>
              </p:cNvPr>
              <p:cNvPicPr>
                <a:picLocks noChangeAspect="1"/>
              </p:cNvPicPr>
              <p:nvPr/>
            </p:nvPicPr>
            <p:blipFill>
              <a:blip r:embed="rId8"/>
              <a:stretch>
                <a:fillRect/>
              </a:stretch>
            </p:blipFill>
            <p:spPr>
              <a:xfrm>
                <a:off x="6734788" y="3625256"/>
                <a:ext cx="4484405" cy="2326161"/>
              </a:xfrm>
              <a:prstGeom prst="rect">
                <a:avLst/>
              </a:prstGeom>
            </p:spPr>
          </p:pic>
          <p:grpSp>
            <p:nvGrpSpPr>
              <p:cNvPr id="143" name="组合 142">
                <a:extLst>
                  <a:ext uri="{FF2B5EF4-FFF2-40B4-BE49-F238E27FC236}">
                    <a16:creationId xmlns:a16="http://schemas.microsoft.com/office/drawing/2014/main" id="{F64616BA-4BEB-7394-927A-BAE986BE0354}"/>
                  </a:ext>
                </a:extLst>
              </p:cNvPr>
              <p:cNvGrpSpPr/>
              <p:nvPr/>
            </p:nvGrpSpPr>
            <p:grpSpPr>
              <a:xfrm>
                <a:off x="9763378" y="3696385"/>
                <a:ext cx="714277" cy="705127"/>
                <a:chOff x="1428410" y="2952451"/>
                <a:chExt cx="714277" cy="705127"/>
              </a:xfrm>
            </p:grpSpPr>
            <p:sp>
              <p:nvSpPr>
                <p:cNvPr id="144" name="箭头: 右 143">
                  <a:extLst>
                    <a:ext uri="{FF2B5EF4-FFF2-40B4-BE49-F238E27FC236}">
                      <a16:creationId xmlns:a16="http://schemas.microsoft.com/office/drawing/2014/main" id="{FD7E465F-E9FE-FD97-0ECF-854B76A5401E}"/>
                    </a:ext>
                  </a:extLst>
                </p:cNvPr>
                <p:cNvSpPr/>
                <p:nvPr/>
              </p:nvSpPr>
              <p:spPr>
                <a:xfrm rot="16200000">
                  <a:off x="1271991" y="3157651"/>
                  <a:ext cx="656346" cy="343508"/>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5" name="文本框 144">
                  <a:extLst>
                    <a:ext uri="{FF2B5EF4-FFF2-40B4-BE49-F238E27FC236}">
                      <a16:creationId xmlns:a16="http://schemas.microsoft.com/office/drawing/2014/main" id="{355AEB28-F7B2-32B4-5ABF-2C8C739FE8CB}"/>
                    </a:ext>
                  </a:extLst>
                </p:cNvPr>
                <p:cNvSpPr txBox="1"/>
                <p:nvPr/>
              </p:nvSpPr>
              <p:spPr>
                <a:xfrm>
                  <a:off x="1629273" y="2952451"/>
                  <a:ext cx="513414" cy="495585"/>
                </a:xfrm>
                <a:prstGeom prst="rect">
                  <a:avLst/>
                </a:prstGeom>
                <a:noFill/>
              </p:spPr>
              <p:txBody>
                <a:bodyPr wrap="square" rtlCol="0">
                  <a:spAutoFit/>
                </a:bodyPr>
                <a:lstStyle/>
                <a:p>
                  <a:pPr>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前</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grpSp>
        <p:sp>
          <p:nvSpPr>
            <p:cNvPr id="133" name="文本框 132">
              <a:extLst>
                <a:ext uri="{FF2B5EF4-FFF2-40B4-BE49-F238E27FC236}">
                  <a16:creationId xmlns:a16="http://schemas.microsoft.com/office/drawing/2014/main" id="{31F14FF4-8223-DB6D-267C-D04E9082FEE7}"/>
                </a:ext>
              </a:extLst>
            </p:cNvPr>
            <p:cNvSpPr txBox="1"/>
            <p:nvPr/>
          </p:nvSpPr>
          <p:spPr>
            <a:xfrm>
              <a:off x="8172049" y="5724766"/>
              <a:ext cx="2701131" cy="495585"/>
            </a:xfrm>
            <a:prstGeom prst="rect">
              <a:avLst/>
            </a:prstGeom>
            <a:noFill/>
          </p:spPr>
          <p:txBody>
            <a:bodyPr wrap="square" rtlCol="0">
              <a:spAutoFit/>
            </a:bodyPr>
            <a:lstStyle/>
            <a:p>
              <a:pPr>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D</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）顺向投射</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grpSp>
      <p:sp>
        <p:nvSpPr>
          <p:cNvPr id="132" name="文本框 131">
            <a:extLst>
              <a:ext uri="{FF2B5EF4-FFF2-40B4-BE49-F238E27FC236}">
                <a16:creationId xmlns:a16="http://schemas.microsoft.com/office/drawing/2014/main" id="{DA5B63EC-F163-A698-1617-529DF7381CFD}"/>
              </a:ext>
            </a:extLst>
          </p:cNvPr>
          <p:cNvSpPr txBox="1"/>
          <p:nvPr/>
        </p:nvSpPr>
        <p:spPr>
          <a:xfrm>
            <a:off x="3020507" y="5718879"/>
            <a:ext cx="2701132" cy="495585"/>
          </a:xfrm>
          <a:prstGeom prst="rect">
            <a:avLst/>
          </a:prstGeom>
          <a:noFill/>
        </p:spPr>
        <p:txBody>
          <a:bodyPr wrap="square" rtlCol="0">
            <a:spAutoFit/>
          </a:bodyPr>
          <a:lstStyle/>
          <a:p>
            <a:pPr>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C</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）镜像投射</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9" name="文本框 98">
            <a:extLst>
              <a:ext uri="{FF2B5EF4-FFF2-40B4-BE49-F238E27FC236}">
                <a16:creationId xmlns:a16="http://schemas.microsoft.com/office/drawing/2014/main" id="{967E3490-E22D-CDCA-A13A-550CDFC4C16E}"/>
              </a:ext>
            </a:extLst>
          </p:cNvPr>
          <p:cNvSpPr txBox="1"/>
          <p:nvPr/>
        </p:nvSpPr>
        <p:spPr>
          <a:xfrm>
            <a:off x="475586" y="947251"/>
            <a:ext cx="3189092" cy="495585"/>
          </a:xfrm>
          <a:prstGeom prst="rect">
            <a:avLst/>
          </a:prstGeom>
          <a:noFill/>
        </p:spPr>
        <p:txBody>
          <a:bodyPr wrap="square" rtlCol="0">
            <a:spAutoFit/>
          </a:bodyPr>
          <a:lstStyle/>
          <a:p>
            <a:pPr>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汽车的前面有一只猫。</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3" name="文本框 2">
            <a:extLst>
              <a:ext uri="{FF2B5EF4-FFF2-40B4-BE49-F238E27FC236}">
                <a16:creationId xmlns:a16="http://schemas.microsoft.com/office/drawing/2014/main" id="{13D87F4A-5A78-171A-6D0C-9A9A75B29784}"/>
              </a:ext>
            </a:extLst>
          </p:cNvPr>
          <p:cNvSpPr txBox="1"/>
          <p:nvPr/>
        </p:nvSpPr>
        <p:spPr>
          <a:xfrm>
            <a:off x="2184919" y="6114882"/>
            <a:ext cx="8334585" cy="495585"/>
          </a:xfrm>
          <a:prstGeom prst="rect">
            <a:avLst/>
          </a:prstGeom>
          <a:noFill/>
        </p:spPr>
        <p:txBody>
          <a:bodyPr wrap="square" rtlCol="0">
            <a:spAutoFit/>
          </a:bodyPr>
          <a:lstStyle/>
          <a:p>
            <a:pPr>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同一句空间表达，在不同参照策略下可能对应不同的方向解释。</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Tree>
    <p:extLst>
      <p:ext uri="{BB962C8B-B14F-4D97-AF65-F5344CB8AC3E}">
        <p14:creationId xmlns:p14="http://schemas.microsoft.com/office/powerpoint/2010/main" val="17195801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6"/>
                                        </p:tgtEl>
                                        <p:attrNameLst>
                                          <p:attrName>style.visibility</p:attrName>
                                        </p:attrNameLst>
                                      </p:cBhvr>
                                      <p:to>
                                        <p:strVal val="visible"/>
                                      </p:to>
                                    </p:set>
                                    <p:animEffect transition="in" filter="fade">
                                      <p:cBhvr>
                                        <p:cTn id="7" dur="500"/>
                                        <p:tgtEl>
                                          <p:spTgt spid="14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47"/>
                                        </p:tgtEl>
                                        <p:attrNameLst>
                                          <p:attrName>style.visibility</p:attrName>
                                        </p:attrNameLst>
                                      </p:cBhvr>
                                      <p:to>
                                        <p:strVal val="visible"/>
                                      </p:to>
                                    </p:set>
                                    <p:animEffect transition="in" filter="fade">
                                      <p:cBhvr>
                                        <p:cTn id="12" dur="500"/>
                                        <p:tgtEl>
                                          <p:spTgt spid="14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48"/>
                                        </p:tgtEl>
                                        <p:attrNameLst>
                                          <p:attrName>style.visibility</p:attrName>
                                        </p:attrNameLst>
                                      </p:cBhvr>
                                      <p:to>
                                        <p:strVal val="visible"/>
                                      </p:to>
                                    </p:set>
                                    <p:animEffect transition="in" filter="fade">
                                      <p:cBhvr>
                                        <p:cTn id="17" dur="500"/>
                                        <p:tgtEl>
                                          <p:spTgt spid="14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51"/>
                                        </p:tgtEl>
                                        <p:attrNameLst>
                                          <p:attrName>style.visibility</p:attrName>
                                        </p:attrNameLst>
                                      </p:cBhvr>
                                      <p:to>
                                        <p:strVal val="visible"/>
                                      </p:to>
                                    </p:set>
                                    <p:animEffect transition="in" filter="fade">
                                      <p:cBhvr>
                                        <p:cTn id="22" dur="5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C1534E-151C-F728-F68A-3C5467C0485A}"/>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528EB1C6-0186-2709-0933-52A9C7AF8FE3}"/>
              </a:ext>
            </a:extLst>
          </p:cNvPr>
          <p:cNvPicPr>
            <a:picLocks noChangeAspect="1"/>
          </p:cNvPicPr>
          <p:nvPr/>
        </p:nvPicPr>
        <p:blipFill>
          <a:blip r:embed="rId4"/>
          <a:stretch>
            <a:fillRect/>
          </a:stretch>
        </p:blipFill>
        <p:spPr>
          <a:xfrm>
            <a:off x="0" y="-23656"/>
            <a:ext cx="12192000" cy="6858000"/>
          </a:xfrm>
          <a:prstGeom prst="rect">
            <a:avLst/>
          </a:prstGeom>
        </p:spPr>
      </p:pic>
      <p:grpSp>
        <p:nvGrpSpPr>
          <p:cNvPr id="11" name="组合 10">
            <a:extLst>
              <a:ext uri="{FF2B5EF4-FFF2-40B4-BE49-F238E27FC236}">
                <a16:creationId xmlns:a16="http://schemas.microsoft.com/office/drawing/2014/main" id="{33C6F514-AD68-C43A-E3B3-CCA51D81A770}"/>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6D183243-32C0-173F-5751-5D1D8E737363}"/>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17B474BA-116C-ED8B-5850-3D2CFF228C97}"/>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C9E38F69-ECED-CC69-2C35-CE78D3BD6089}"/>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36001DD3-7EA1-DFBC-1244-8B2D216045DF}"/>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86D29A83-261E-A0C3-8E40-54F020F543D0}"/>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462775C8-BEAA-E5E3-245D-E964D5C0D53C}"/>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24A2F9CF-7C7D-235D-D72D-4A2DA3A3D4B9}"/>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2512E896-E96A-01B2-110D-C5CC1B66FA18}"/>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F666EBF0-F834-B13F-FF9C-57F730530074}"/>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C1143C37-24B2-B78C-B0A5-F939E831819B}"/>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02D0A6A8-CDFF-7A5D-E7C9-B1EA2B36CE3D}"/>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6BD0A0F7-BA0A-9BE9-9FD0-FBC6B98D47E8}"/>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4A260A41-EDD2-AA20-57C2-4E25DEFD7C39}"/>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6797CE94-3B4E-09D5-83D0-D0882B82DC40}"/>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B1D52B4A-228E-9A8F-CD72-9D8BEF6CC685}"/>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5A610B16-D67C-E5F1-283B-D972C73302A1}"/>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911470C0-8D06-37D0-444F-1E293BDC8BA5}"/>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254325E2-FBED-3202-9C9B-44255D685B4A}"/>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DA2C118F-CF79-ECCB-0654-1E9B6202C353}"/>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27516AF3-A69E-B53B-F428-1C845EDD3E90}"/>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A8F3AF5A-7713-E46B-4A7E-972612197EFF}"/>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99C0BC89-0A46-F7EA-CF3F-23AACB4D1BC5}"/>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2A38B313-2F34-9FD8-4A7F-061A5214596F}"/>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3B45AFDC-E2D0-C24A-42CE-EF4991FC4EDA}"/>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8074A728-F13B-432D-1262-4E2FB0F8ADFC}"/>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30FC7636-BFD6-AC9A-EB23-337BB89C320D}"/>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F7129AD7-981C-2583-B3C1-163402F14142}"/>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80DCE358-30D8-991A-BFA4-8773C07CA233}"/>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219EF2E3-8ACC-A74A-60B9-EAF1BF64A856}"/>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CE2C9780-445A-7855-7B12-AD5689FFE2E2}"/>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10DD87C3-74B4-45C8-16C3-15DF25CB7E34}"/>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830F1903-0511-7E58-4442-B191F8475574}"/>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66BE68EB-5936-1D72-C657-CCECD3B6513D}"/>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380DD05E-9F9D-5681-9EBC-C446145A097A}"/>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38A1C9A0-7ED7-7EBF-3405-EFD48EFFC606}"/>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788A2995-A427-A72C-D2F7-75B5176341CE}"/>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55FFA349-8356-68DC-E057-FA94FBDDDEE5}"/>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B36C4B08-AE16-6333-57DA-05F4B4C75589}"/>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B61E45D5-1D83-C8DC-C4D7-5B25E8ACFB01}"/>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83E0A580-34BD-899E-93CE-28FDEF245481}"/>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C443B0C3-2C51-154D-37B2-95337EDDB5D6}"/>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0F890D63-1BC9-A653-7A78-95D9BEC548F3}"/>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0B8725A0-5BF5-698E-8658-49274C3C7B77}"/>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0430203-B209-AA7D-8765-FE3A3DD6C24A}"/>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BB8FE85A-9EF2-2C77-ED24-DE6D9F4BAA01}"/>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D661040F-97FE-A339-EEA1-D170CC8BB169}"/>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F764FE8F-1AB4-BF62-64B9-A5E23024058F}"/>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36D596C7-0907-8571-4AE7-B139EA6015B7}"/>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FF884B1E-3A12-87F4-3AB6-2C8E2C0A3E39}"/>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70C0ADC2-ABA6-F321-7FC0-F19E3E525976}"/>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3C1BEDF3-05DC-560E-16D0-C73D8E09E590}"/>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F0D8031A-D425-1C3B-3A7E-3E9097613B6A}"/>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89E696CE-2151-9FB8-A857-563637BC11F1}"/>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0D48626F-F0DF-774C-D4B8-FBCB874A6D7B}"/>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DADA866F-9865-68D9-F5C7-4E6EFC13E2D8}"/>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51B1C0A3-B924-27A7-EA7E-A45E470AE84D}"/>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2C7309AD-7EF7-4764-C37D-88D3B6C91F71}"/>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4" name="Body-1">
            <a:extLst>
              <a:ext uri="{FF2B5EF4-FFF2-40B4-BE49-F238E27FC236}">
                <a16:creationId xmlns:a16="http://schemas.microsoft.com/office/drawing/2014/main" id="{7C073432-1CF3-216B-ABCD-BF215A246037}"/>
              </a:ext>
            </a:extLst>
          </p:cNvPr>
          <p:cNvSpPr txBox="1"/>
          <p:nvPr>
            <p:custDataLst>
              <p:tags r:id="rId1"/>
            </p:custDataLst>
          </p:nvPr>
        </p:nvSpPr>
        <p:spPr>
          <a:xfrm>
            <a:off x="420360" y="105116"/>
            <a:ext cx="1649772"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研究背景</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123" name="文本框 122">
            <a:extLst>
              <a:ext uri="{FF2B5EF4-FFF2-40B4-BE49-F238E27FC236}">
                <a16:creationId xmlns:a16="http://schemas.microsoft.com/office/drawing/2014/main" id="{7749E671-E62A-A974-9D0A-B9A687942C4C}"/>
              </a:ext>
            </a:extLst>
          </p:cNvPr>
          <p:cNvSpPr txBox="1"/>
          <p:nvPr/>
        </p:nvSpPr>
        <p:spPr>
          <a:xfrm>
            <a:off x="420360" y="1147155"/>
            <a:ext cx="11220913"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结构化场景中的空间方位理解，不是简单的局部关系识别。它由以下因素共同决定：</a:t>
            </a:r>
          </a:p>
        </p:txBody>
      </p:sp>
      <p:sp>
        <p:nvSpPr>
          <p:cNvPr id="3" name="文本框 2">
            <a:extLst>
              <a:ext uri="{FF2B5EF4-FFF2-40B4-BE49-F238E27FC236}">
                <a16:creationId xmlns:a16="http://schemas.microsoft.com/office/drawing/2014/main" id="{3300A1AA-B22B-4D21-A434-16AD06A4ADE3}"/>
              </a:ext>
            </a:extLst>
          </p:cNvPr>
          <p:cNvSpPr txBox="1"/>
          <p:nvPr/>
        </p:nvSpPr>
        <p:spPr>
          <a:xfrm>
            <a:off x="444025" y="1702047"/>
            <a:ext cx="2517708" cy="2792239"/>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实体位置</a:t>
            </a:r>
            <a:endPar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indent="-342900">
              <a:lnSpc>
                <a:spcPct val="150000"/>
              </a:lnSpc>
              <a:buFont typeface="Arial" panose="020B0604020202020204" pitchFamily="34" charset="0"/>
              <a:buChar char="•"/>
            </a:pP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实体朝向</a:t>
            </a:r>
            <a:endPar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indent="-342900">
              <a:lnSpc>
                <a:spcPct val="150000"/>
              </a:lnSpc>
              <a:buFont typeface="Arial" panose="020B0604020202020204" pitchFamily="34" charset="0"/>
              <a:buChar char="•"/>
            </a:pP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参照策略</a:t>
            </a:r>
            <a:endPar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indent="-342900">
              <a:lnSpc>
                <a:spcPct val="150000"/>
              </a:lnSpc>
              <a:buFont typeface="Arial" panose="020B0604020202020204" pitchFamily="34" charset="0"/>
              <a:buChar char="•"/>
            </a:pP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场景结构</a:t>
            </a:r>
            <a:endPar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indent="-342900">
              <a:lnSpc>
                <a:spcPct val="150000"/>
              </a:lnSpc>
              <a:buFont typeface="Arial" panose="020B0604020202020204" pitchFamily="34" charset="0"/>
              <a:buChar char="•"/>
            </a:pP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方位关系规则</a:t>
            </a:r>
          </a:p>
        </p:txBody>
      </p:sp>
      <p:sp>
        <p:nvSpPr>
          <p:cNvPr id="6" name="矩形 5">
            <a:extLst>
              <a:ext uri="{FF2B5EF4-FFF2-40B4-BE49-F238E27FC236}">
                <a16:creationId xmlns:a16="http://schemas.microsoft.com/office/drawing/2014/main" id="{CA34F700-4AEA-9660-265D-72F129E5530A}"/>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文本框 6">
            <a:extLst>
              <a:ext uri="{FF2B5EF4-FFF2-40B4-BE49-F238E27FC236}">
                <a16:creationId xmlns:a16="http://schemas.microsoft.com/office/drawing/2014/main" id="{9B58F9EE-38C3-8488-B768-8588E0AB6CA2}"/>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06</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2" name="文本框 1">
            <a:extLst>
              <a:ext uri="{FF2B5EF4-FFF2-40B4-BE49-F238E27FC236}">
                <a16:creationId xmlns:a16="http://schemas.microsoft.com/office/drawing/2014/main" id="{0FD75247-E38D-9D2A-43DE-9D98163A878E}"/>
              </a:ext>
            </a:extLst>
          </p:cNvPr>
          <p:cNvSpPr txBox="1"/>
          <p:nvPr/>
        </p:nvSpPr>
        <p:spPr>
          <a:xfrm>
            <a:off x="405571" y="4660368"/>
            <a:ext cx="11220913" cy="495585"/>
          </a:xfrm>
          <a:prstGeom prst="rect">
            <a:avLst/>
          </a:prstGeom>
          <a:noFill/>
        </p:spPr>
        <p:txBody>
          <a:bodyPr wrap="square" rtlCol="0">
            <a:spAutoFit/>
          </a:bodyPr>
          <a:lstStyle/>
          <a:p>
            <a:pPr algn="just">
              <a:lnSpc>
                <a:spcPct val="150000"/>
              </a:lnSpc>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因此，需要一种能够统一表示“场景</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参照</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关系</a:t>
            </a: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a:t>
            </a: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规则”的知识框架。</a:t>
            </a:r>
          </a:p>
        </p:txBody>
      </p:sp>
    </p:spTree>
    <p:extLst>
      <p:ext uri="{BB962C8B-B14F-4D97-AF65-F5344CB8AC3E}">
        <p14:creationId xmlns:p14="http://schemas.microsoft.com/office/powerpoint/2010/main" val="375730009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E4172CE-9233-0A41-E261-E890672C1E0E}"/>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6F070C01-6F50-5941-19ED-2D5C9AE731C4}"/>
              </a:ext>
            </a:extLst>
          </p:cNvPr>
          <p:cNvPicPr>
            <a:picLocks noChangeAspect="1"/>
          </p:cNvPicPr>
          <p:nvPr/>
        </p:nvPicPr>
        <p:blipFill>
          <a:blip r:embed="rId4"/>
          <a:stretch>
            <a:fillRect/>
          </a:stretch>
        </p:blipFill>
        <p:spPr>
          <a:xfrm>
            <a:off x="0" y="-23656"/>
            <a:ext cx="12192000" cy="6858000"/>
          </a:xfrm>
          <a:prstGeom prst="rect">
            <a:avLst/>
          </a:prstGeom>
        </p:spPr>
      </p:pic>
      <p:grpSp>
        <p:nvGrpSpPr>
          <p:cNvPr id="11" name="组合 10">
            <a:extLst>
              <a:ext uri="{FF2B5EF4-FFF2-40B4-BE49-F238E27FC236}">
                <a16:creationId xmlns:a16="http://schemas.microsoft.com/office/drawing/2014/main" id="{5DBC38DB-B788-2577-DE58-113C7E5B423C}"/>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EDA06CA8-DD37-69F8-0BCD-6A86EE0752F0}"/>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C5328869-9FBB-CB0C-4007-D5CF14D15C65}"/>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9A877DD4-FBA6-411F-7206-55738C83CBDF}"/>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BF210800-014F-989D-2F3F-2BE648957B0F}"/>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64535808-A153-267E-926E-6D073758F183}"/>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5C4B839F-106D-3B53-73AD-0753E65B6D77}"/>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66ACD375-C04B-208C-E6B8-695E0A120C2A}"/>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2EB4AD83-7A79-B57E-D8CF-95E965F0D514}"/>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DBFF48C5-6FF1-DFDF-F960-E30D4F10D274}"/>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5CA52F07-D7B1-6512-1564-86A8C3957189}"/>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D59BA45D-0D50-800A-FF08-EAF51D45E7CD}"/>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118C4DA8-6ACD-015D-7348-74CB3320540A}"/>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A15EC4FB-784A-F2A9-0290-0ADE5D4A02FD}"/>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BE31A025-76A6-8432-CFDC-8BEB3E99D637}"/>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EFE22510-B56A-67F2-CBE6-9E84BA3D5797}"/>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129E5BA1-6213-56C0-2E05-568CEBBFF0DE}"/>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9DA590BE-1049-3088-B399-1A455E906EF0}"/>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394D536D-FB77-C4FE-C187-597CE9399C8D}"/>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31F823F7-9B51-A4CF-0CAE-8A8F754F8D30}"/>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70E2889C-8DDD-1EA2-7939-AAC24F1714D5}"/>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E5AE6CF1-BAEE-B999-512E-4B096540218E}"/>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45F95A60-B7D7-BDE0-5610-47EA8952EC66}"/>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90FEE622-F591-963A-3B3C-7B6B9896A636}"/>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57BB6360-E937-4160-8BD1-F61750B58A0F}"/>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780A9C7D-C542-3AF2-491F-4D55560D571B}"/>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15E069EA-A9CF-AB2D-EC4C-F624D5D1C2B3}"/>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7D6C06F3-FBDB-9DFD-9FF5-A9EA7F737AAF}"/>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01D263D5-5D2B-9402-B63C-393DCEEF4024}"/>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894B05C2-03ED-103B-A670-90EC674505A4}"/>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51C745C8-5900-3483-85C8-081941EFB639}"/>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8D9A9F67-63E7-0EA3-F856-235D04D43AAF}"/>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5DFADD88-7061-EF86-8A09-0178081CDF9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714C0005-56B9-DC57-55FE-F1F19124801D}"/>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4ABFD47E-1221-5885-D69B-429570831A37}"/>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39ED3355-F568-C5EF-FA50-94114B6DA70C}"/>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0135D4B1-C46B-BA9C-64B2-17329A619B65}"/>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2B0EB555-2BDE-F5DA-90F3-CF5A1DBFB8A6}"/>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614F22C1-5DFE-1D79-517F-372AEB0726D4}"/>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3CEE4DAF-D1F7-C633-0FFD-132D6AD5EF26}"/>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2E6425DF-013E-CEC3-5D72-A259ABB00A13}"/>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792789F9-DCF9-1450-9AF5-78D0D386A335}"/>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6790F1CB-E33C-BE45-5212-F55FB30273F4}"/>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538EFC2B-4735-9706-EDCD-B0BB8ADBE38C}"/>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1D4C73E8-4C39-12EB-9C39-BDCC8955DD23}"/>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3AD74EEF-B60D-FF0A-C91C-CBC31F5B5BDC}"/>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E89CAADE-37D4-F0CA-E94B-934244B13C5C}"/>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4A11DFD5-02BE-CBFD-85FC-5166F57301B9}"/>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F29A3207-FB37-0EFB-4852-2991651E9BD7}"/>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2B092CB6-A44A-4207-6C27-E7359373D46B}"/>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7A7E8FEE-2FEE-4178-8D7C-223AC88DDC4B}"/>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E3EF3DED-BD99-240B-263A-0889B315A325}"/>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A077225F-6AE5-F9AA-28C0-DBA029673A0D}"/>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8C126203-771B-B7E0-DAF6-E67436538B55}"/>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E1DA9D34-8F56-4237-6DF5-1616F1632D34}"/>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D5B89323-7521-F23A-95A5-834827983727}"/>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20A4705E-C2D7-5590-1F28-A8D63A00BE75}"/>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66610DCD-6AA9-FE57-36DD-80D57F1F4F53}"/>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4" name="Body-1">
            <a:extLst>
              <a:ext uri="{FF2B5EF4-FFF2-40B4-BE49-F238E27FC236}">
                <a16:creationId xmlns:a16="http://schemas.microsoft.com/office/drawing/2014/main" id="{0F2FD90A-FB38-F27F-3738-85BC1B464CDB}"/>
              </a:ext>
            </a:extLst>
          </p:cNvPr>
          <p:cNvSpPr txBox="1"/>
          <p:nvPr>
            <p:custDataLst>
              <p:tags r:id="rId1"/>
            </p:custDataLst>
          </p:nvPr>
        </p:nvSpPr>
        <p:spPr>
          <a:xfrm>
            <a:off x="420360" y="105116"/>
            <a:ext cx="1649772"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研究背景</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3" name="文本框 2">
            <a:extLst>
              <a:ext uri="{FF2B5EF4-FFF2-40B4-BE49-F238E27FC236}">
                <a16:creationId xmlns:a16="http://schemas.microsoft.com/office/drawing/2014/main" id="{366832C5-BF2D-B590-FFBB-788AC54FD366}"/>
              </a:ext>
            </a:extLst>
          </p:cNvPr>
          <p:cNvSpPr txBox="1"/>
          <p:nvPr/>
        </p:nvSpPr>
        <p:spPr>
          <a:xfrm>
            <a:off x="420360" y="1028112"/>
            <a:ext cx="6894836" cy="400110"/>
          </a:xfrm>
          <a:prstGeom prst="rect">
            <a:avLst/>
          </a:prstGeom>
          <a:noFill/>
        </p:spPr>
        <p:txBody>
          <a:bodyPr wrap="none" rtlCol="0">
            <a:spAutoFit/>
          </a:bodyPr>
          <a:lstStyle/>
          <a:p>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现有研究在知识表示、数据构建和质量验证方面仍存在不足</a:t>
            </a:r>
          </a:p>
        </p:txBody>
      </p:sp>
      <p:sp>
        <p:nvSpPr>
          <p:cNvPr id="6" name="矩形 5">
            <a:extLst>
              <a:ext uri="{FF2B5EF4-FFF2-40B4-BE49-F238E27FC236}">
                <a16:creationId xmlns:a16="http://schemas.microsoft.com/office/drawing/2014/main" id="{E35D4F58-84C8-ED1B-2918-21F0B25F4BA3}"/>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文本框 6">
            <a:extLst>
              <a:ext uri="{FF2B5EF4-FFF2-40B4-BE49-F238E27FC236}">
                <a16:creationId xmlns:a16="http://schemas.microsoft.com/office/drawing/2014/main" id="{DCB75EBC-F96E-4544-6083-B5D14111E7F6}"/>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07</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74" name="文本框 73">
            <a:extLst>
              <a:ext uri="{FF2B5EF4-FFF2-40B4-BE49-F238E27FC236}">
                <a16:creationId xmlns:a16="http://schemas.microsoft.com/office/drawing/2014/main" id="{442910AC-2E45-B4B2-5498-C0F55649516E}"/>
              </a:ext>
            </a:extLst>
          </p:cNvPr>
          <p:cNvSpPr txBox="1"/>
          <p:nvPr/>
        </p:nvSpPr>
        <p:spPr>
          <a:xfrm>
            <a:off x="420360" y="1378235"/>
            <a:ext cx="11275920" cy="495585"/>
          </a:xfrm>
          <a:prstGeom prst="rect">
            <a:avLst/>
          </a:prstGeom>
          <a:noFill/>
        </p:spPr>
        <p:txBody>
          <a:bodyPr wrap="square" rtlCol="0">
            <a:spAutoFit/>
          </a:bodyPr>
          <a:lstStyle/>
          <a:p>
            <a:pPr>
              <a:lnSpc>
                <a:spcPct val="150000"/>
              </a:lnSpc>
            </a:pP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 </a:t>
            </a:r>
            <a:r>
              <a:rPr lang="zh-CN" altLang="en-US" sz="2000" b="1" u="sng"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知识表示层面</a:t>
            </a:r>
            <a:endPar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2" name="文本框 1">
            <a:extLst>
              <a:ext uri="{FF2B5EF4-FFF2-40B4-BE49-F238E27FC236}">
                <a16:creationId xmlns:a16="http://schemas.microsoft.com/office/drawing/2014/main" id="{6A9918F3-F7C3-AAE8-179D-E7B75A79715D}"/>
              </a:ext>
            </a:extLst>
          </p:cNvPr>
          <p:cNvSpPr txBox="1"/>
          <p:nvPr/>
        </p:nvSpPr>
        <p:spPr>
          <a:xfrm>
            <a:off x="433092" y="1832275"/>
            <a:ext cx="10273776" cy="1418915"/>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侧重一般性空间关系表示</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indent="-342900">
              <a:lnSpc>
                <a:spcPct val="150000"/>
              </a:lnSpc>
              <a:buFont typeface="Arial" panose="020B0604020202020204" pitchFamily="34" charset="0"/>
              <a:buChar char="•"/>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对结构化场景、实体朝向、参照策略的刻画不足</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indent="-342900">
              <a:lnSpc>
                <a:spcPct val="150000"/>
              </a:lnSpc>
              <a:buFont typeface="Arial" panose="020B0604020202020204" pitchFamily="34" charset="0"/>
              <a:buChar char="•"/>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语言学理论成果尚未系统转化为可计算资源</a:t>
            </a:r>
          </a:p>
        </p:txBody>
      </p:sp>
      <p:sp>
        <p:nvSpPr>
          <p:cNvPr id="5" name="文本框 4">
            <a:extLst>
              <a:ext uri="{FF2B5EF4-FFF2-40B4-BE49-F238E27FC236}">
                <a16:creationId xmlns:a16="http://schemas.microsoft.com/office/drawing/2014/main" id="{DA1B4471-41F3-C330-8BD3-C34C5B2608BB}"/>
              </a:ext>
            </a:extLst>
          </p:cNvPr>
          <p:cNvSpPr txBox="1"/>
          <p:nvPr/>
        </p:nvSpPr>
        <p:spPr>
          <a:xfrm>
            <a:off x="429648" y="3269820"/>
            <a:ext cx="11275920" cy="495585"/>
          </a:xfrm>
          <a:prstGeom prst="rect">
            <a:avLst/>
          </a:prstGeom>
          <a:noFill/>
        </p:spPr>
        <p:txBody>
          <a:bodyPr wrap="square" rtlCol="0">
            <a:spAutoFit/>
          </a:bodyPr>
          <a:lstStyle/>
          <a:p>
            <a:pPr>
              <a:lnSpc>
                <a:spcPct val="150000"/>
              </a:lnSpc>
            </a:pP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 </a:t>
            </a:r>
            <a:r>
              <a:rPr lang="zh-CN" altLang="en-US" sz="2000" b="1" u="sng"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数据构建层面</a:t>
            </a:r>
            <a:endPar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8" name="文本框 7">
            <a:extLst>
              <a:ext uri="{FF2B5EF4-FFF2-40B4-BE49-F238E27FC236}">
                <a16:creationId xmlns:a16="http://schemas.microsoft.com/office/drawing/2014/main" id="{2A6F65BF-7645-FDDB-D224-89A8493726CC}"/>
              </a:ext>
            </a:extLst>
          </p:cNvPr>
          <p:cNvSpPr txBox="1"/>
          <p:nvPr/>
        </p:nvSpPr>
        <p:spPr>
          <a:xfrm>
            <a:off x="433092" y="3783955"/>
            <a:ext cx="10273776" cy="1421992"/>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依赖人工编写、模板拼接或开放生成，成本高，逻辑一致性难以保证</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indent="-342900">
              <a:lnSpc>
                <a:spcPct val="150000"/>
              </a:lnSpc>
              <a:buFont typeface="Arial" panose="020B0604020202020204" pitchFamily="34" charset="0"/>
              <a:buChar char="•"/>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缺乏统一的知识组织方式</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nSpc>
                <a:spcPct val="150000"/>
              </a:lnSpc>
            </a:pPr>
            <a:endPar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9" name="文本框 8">
            <a:extLst>
              <a:ext uri="{FF2B5EF4-FFF2-40B4-BE49-F238E27FC236}">
                <a16:creationId xmlns:a16="http://schemas.microsoft.com/office/drawing/2014/main" id="{7B387762-74D7-AB6B-1BB7-B6312303D29F}"/>
              </a:ext>
            </a:extLst>
          </p:cNvPr>
          <p:cNvSpPr txBox="1"/>
          <p:nvPr/>
        </p:nvSpPr>
        <p:spPr>
          <a:xfrm>
            <a:off x="429648" y="4744234"/>
            <a:ext cx="11275920" cy="495585"/>
          </a:xfrm>
          <a:prstGeom prst="rect">
            <a:avLst/>
          </a:prstGeom>
          <a:noFill/>
        </p:spPr>
        <p:txBody>
          <a:bodyPr wrap="square" rtlCol="0">
            <a:spAutoFit/>
          </a:bodyPr>
          <a:lstStyle/>
          <a:p>
            <a:pPr>
              <a:lnSpc>
                <a:spcPct val="150000"/>
              </a:lnSpc>
            </a:pPr>
            <a:r>
              <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 </a:t>
            </a:r>
            <a:r>
              <a:rPr lang="zh-CN" altLang="en-US" sz="2000" b="1" u="sng"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质量验证层面</a:t>
            </a:r>
            <a:endPar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
        <p:nvSpPr>
          <p:cNvPr id="10" name="文本框 9">
            <a:extLst>
              <a:ext uri="{FF2B5EF4-FFF2-40B4-BE49-F238E27FC236}">
                <a16:creationId xmlns:a16="http://schemas.microsoft.com/office/drawing/2014/main" id="{524490C0-A112-F60D-05D5-AFC3CC41D19D}"/>
              </a:ext>
            </a:extLst>
          </p:cNvPr>
          <p:cNvSpPr txBox="1"/>
          <p:nvPr/>
        </p:nvSpPr>
        <p:spPr>
          <a:xfrm>
            <a:off x="420359" y="5305651"/>
            <a:ext cx="10273776" cy="1421992"/>
          </a:xfrm>
          <a:prstGeom prst="rect">
            <a:avLst/>
          </a:prstGeom>
          <a:noFill/>
        </p:spPr>
        <p:txBody>
          <a:bodyPr wrap="square" rtlCol="0">
            <a:spAutoFit/>
          </a:bodyPr>
          <a:lstStyle/>
          <a:p>
            <a:pPr marL="342900" indent="-342900">
              <a:lnSpc>
                <a:spcPct val="150000"/>
              </a:lnSpc>
              <a:buFont typeface="Arial" panose="020B0604020202020204" pitchFamily="34" charset="0"/>
              <a:buChar char="•"/>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缺乏系统的验证标准</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marL="342900" indent="-342900">
              <a:lnSpc>
                <a:spcPct val="150000"/>
              </a:lnSpc>
              <a:buFont typeface="Arial" panose="020B0604020202020204" pitchFamily="34" charset="0"/>
              <a:buChar char="•"/>
            </a:pPr>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缺乏对知识表示和推理过程的质量控制</a:t>
            </a:r>
            <a:endParaRPr lang="en-US" altLang="zh-CN"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nSpc>
                <a:spcPct val="150000"/>
              </a:lnSpc>
            </a:pPr>
            <a:endPar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p:txBody>
      </p:sp>
    </p:spTree>
    <p:extLst>
      <p:ext uri="{BB962C8B-B14F-4D97-AF65-F5344CB8AC3E}">
        <p14:creationId xmlns:p14="http://schemas.microsoft.com/office/powerpoint/2010/main" val="388843325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8510B9-202C-9B72-D93F-7167BF0EDA75}"/>
            </a:ext>
          </a:extLst>
        </p:cNvPr>
        <p:cNvGrpSpPr/>
        <p:nvPr/>
      </p:nvGrpSpPr>
      <p:grpSpPr>
        <a:xfrm>
          <a:off x="0" y="0"/>
          <a:ext cx="0" cy="0"/>
          <a:chOff x="0" y="0"/>
          <a:chExt cx="0" cy="0"/>
        </a:xfrm>
      </p:grpSpPr>
      <p:pic>
        <p:nvPicPr>
          <p:cNvPr id="4" name="图片 3">
            <a:extLst>
              <a:ext uri="{FF2B5EF4-FFF2-40B4-BE49-F238E27FC236}">
                <a16:creationId xmlns:a16="http://schemas.microsoft.com/office/drawing/2014/main" id="{9D091C7E-0756-0CA0-897F-29D961A0C21F}"/>
              </a:ext>
            </a:extLst>
          </p:cNvPr>
          <p:cNvPicPr>
            <a:picLocks noChangeAspect="1"/>
          </p:cNvPicPr>
          <p:nvPr/>
        </p:nvPicPr>
        <p:blipFill>
          <a:blip r:embed="rId4"/>
          <a:stretch>
            <a:fillRect/>
          </a:stretch>
        </p:blipFill>
        <p:spPr>
          <a:xfrm>
            <a:off x="0" y="-23656"/>
            <a:ext cx="12192000" cy="6858000"/>
          </a:xfrm>
          <a:prstGeom prst="rect">
            <a:avLst/>
          </a:prstGeom>
        </p:spPr>
      </p:pic>
      <p:grpSp>
        <p:nvGrpSpPr>
          <p:cNvPr id="11" name="组合 10">
            <a:extLst>
              <a:ext uri="{FF2B5EF4-FFF2-40B4-BE49-F238E27FC236}">
                <a16:creationId xmlns:a16="http://schemas.microsoft.com/office/drawing/2014/main" id="{2EA688D3-A161-09AC-E3D0-2E4154E06C32}"/>
              </a:ext>
            </a:extLst>
          </p:cNvPr>
          <p:cNvGrpSpPr/>
          <p:nvPr/>
        </p:nvGrpSpPr>
        <p:grpSpPr>
          <a:xfrm>
            <a:off x="10177780" y="329882"/>
            <a:ext cx="1512002" cy="444892"/>
            <a:chOff x="9556201" y="498129"/>
            <a:chExt cx="1993881" cy="586680"/>
          </a:xfrm>
        </p:grpSpPr>
        <p:grpSp>
          <p:nvGrpSpPr>
            <p:cNvPr id="12" name="组合 11">
              <a:extLst>
                <a:ext uri="{FF2B5EF4-FFF2-40B4-BE49-F238E27FC236}">
                  <a16:creationId xmlns:a16="http://schemas.microsoft.com/office/drawing/2014/main" id="{F9E50EE8-CBEB-3328-28E9-7BE5B3B992DA}"/>
                </a:ext>
              </a:extLst>
            </p:cNvPr>
            <p:cNvGrpSpPr/>
            <p:nvPr userDrawn="1"/>
          </p:nvGrpSpPr>
          <p:grpSpPr>
            <a:xfrm>
              <a:off x="10239376" y="968937"/>
              <a:ext cx="1307697" cy="96254"/>
              <a:chOff x="4616246" y="3878362"/>
              <a:chExt cx="5571416" cy="410087"/>
            </a:xfrm>
            <a:solidFill>
              <a:schemeClr val="tx1">
                <a:alpha val="80000"/>
              </a:schemeClr>
            </a:solidFill>
          </p:grpSpPr>
          <p:sp>
            <p:nvSpPr>
              <p:cNvPr id="50" name="Freeform 17">
                <a:extLst>
                  <a:ext uri="{FF2B5EF4-FFF2-40B4-BE49-F238E27FC236}">
                    <a16:creationId xmlns:a16="http://schemas.microsoft.com/office/drawing/2014/main" id="{2421F98F-2068-84A2-A60D-F697DFDFE21D}"/>
                  </a:ext>
                </a:extLst>
              </p:cNvPr>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1" name="Freeform 18">
                <a:extLst>
                  <a:ext uri="{FF2B5EF4-FFF2-40B4-BE49-F238E27FC236}">
                    <a16:creationId xmlns:a16="http://schemas.microsoft.com/office/drawing/2014/main" id="{E2890AEF-8515-9BE7-E8E1-33FC8C4795B0}"/>
                  </a:ext>
                </a:extLst>
              </p:cNvPr>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2" name="Freeform 19">
                <a:extLst>
                  <a:ext uri="{FF2B5EF4-FFF2-40B4-BE49-F238E27FC236}">
                    <a16:creationId xmlns:a16="http://schemas.microsoft.com/office/drawing/2014/main" id="{6ED4DD25-14AC-50D2-506F-384B73C105ED}"/>
                  </a:ext>
                </a:extLst>
              </p:cNvPr>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3" name="Freeform 20">
                <a:extLst>
                  <a:ext uri="{FF2B5EF4-FFF2-40B4-BE49-F238E27FC236}">
                    <a16:creationId xmlns:a16="http://schemas.microsoft.com/office/drawing/2014/main" id="{12E76DF2-7F38-D58E-891B-AC1DBCD2CC37}"/>
                  </a:ext>
                </a:extLst>
              </p:cNvPr>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4" name="Freeform 21">
                <a:extLst>
                  <a:ext uri="{FF2B5EF4-FFF2-40B4-BE49-F238E27FC236}">
                    <a16:creationId xmlns:a16="http://schemas.microsoft.com/office/drawing/2014/main" id="{837A6D60-0915-9823-3CD6-568B325BD217}"/>
                  </a:ext>
                </a:extLst>
              </p:cNvPr>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5" name="Freeform 22">
                <a:extLst>
                  <a:ext uri="{FF2B5EF4-FFF2-40B4-BE49-F238E27FC236}">
                    <a16:creationId xmlns:a16="http://schemas.microsoft.com/office/drawing/2014/main" id="{9FFA8964-FB99-7733-6281-BF07C022A751}"/>
                  </a:ext>
                </a:extLst>
              </p:cNvPr>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6" name="Freeform 23">
                <a:extLst>
                  <a:ext uri="{FF2B5EF4-FFF2-40B4-BE49-F238E27FC236}">
                    <a16:creationId xmlns:a16="http://schemas.microsoft.com/office/drawing/2014/main" id="{E4CFCD9A-2D96-A548-119E-7713A5F1B682}"/>
                  </a:ext>
                </a:extLst>
              </p:cNvPr>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7" name="Freeform 25">
                <a:extLst>
                  <a:ext uri="{FF2B5EF4-FFF2-40B4-BE49-F238E27FC236}">
                    <a16:creationId xmlns:a16="http://schemas.microsoft.com/office/drawing/2014/main" id="{FA59FD25-CE78-8B8D-5C8D-AD9797D71AD7}"/>
                  </a:ext>
                </a:extLst>
              </p:cNvPr>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8" name="Freeform 27">
                <a:extLst>
                  <a:ext uri="{FF2B5EF4-FFF2-40B4-BE49-F238E27FC236}">
                    <a16:creationId xmlns:a16="http://schemas.microsoft.com/office/drawing/2014/main" id="{6CDFDF76-CE1B-ADA6-748B-C09A34085B1F}"/>
                  </a:ext>
                </a:extLst>
              </p:cNvPr>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59" name="Freeform 29">
                <a:extLst>
                  <a:ext uri="{FF2B5EF4-FFF2-40B4-BE49-F238E27FC236}">
                    <a16:creationId xmlns:a16="http://schemas.microsoft.com/office/drawing/2014/main" id="{95B297A5-35C5-BFB4-217E-A6E8387CBF39}"/>
                  </a:ext>
                </a:extLst>
              </p:cNvPr>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0" name="Freeform 30">
                <a:extLst>
                  <a:ext uri="{FF2B5EF4-FFF2-40B4-BE49-F238E27FC236}">
                    <a16:creationId xmlns:a16="http://schemas.microsoft.com/office/drawing/2014/main" id="{33088D14-63DD-7B4A-3D9A-8ED866E911A1}"/>
                  </a:ext>
                </a:extLst>
              </p:cNvPr>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1" name="Freeform 31">
                <a:extLst>
                  <a:ext uri="{FF2B5EF4-FFF2-40B4-BE49-F238E27FC236}">
                    <a16:creationId xmlns:a16="http://schemas.microsoft.com/office/drawing/2014/main" id="{F5C2156F-370C-A1BE-07FF-6066727A7DEF}"/>
                  </a:ext>
                </a:extLst>
              </p:cNvPr>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2" name="Freeform 32">
                <a:extLst>
                  <a:ext uri="{FF2B5EF4-FFF2-40B4-BE49-F238E27FC236}">
                    <a16:creationId xmlns:a16="http://schemas.microsoft.com/office/drawing/2014/main" id="{DF4EA01C-01DB-112F-7C30-836732B78433}"/>
                  </a:ext>
                </a:extLst>
              </p:cNvPr>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3" name="Freeform 33">
                <a:extLst>
                  <a:ext uri="{FF2B5EF4-FFF2-40B4-BE49-F238E27FC236}">
                    <a16:creationId xmlns:a16="http://schemas.microsoft.com/office/drawing/2014/main" id="{4917CEA2-C1A8-CAFC-5865-464031777BA2}"/>
                  </a:ext>
                </a:extLst>
              </p:cNvPr>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4" name="Freeform 34">
                <a:extLst>
                  <a:ext uri="{FF2B5EF4-FFF2-40B4-BE49-F238E27FC236}">
                    <a16:creationId xmlns:a16="http://schemas.microsoft.com/office/drawing/2014/main" id="{B1771524-38D1-DA7A-2A16-FAB7296F4E8E}"/>
                  </a:ext>
                </a:extLst>
              </p:cNvPr>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65" name="Freeform 35">
                <a:extLst>
                  <a:ext uri="{FF2B5EF4-FFF2-40B4-BE49-F238E27FC236}">
                    <a16:creationId xmlns:a16="http://schemas.microsoft.com/office/drawing/2014/main" id="{96C31EE2-06DF-1248-6A25-0E4E8376EA37}"/>
                  </a:ext>
                </a:extLst>
              </p:cNvPr>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3" name="组合 12">
              <a:extLst>
                <a:ext uri="{FF2B5EF4-FFF2-40B4-BE49-F238E27FC236}">
                  <a16:creationId xmlns:a16="http://schemas.microsoft.com/office/drawing/2014/main" id="{50E39A76-C2EB-4277-4C0D-3D347F98055D}"/>
                </a:ext>
              </a:extLst>
            </p:cNvPr>
            <p:cNvGrpSpPr/>
            <p:nvPr userDrawn="1"/>
          </p:nvGrpSpPr>
          <p:grpSpPr>
            <a:xfrm>
              <a:off x="10237120" y="539555"/>
              <a:ext cx="1312962" cy="375239"/>
              <a:chOff x="4606634" y="2048989"/>
              <a:chExt cx="5593843" cy="1598699"/>
            </a:xfrm>
            <a:solidFill>
              <a:schemeClr val="accent1">
                <a:alpha val="80000"/>
              </a:schemeClr>
            </a:solidFill>
          </p:grpSpPr>
          <p:sp>
            <p:nvSpPr>
              <p:cNvPr id="38" name="Freeform 9">
                <a:extLst>
                  <a:ext uri="{FF2B5EF4-FFF2-40B4-BE49-F238E27FC236}">
                    <a16:creationId xmlns:a16="http://schemas.microsoft.com/office/drawing/2014/main" id="{47C767C8-8281-B6A0-4D80-231AE42F7CFD}"/>
                  </a:ext>
                </a:extLst>
              </p:cNvPr>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9" name="Freeform 10">
                <a:extLst>
                  <a:ext uri="{FF2B5EF4-FFF2-40B4-BE49-F238E27FC236}">
                    <a16:creationId xmlns:a16="http://schemas.microsoft.com/office/drawing/2014/main" id="{562355F9-D0F1-68FF-2590-DCDD8E48DB4B}"/>
                  </a:ext>
                </a:extLst>
              </p:cNvPr>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0" name="Freeform 11">
                <a:extLst>
                  <a:ext uri="{FF2B5EF4-FFF2-40B4-BE49-F238E27FC236}">
                    <a16:creationId xmlns:a16="http://schemas.microsoft.com/office/drawing/2014/main" id="{811278B5-C1F6-9066-ACFA-E22AC67E0417}"/>
                  </a:ext>
                </a:extLst>
              </p:cNvPr>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1" name="Freeform 12">
                <a:extLst>
                  <a:ext uri="{FF2B5EF4-FFF2-40B4-BE49-F238E27FC236}">
                    <a16:creationId xmlns:a16="http://schemas.microsoft.com/office/drawing/2014/main" id="{5B9CEE51-BB22-FC10-A7E7-DAC6B255CE97}"/>
                  </a:ext>
                </a:extLst>
              </p:cNvPr>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2" name="Freeform 13">
                <a:extLst>
                  <a:ext uri="{FF2B5EF4-FFF2-40B4-BE49-F238E27FC236}">
                    <a16:creationId xmlns:a16="http://schemas.microsoft.com/office/drawing/2014/main" id="{B17C4F0D-D50A-5446-FF06-59F81EC63529}"/>
                  </a:ext>
                </a:extLst>
              </p:cNvPr>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3" name="Freeform 14">
                <a:extLst>
                  <a:ext uri="{FF2B5EF4-FFF2-40B4-BE49-F238E27FC236}">
                    <a16:creationId xmlns:a16="http://schemas.microsoft.com/office/drawing/2014/main" id="{D1570E29-A3CF-3F92-9F70-B68B048B03CD}"/>
                  </a:ext>
                </a:extLst>
              </p:cNvPr>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4" name="Freeform 15">
                <a:extLst>
                  <a:ext uri="{FF2B5EF4-FFF2-40B4-BE49-F238E27FC236}">
                    <a16:creationId xmlns:a16="http://schemas.microsoft.com/office/drawing/2014/main" id="{7809B231-9D11-355B-DBC3-7AEBFE3683DD}"/>
                  </a:ext>
                </a:extLst>
              </p:cNvPr>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5" name="Freeform 16">
                <a:extLst>
                  <a:ext uri="{FF2B5EF4-FFF2-40B4-BE49-F238E27FC236}">
                    <a16:creationId xmlns:a16="http://schemas.microsoft.com/office/drawing/2014/main" id="{EA5E8748-5FAB-B10F-3075-6F61AA9CE00A}"/>
                  </a:ext>
                </a:extLst>
              </p:cNvPr>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6" name="Freeform 24">
                <a:extLst>
                  <a:ext uri="{FF2B5EF4-FFF2-40B4-BE49-F238E27FC236}">
                    <a16:creationId xmlns:a16="http://schemas.microsoft.com/office/drawing/2014/main" id="{3093D242-B5A9-8364-3C30-787D8E250981}"/>
                  </a:ext>
                </a:extLst>
              </p:cNvPr>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7" name="Freeform 26">
                <a:extLst>
                  <a:ext uri="{FF2B5EF4-FFF2-40B4-BE49-F238E27FC236}">
                    <a16:creationId xmlns:a16="http://schemas.microsoft.com/office/drawing/2014/main" id="{90E870FF-AAF9-B0C8-BEF9-34716F256F19}"/>
                  </a:ext>
                </a:extLst>
              </p:cNvPr>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8" name="Freeform 28">
                <a:extLst>
                  <a:ext uri="{FF2B5EF4-FFF2-40B4-BE49-F238E27FC236}">
                    <a16:creationId xmlns:a16="http://schemas.microsoft.com/office/drawing/2014/main" id="{3EEFCABE-853F-6A47-6A57-C1F32195E54E}"/>
                  </a:ext>
                </a:extLst>
              </p:cNvPr>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49" name="Freeform 36">
                <a:extLst>
                  <a:ext uri="{FF2B5EF4-FFF2-40B4-BE49-F238E27FC236}">
                    <a16:creationId xmlns:a16="http://schemas.microsoft.com/office/drawing/2014/main" id="{17958331-5F67-17B9-BBB6-656F42BA1843}"/>
                  </a:ext>
                </a:extLst>
              </p:cNvPr>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nvGrpSpPr>
            <p:cNvPr id="14" name="组合 13">
              <a:extLst>
                <a:ext uri="{FF2B5EF4-FFF2-40B4-BE49-F238E27FC236}">
                  <a16:creationId xmlns:a16="http://schemas.microsoft.com/office/drawing/2014/main" id="{87F09853-AB94-4046-16B8-E0A89843BF9B}"/>
                </a:ext>
              </a:extLst>
            </p:cNvPr>
            <p:cNvGrpSpPr/>
            <p:nvPr userDrawn="1"/>
          </p:nvGrpSpPr>
          <p:grpSpPr>
            <a:xfrm>
              <a:off x="9556201" y="498129"/>
              <a:ext cx="588050" cy="586680"/>
              <a:chOff x="2105799" y="20055838"/>
              <a:chExt cx="6748090" cy="6732363"/>
            </a:xfrm>
            <a:solidFill>
              <a:schemeClr val="accent1">
                <a:alpha val="80000"/>
              </a:schemeClr>
            </a:solidFill>
          </p:grpSpPr>
          <p:sp>
            <p:nvSpPr>
              <p:cNvPr id="15" name="Freeform 8">
                <a:extLst>
                  <a:ext uri="{FF2B5EF4-FFF2-40B4-BE49-F238E27FC236}">
                    <a16:creationId xmlns:a16="http://schemas.microsoft.com/office/drawing/2014/main" id="{D012D025-B03E-3938-0BD5-C0709520F9E8}"/>
                  </a:ext>
                </a:extLst>
              </p:cNvPr>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6" name="Freeform 42">
                <a:extLst>
                  <a:ext uri="{FF2B5EF4-FFF2-40B4-BE49-F238E27FC236}">
                    <a16:creationId xmlns:a16="http://schemas.microsoft.com/office/drawing/2014/main" id="{E43B0075-65D4-A80A-D645-E0F7A7C2DCC1}"/>
                  </a:ext>
                </a:extLst>
              </p:cNvPr>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7" name="Freeform 43">
                <a:extLst>
                  <a:ext uri="{FF2B5EF4-FFF2-40B4-BE49-F238E27FC236}">
                    <a16:creationId xmlns:a16="http://schemas.microsoft.com/office/drawing/2014/main" id="{B1883784-FC53-760D-89BB-7F629159DFEF}"/>
                  </a:ext>
                </a:extLst>
              </p:cNvPr>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8" name="Freeform 44">
                <a:extLst>
                  <a:ext uri="{FF2B5EF4-FFF2-40B4-BE49-F238E27FC236}">
                    <a16:creationId xmlns:a16="http://schemas.microsoft.com/office/drawing/2014/main" id="{4E8181DD-43E7-C0F7-E4D9-01BC41D4C806}"/>
                  </a:ext>
                </a:extLst>
              </p:cNvPr>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19" name="Freeform 45">
                <a:extLst>
                  <a:ext uri="{FF2B5EF4-FFF2-40B4-BE49-F238E27FC236}">
                    <a16:creationId xmlns:a16="http://schemas.microsoft.com/office/drawing/2014/main" id="{2557EC30-D4AD-6217-1012-723F282149A0}"/>
                  </a:ext>
                </a:extLst>
              </p:cNvPr>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0" name="Freeform 46">
                <a:extLst>
                  <a:ext uri="{FF2B5EF4-FFF2-40B4-BE49-F238E27FC236}">
                    <a16:creationId xmlns:a16="http://schemas.microsoft.com/office/drawing/2014/main" id="{FE88173B-3571-B9A2-1FE8-3EB0A7F02D6F}"/>
                  </a:ext>
                </a:extLst>
              </p:cNvPr>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1" name="Freeform 47">
                <a:extLst>
                  <a:ext uri="{FF2B5EF4-FFF2-40B4-BE49-F238E27FC236}">
                    <a16:creationId xmlns:a16="http://schemas.microsoft.com/office/drawing/2014/main" id="{A5408481-D952-C531-EA6B-969F03A45086}"/>
                  </a:ext>
                </a:extLst>
              </p:cNvPr>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2" name="Freeform 48">
                <a:extLst>
                  <a:ext uri="{FF2B5EF4-FFF2-40B4-BE49-F238E27FC236}">
                    <a16:creationId xmlns:a16="http://schemas.microsoft.com/office/drawing/2014/main" id="{6F4AED2D-E444-8FF0-9624-FC16D2510D30}"/>
                  </a:ext>
                </a:extLst>
              </p:cNvPr>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3" name="Freeform 49">
                <a:extLst>
                  <a:ext uri="{FF2B5EF4-FFF2-40B4-BE49-F238E27FC236}">
                    <a16:creationId xmlns:a16="http://schemas.microsoft.com/office/drawing/2014/main" id="{40DD4A55-B5FC-5BF7-C173-BE4E2D04A544}"/>
                  </a:ext>
                </a:extLst>
              </p:cNvPr>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4" name="Freeform 50">
                <a:extLst>
                  <a:ext uri="{FF2B5EF4-FFF2-40B4-BE49-F238E27FC236}">
                    <a16:creationId xmlns:a16="http://schemas.microsoft.com/office/drawing/2014/main" id="{6206EBFA-ACDE-F0FD-4B4C-16E7BD3D1D03}"/>
                  </a:ext>
                </a:extLst>
              </p:cNvPr>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5" name="Freeform 51">
                <a:extLst>
                  <a:ext uri="{FF2B5EF4-FFF2-40B4-BE49-F238E27FC236}">
                    <a16:creationId xmlns:a16="http://schemas.microsoft.com/office/drawing/2014/main" id="{B0D87213-4BFD-D746-AB6C-9BFCDFDC55F5}"/>
                  </a:ext>
                </a:extLst>
              </p:cNvPr>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6" name="Freeform 52">
                <a:extLst>
                  <a:ext uri="{FF2B5EF4-FFF2-40B4-BE49-F238E27FC236}">
                    <a16:creationId xmlns:a16="http://schemas.microsoft.com/office/drawing/2014/main" id="{C3EA0079-B8D7-17D1-0B76-5AD0601C7136}"/>
                  </a:ext>
                </a:extLst>
              </p:cNvPr>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7" name="Freeform 53">
                <a:extLst>
                  <a:ext uri="{FF2B5EF4-FFF2-40B4-BE49-F238E27FC236}">
                    <a16:creationId xmlns:a16="http://schemas.microsoft.com/office/drawing/2014/main" id="{3D32817B-A1E8-DF6E-6EA3-147E379B372C}"/>
                  </a:ext>
                </a:extLst>
              </p:cNvPr>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8" name="Freeform 54">
                <a:extLst>
                  <a:ext uri="{FF2B5EF4-FFF2-40B4-BE49-F238E27FC236}">
                    <a16:creationId xmlns:a16="http://schemas.microsoft.com/office/drawing/2014/main" id="{B31BF834-B7A0-C104-5BB3-CAE658AF9B93}"/>
                  </a:ext>
                </a:extLst>
              </p:cNvPr>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29" name="Freeform 55">
                <a:extLst>
                  <a:ext uri="{FF2B5EF4-FFF2-40B4-BE49-F238E27FC236}">
                    <a16:creationId xmlns:a16="http://schemas.microsoft.com/office/drawing/2014/main" id="{8CFCCC95-A4E9-1A22-F142-6142B8C18D20}"/>
                  </a:ext>
                </a:extLst>
              </p:cNvPr>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0" name="Freeform 56">
                <a:extLst>
                  <a:ext uri="{FF2B5EF4-FFF2-40B4-BE49-F238E27FC236}">
                    <a16:creationId xmlns:a16="http://schemas.microsoft.com/office/drawing/2014/main" id="{481E8FEB-8497-725C-CE30-F5F50196B129}"/>
                  </a:ext>
                </a:extLst>
              </p:cNvPr>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1" name="Freeform 57">
                <a:extLst>
                  <a:ext uri="{FF2B5EF4-FFF2-40B4-BE49-F238E27FC236}">
                    <a16:creationId xmlns:a16="http://schemas.microsoft.com/office/drawing/2014/main" id="{C91EC545-0C3D-D767-C349-8B246FCED767}"/>
                  </a:ext>
                </a:extLst>
              </p:cNvPr>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2" name="Freeform 58">
                <a:extLst>
                  <a:ext uri="{FF2B5EF4-FFF2-40B4-BE49-F238E27FC236}">
                    <a16:creationId xmlns:a16="http://schemas.microsoft.com/office/drawing/2014/main" id="{BF7E091E-3191-B7AA-155E-3282C8011935}"/>
                  </a:ext>
                </a:extLst>
              </p:cNvPr>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3" name="Freeform 59">
                <a:extLst>
                  <a:ext uri="{FF2B5EF4-FFF2-40B4-BE49-F238E27FC236}">
                    <a16:creationId xmlns:a16="http://schemas.microsoft.com/office/drawing/2014/main" id="{BA12B97B-FE49-034B-835F-F7B259DD45EC}"/>
                  </a:ext>
                </a:extLst>
              </p:cNvPr>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4" name="Freeform 60">
                <a:extLst>
                  <a:ext uri="{FF2B5EF4-FFF2-40B4-BE49-F238E27FC236}">
                    <a16:creationId xmlns:a16="http://schemas.microsoft.com/office/drawing/2014/main" id="{7C7FAF87-6AB3-3E69-9ED5-C0C77A8DFB87}"/>
                  </a:ext>
                </a:extLst>
              </p:cNvPr>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5" name="Freeform 61">
                <a:extLst>
                  <a:ext uri="{FF2B5EF4-FFF2-40B4-BE49-F238E27FC236}">
                    <a16:creationId xmlns:a16="http://schemas.microsoft.com/office/drawing/2014/main" id="{C12B3E3B-A29A-D98D-D35F-EF875C3CC128}"/>
                  </a:ext>
                </a:extLst>
              </p:cNvPr>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6" name="Freeform 62">
                <a:extLst>
                  <a:ext uri="{FF2B5EF4-FFF2-40B4-BE49-F238E27FC236}">
                    <a16:creationId xmlns:a16="http://schemas.microsoft.com/office/drawing/2014/main" id="{7478248C-27F5-561D-F0CA-75D5092963D5}"/>
                  </a:ext>
                </a:extLst>
              </p:cNvPr>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sp>
            <p:nvSpPr>
              <p:cNvPr id="37" name="Freeform 71">
                <a:extLst>
                  <a:ext uri="{FF2B5EF4-FFF2-40B4-BE49-F238E27FC236}">
                    <a16:creationId xmlns:a16="http://schemas.microsoft.com/office/drawing/2014/main" id="{F072C1B6-D0D2-EA98-1C96-9284997158DD}"/>
                  </a:ext>
                </a:extLst>
              </p:cNvPr>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20204" pitchFamily="34" charset="0"/>
                  <a:ea typeface="微软雅黑" panose="020B0503020204020204" pitchFamily="34" charset="-122"/>
                  <a:cs typeface="+mn-ea"/>
                  <a:sym typeface="Arial" panose="020B0604020202020204" pitchFamily="34" charset="0"/>
                </a:endParaRPr>
              </a:p>
            </p:txBody>
          </p:sp>
        </p:grpSp>
      </p:grpSp>
      <p:grpSp>
        <p:nvGrpSpPr>
          <p:cNvPr id="67" name="组合 66">
            <a:extLst>
              <a:ext uri="{FF2B5EF4-FFF2-40B4-BE49-F238E27FC236}">
                <a16:creationId xmlns:a16="http://schemas.microsoft.com/office/drawing/2014/main" id="{C475874F-BCAE-3B6C-486E-EBC9FAE49917}"/>
              </a:ext>
            </a:extLst>
          </p:cNvPr>
          <p:cNvGrpSpPr/>
          <p:nvPr/>
        </p:nvGrpSpPr>
        <p:grpSpPr>
          <a:xfrm>
            <a:off x="528706" y="867990"/>
            <a:ext cx="2433027" cy="0"/>
            <a:chOff x="7460343" y="1311756"/>
            <a:chExt cx="2433027" cy="0"/>
          </a:xfrm>
        </p:grpSpPr>
        <p:cxnSp>
          <p:nvCxnSpPr>
            <p:cNvPr id="68" name="直接连接符 67">
              <a:extLst>
                <a:ext uri="{FF2B5EF4-FFF2-40B4-BE49-F238E27FC236}">
                  <a16:creationId xmlns:a16="http://schemas.microsoft.com/office/drawing/2014/main" id="{328ED172-6506-F0BE-5A62-593A3C7F3AB3}"/>
                </a:ext>
              </a:extLst>
            </p:cNvPr>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a:extLst>
                <a:ext uri="{FF2B5EF4-FFF2-40B4-BE49-F238E27FC236}">
                  <a16:creationId xmlns:a16="http://schemas.microsoft.com/office/drawing/2014/main" id="{05DCBB36-5943-8874-6652-833316210F9A}"/>
                </a:ext>
              </a:extLst>
            </p:cNvPr>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104" name="Body-1">
            <a:extLst>
              <a:ext uri="{FF2B5EF4-FFF2-40B4-BE49-F238E27FC236}">
                <a16:creationId xmlns:a16="http://schemas.microsoft.com/office/drawing/2014/main" id="{6E789409-645D-D675-C165-46F09035A74A}"/>
              </a:ext>
            </a:extLst>
          </p:cNvPr>
          <p:cNvSpPr txBox="1"/>
          <p:nvPr>
            <p:custDataLst>
              <p:tags r:id="rId1"/>
            </p:custDataLst>
          </p:nvPr>
        </p:nvSpPr>
        <p:spPr>
          <a:xfrm>
            <a:off x="420360" y="105116"/>
            <a:ext cx="1649772" cy="637675"/>
          </a:xfrm>
          <a:prstGeom prst="rect">
            <a:avLst/>
          </a:prstGeom>
          <a:noFill/>
        </p:spPr>
        <p:txBody>
          <a:bodyPr wrap="square" rtlCol="0">
            <a:spAutoFit/>
          </a:bodyPr>
          <a:lstStyle/>
          <a:p>
            <a:pPr marR="0" lvl="0" defTabSz="913765" rtl="0" eaLnBrk="1" fontAlgn="auto" latinLnBrk="0" hangingPunct="1">
              <a:lnSpc>
                <a:spcPct val="150000"/>
              </a:lnSpc>
              <a:buClrTx/>
              <a:buSzPct val="100000"/>
              <a:defRPr/>
            </a:pPr>
            <a:r>
              <a:rPr kumimoji="0" lang="zh-CN" altLang="en-US"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rPr>
              <a:t>研究背景</a:t>
            </a:r>
            <a:endParaRPr kumimoji="0" lang="en-GB" sz="2800" b="1" i="0" u="none" strike="noStrike" kern="1200" cap="none" spc="0" normalizeH="0" baseline="0" noProof="0" dirty="0">
              <a:ln>
                <a:noFill/>
              </a:ln>
              <a:effectLst/>
              <a:uLnTx/>
              <a:uFillTx/>
              <a:latin typeface="仿宋" panose="02010609060101010101" pitchFamily="49" charset="-122"/>
              <a:ea typeface="仿宋" panose="02010609060101010101" pitchFamily="49" charset="-122"/>
            </a:endParaRPr>
          </a:p>
        </p:txBody>
      </p:sp>
      <p:sp>
        <p:nvSpPr>
          <p:cNvPr id="3" name="文本框 2">
            <a:extLst>
              <a:ext uri="{FF2B5EF4-FFF2-40B4-BE49-F238E27FC236}">
                <a16:creationId xmlns:a16="http://schemas.microsoft.com/office/drawing/2014/main" id="{1C361743-B958-6EC8-7909-F37EB2440D31}"/>
              </a:ext>
            </a:extLst>
          </p:cNvPr>
          <p:cNvSpPr txBox="1"/>
          <p:nvPr/>
        </p:nvSpPr>
        <p:spPr>
          <a:xfrm>
            <a:off x="420360" y="1028112"/>
            <a:ext cx="2765501" cy="400110"/>
          </a:xfrm>
          <a:prstGeom prst="rect">
            <a:avLst/>
          </a:prstGeom>
          <a:noFill/>
        </p:spPr>
        <p:txBody>
          <a:bodyPr wrap="none" rtlCol="0">
            <a:spAutoFit/>
          </a:bodyPr>
          <a:lstStyle/>
          <a:p>
            <a:r>
              <a:rPr lang="zh-CN" altLang="en-US" sz="20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本文拟解决的关键问题</a:t>
            </a:r>
          </a:p>
        </p:txBody>
      </p:sp>
      <p:sp>
        <p:nvSpPr>
          <p:cNvPr id="6" name="矩形 5">
            <a:extLst>
              <a:ext uri="{FF2B5EF4-FFF2-40B4-BE49-F238E27FC236}">
                <a16:creationId xmlns:a16="http://schemas.microsoft.com/office/drawing/2014/main" id="{536EDB43-17E4-D49C-0F35-0B86B2F50533}"/>
              </a:ext>
            </a:extLst>
          </p:cNvPr>
          <p:cNvSpPr/>
          <p:nvPr/>
        </p:nvSpPr>
        <p:spPr>
          <a:xfrm>
            <a:off x="0" y="6643255"/>
            <a:ext cx="12192000" cy="261109"/>
          </a:xfrm>
          <a:prstGeom prst="rect">
            <a:avLst/>
          </a:prstGeom>
          <a:solidFill>
            <a:srgbClr val="8B001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7" name="文本框 6">
            <a:extLst>
              <a:ext uri="{FF2B5EF4-FFF2-40B4-BE49-F238E27FC236}">
                <a16:creationId xmlns:a16="http://schemas.microsoft.com/office/drawing/2014/main" id="{A58CB52F-CC29-8013-9638-F02BB1E59D4F}"/>
              </a:ext>
            </a:extLst>
          </p:cNvPr>
          <p:cNvSpPr txBox="1"/>
          <p:nvPr/>
        </p:nvSpPr>
        <p:spPr>
          <a:xfrm>
            <a:off x="11675946" y="6458090"/>
            <a:ext cx="546945" cy="523220"/>
          </a:xfrm>
          <a:prstGeom prst="rect">
            <a:avLst/>
          </a:prstGeom>
          <a:noFill/>
        </p:spPr>
        <p:txBody>
          <a:bodyPr wrap="none" rtlCol="0">
            <a:spAutoFit/>
          </a:bodyPr>
          <a:lstStyle/>
          <a:p>
            <a:r>
              <a:rPr lang="en-US" altLang="zh-CN" sz="2800" b="1" dirty="0">
                <a:solidFill>
                  <a:schemeClr val="bg1"/>
                </a:solidFill>
                <a:latin typeface="黑体" panose="02010609060101010101" pitchFamily="49" charset="-122"/>
                <a:ea typeface="黑体" panose="02010609060101010101" pitchFamily="49" charset="-122"/>
              </a:rPr>
              <a:t>08</a:t>
            </a:r>
            <a:endParaRPr lang="zh-CN" altLang="en-US" sz="2800" b="1" dirty="0">
              <a:solidFill>
                <a:schemeClr val="bg1"/>
              </a:solidFill>
              <a:latin typeface="黑体" panose="02010609060101010101" pitchFamily="49" charset="-122"/>
              <a:ea typeface="黑体" panose="02010609060101010101" pitchFamily="49" charset="-122"/>
            </a:endParaRPr>
          </a:p>
        </p:txBody>
      </p:sp>
      <p:sp>
        <p:nvSpPr>
          <p:cNvPr id="74" name="文本框 73">
            <a:extLst>
              <a:ext uri="{FF2B5EF4-FFF2-40B4-BE49-F238E27FC236}">
                <a16:creationId xmlns:a16="http://schemas.microsoft.com/office/drawing/2014/main" id="{B37A1E9E-4B94-E689-18E7-022D1B013845}"/>
              </a:ext>
            </a:extLst>
          </p:cNvPr>
          <p:cNvSpPr txBox="1"/>
          <p:nvPr/>
        </p:nvSpPr>
        <p:spPr>
          <a:xfrm>
            <a:off x="458040" y="1584191"/>
            <a:ext cx="11275920" cy="576248"/>
          </a:xfrm>
          <a:prstGeom prst="rect">
            <a:avLst/>
          </a:prstGeom>
          <a:noFill/>
        </p:spPr>
        <p:txBody>
          <a:bodyPr wrap="square" rtlCol="0">
            <a:spAutoFit/>
          </a:bodyPr>
          <a:lstStyle/>
          <a:p>
            <a:pPr>
              <a:lnSpc>
                <a:spcPct val="150000"/>
              </a:lnSpc>
            </a:pP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研究问题</a:t>
            </a:r>
            <a:r>
              <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1</a:t>
            </a: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：如何构建结构化场景中的空间方位语义表示？</a:t>
            </a:r>
          </a:p>
        </p:txBody>
      </p:sp>
      <p:sp>
        <p:nvSpPr>
          <p:cNvPr id="66" name="文本框 65">
            <a:extLst>
              <a:ext uri="{FF2B5EF4-FFF2-40B4-BE49-F238E27FC236}">
                <a16:creationId xmlns:a16="http://schemas.microsoft.com/office/drawing/2014/main" id="{D738C719-983B-A67D-0841-E4AD9EF591C1}"/>
              </a:ext>
            </a:extLst>
          </p:cNvPr>
          <p:cNvSpPr txBox="1"/>
          <p:nvPr/>
        </p:nvSpPr>
        <p:spPr>
          <a:xfrm>
            <a:off x="458040" y="2304822"/>
            <a:ext cx="11275920" cy="576248"/>
          </a:xfrm>
          <a:prstGeom prst="rect">
            <a:avLst/>
          </a:prstGeom>
          <a:noFill/>
        </p:spPr>
        <p:txBody>
          <a:bodyPr wrap="square" rtlCol="0">
            <a:spAutoFit/>
          </a:bodyPr>
          <a:lstStyle/>
          <a:p>
            <a:pPr>
              <a:lnSpc>
                <a:spcPct val="150000"/>
              </a:lnSpc>
            </a:pP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研究问题</a:t>
            </a:r>
            <a:r>
              <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2</a:t>
            </a: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：如何基于空间方位语义表示，进行空间方位常识推理数据自动合成？</a:t>
            </a:r>
          </a:p>
        </p:txBody>
      </p:sp>
      <p:sp>
        <p:nvSpPr>
          <p:cNvPr id="70" name="文本框 69">
            <a:extLst>
              <a:ext uri="{FF2B5EF4-FFF2-40B4-BE49-F238E27FC236}">
                <a16:creationId xmlns:a16="http://schemas.microsoft.com/office/drawing/2014/main" id="{D0D220E2-4B5A-B3AE-503D-DC32E07586D3}"/>
              </a:ext>
            </a:extLst>
          </p:cNvPr>
          <p:cNvSpPr txBox="1"/>
          <p:nvPr/>
        </p:nvSpPr>
        <p:spPr>
          <a:xfrm>
            <a:off x="420360" y="3072383"/>
            <a:ext cx="11275920" cy="576248"/>
          </a:xfrm>
          <a:prstGeom prst="rect">
            <a:avLst/>
          </a:prstGeom>
          <a:noFill/>
        </p:spPr>
        <p:txBody>
          <a:bodyPr wrap="square" rtlCol="0">
            <a:spAutoFit/>
          </a:bodyPr>
          <a:lstStyle/>
          <a:p>
            <a:pPr>
              <a:lnSpc>
                <a:spcPct val="150000"/>
              </a:lnSpc>
            </a:pP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研究问题</a:t>
            </a:r>
            <a:r>
              <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3</a:t>
            </a: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：如何验证空间方位常识推理数据的质量？</a:t>
            </a:r>
          </a:p>
        </p:txBody>
      </p:sp>
      <p:sp>
        <p:nvSpPr>
          <p:cNvPr id="73" name="文本框 72">
            <a:extLst>
              <a:ext uri="{FF2B5EF4-FFF2-40B4-BE49-F238E27FC236}">
                <a16:creationId xmlns:a16="http://schemas.microsoft.com/office/drawing/2014/main" id="{093C2944-2DE3-86BF-7FEE-1E49074D2C74}"/>
              </a:ext>
            </a:extLst>
          </p:cNvPr>
          <p:cNvSpPr txBox="1"/>
          <p:nvPr/>
        </p:nvSpPr>
        <p:spPr>
          <a:xfrm>
            <a:off x="420360" y="4398780"/>
            <a:ext cx="11275920" cy="1684244"/>
          </a:xfrm>
          <a:prstGeom prst="rect">
            <a:avLst/>
          </a:prstGeom>
          <a:noFill/>
        </p:spPr>
        <p:txBody>
          <a:bodyPr wrap="square" rtlCol="0">
            <a:spAutoFit/>
          </a:bodyPr>
          <a:lstStyle/>
          <a:p>
            <a:pPr>
              <a:lnSpc>
                <a:spcPct val="150000"/>
              </a:lnSpc>
            </a:pP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针对上述问题，本文提出</a:t>
            </a:r>
            <a:r>
              <a:rPr lang="en-US" altLang="zh-CN" sz="2400" b="1" u="sng"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SpaSchema</a:t>
            </a: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空间方位语义知识框架</a:t>
            </a:r>
            <a:endPar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endParaRPr>
          </a:p>
          <a:p>
            <a:pPr>
              <a:lnSpc>
                <a:spcPct val="150000"/>
              </a:lnSpc>
            </a:pPr>
            <a:r>
              <a:rPr lang="en-US" altLang="zh-CN"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SpaSchema</a:t>
            </a:r>
            <a:r>
              <a:rPr lang="zh-CN" altLang="en-US" sz="2400" b="1" dirty="0">
                <a:latin typeface="Times New Roman" panose="02020603050405020304" pitchFamily="18" charset="0"/>
                <a:ea typeface="仿宋" panose="02010609060101010101" pitchFamily="49" charset="-122"/>
                <a:cs typeface="Times New Roman" panose="02020603050405020304" pitchFamily="18" charset="0"/>
                <a:sym typeface="Arial" panose="020B0604020202020204" pitchFamily="34" charset="0"/>
              </a:rPr>
              <a:t>旨在统一表示结构化场景中的图式知识、参照知识、关系知识和语言表达知识，并支持后续推理与数据合成。</a:t>
            </a:r>
          </a:p>
        </p:txBody>
      </p:sp>
    </p:spTree>
    <p:extLst>
      <p:ext uri="{BB962C8B-B14F-4D97-AF65-F5344CB8AC3E}">
        <p14:creationId xmlns:p14="http://schemas.microsoft.com/office/powerpoint/2010/main" val="45588438"/>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KSO_WM_BEAUTIFY_FLAG" val="#wm#"/>
  <p:tag name="KSO_WM_TAG_VERSION" val="1.0"/>
  <p:tag name="KSO_WM_UNIT_COMPATIBLE" val="0"/>
  <p:tag name="KSO_WM_UNIT_DIAGRAM_ISNUMVISUAL" val="0"/>
  <p:tag name="KSO_WM_UNIT_DIAGRAM_ISREFERUNIT" val="0"/>
  <p:tag name="KSO_WM_UNIT_HIGHLIGHT" val="0"/>
  <p:tag name="KSO_WM_UNIT_ID" val="_1**"/>
  <p:tag name="KSO_WM_UNIT_LAYERLEVEL" val="1"/>
</p:tagLst>
</file>

<file path=ppt/tags/tag10.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11.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12.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13.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14.xml><?xml version="1.0" encoding="utf-8"?>
<p:tagLst xmlns:a="http://schemas.openxmlformats.org/drawingml/2006/main" xmlns:r="http://schemas.openxmlformats.org/officeDocument/2006/relationships" xmlns:p="http://schemas.openxmlformats.org/presentationml/2006/main">
  <p:tag name="KSO_WM_BEAUTIFY_FLAG" val="#wm#"/>
  <p:tag name="KSO_WM_SLIDE_ID" val="custom20205176_1"/>
  <p:tag name="KSO_WM_SLIDE_INDEX" val="1"/>
  <p:tag name="KSO_WM_SLIDE_ITEM_CNT" val="0"/>
  <p:tag name="KSO_WM_SLIDE_LAYOUT" val="a_b"/>
  <p:tag name="KSO_WM_SLIDE_LAYOUT_CNT" val="1_1"/>
  <p:tag name="KSO_WM_SLIDE_SUBTYPE" val="defaultBlank"/>
  <p:tag name="KSO_WM_SLIDE_TYPE" val="title"/>
  <p:tag name="KSO_WM_TAG_VERSION" val="1.0"/>
  <p:tag name="KSO_WM_TEMPLATE_CATEGORY" val="custom"/>
  <p:tag name="KSO_WM_TEMPLATE_COLOR_TYPE" val="1"/>
  <p:tag name="KSO_WM_TEMPLATE_INDEX" val="20205176"/>
  <p:tag name="KSO_WM_TEMPLATE_MASTER_TYPE" val="0"/>
  <p:tag name="KSO_WM_TEMPLATE_SUBCATEGORY" val="19"/>
  <p:tag name="KSO_WM_TEMPLATE_THUMBS_INDEX" val="1、4、7、12、13、14、15、16、17、18、20、24、25、28、33、36、40、43、44"/>
  <p:tag name="KSO_WM_UNIT_SHOW_EDIT_AREA_INDICATION" val="1"/>
</p:tagLst>
</file>

<file path=ppt/tags/tag15.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1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1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1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1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xml><?xml version="1.0" encoding="utf-8"?>
<p:tagLst xmlns:a="http://schemas.openxmlformats.org/drawingml/2006/main" xmlns:r="http://schemas.openxmlformats.org/officeDocument/2006/relationships" xmlns:p="http://schemas.openxmlformats.org/presentationml/2006/main">
  <p:tag name="KSO_WM_BEAUTIFY_FLAG" val="#wm#"/>
  <p:tag name="KSO_WM_TAG_VERSION" val="1.0"/>
  <p:tag name="KSO_WM_UNIT_COMPATIBLE" val="0"/>
  <p:tag name="KSO_WM_UNIT_DIAGRAM_ISNUMVISUAL" val="0"/>
  <p:tag name="KSO_WM_UNIT_DIAGRAM_ISREFERUNIT" val="0"/>
  <p:tag name="KSO_WM_UNIT_HIGHLIGHT" val="0"/>
  <p:tag name="KSO_WM_UNIT_ID" val="_1**"/>
  <p:tag name="KSO_WM_UNIT_LAYERLEVEL" val="1"/>
</p:tagLst>
</file>

<file path=ppt/tags/tag20.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1.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2.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3.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4.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5.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2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xml><?xml version="1.0" encoding="utf-8"?>
<p:tagLst xmlns:a="http://schemas.openxmlformats.org/drawingml/2006/main" xmlns:r="http://schemas.openxmlformats.org/officeDocument/2006/relationships" xmlns:p="http://schemas.openxmlformats.org/presentationml/2006/main">
  <p:tag name="KSO_WM_BEAUTIFY_FLAG" val="#wm#"/>
  <p:tag name="KSO_WM_TAG_VERSION" val="1.0"/>
  <p:tag name="KSO_WM_UNIT_COMPATIBLE" val="0"/>
  <p:tag name="KSO_WM_UNIT_DIAGRAM_ISNUMVISUAL" val="0"/>
  <p:tag name="KSO_WM_UNIT_DIAGRAM_ISREFERUNIT" val="0"/>
  <p:tag name="KSO_WM_UNIT_HIGHLIGHT" val="0"/>
  <p:tag name="KSO_WM_UNIT_ID" val="_1**"/>
  <p:tag name="KSO_WM_UNIT_LAYERLEVEL" val="1"/>
</p:tagLst>
</file>

<file path=ppt/tags/tag30.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1.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2.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3.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4.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5.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3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xml><?xml version="1.0" encoding="utf-8"?>
<p:tagLst xmlns:a="http://schemas.openxmlformats.org/drawingml/2006/main" xmlns:r="http://schemas.openxmlformats.org/officeDocument/2006/relationships" xmlns:p="http://schemas.openxmlformats.org/presentationml/2006/main">
  <p:tag name="KSO_WM_BEAUTIFY_FLAG" val="#wm#"/>
  <p:tag name="KSO_WM_TAG_VERSION" val="1.0"/>
  <p:tag name="KSO_WM_UNIT_COMPATIBLE" val="0"/>
  <p:tag name="KSO_WM_UNIT_DIAGRAM_ISNUMVISUAL" val="0"/>
  <p:tag name="KSO_WM_UNIT_DIAGRAM_ISREFERUNIT" val="0"/>
  <p:tag name="KSO_WM_UNIT_HIGHLIGHT" val="0"/>
  <p:tag name="KSO_WM_UNIT_ID" val="_1**"/>
  <p:tag name="KSO_WM_UNIT_LAYERLEVEL" val="1"/>
</p:tagLst>
</file>

<file path=ppt/tags/tag40.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1.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2.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3.xml><?xml version="1.0" encoding="utf-8"?>
<p:tagLst xmlns:a="http://schemas.openxmlformats.org/drawingml/2006/main" xmlns:r="http://schemas.openxmlformats.org/officeDocument/2006/relationships" xmlns:p="http://schemas.openxmlformats.org/presentationml/2006/main">
  <p:tag name="KSO_WM_BEAUTIFY_FLAG" val="#wm#"/>
  <p:tag name="KSO_WM_SLIDE_ID" val="custom20205176_1"/>
  <p:tag name="KSO_WM_SLIDE_INDEX" val="1"/>
  <p:tag name="KSO_WM_SLIDE_ITEM_CNT" val="0"/>
  <p:tag name="KSO_WM_SLIDE_LAYOUT" val="a_b"/>
  <p:tag name="KSO_WM_SLIDE_LAYOUT_CNT" val="1_1"/>
  <p:tag name="KSO_WM_SLIDE_SUBTYPE" val="defaultBlank"/>
  <p:tag name="KSO_WM_SLIDE_TYPE" val="title"/>
  <p:tag name="KSO_WM_TAG_VERSION" val="1.0"/>
  <p:tag name="KSO_WM_TEMPLATE_CATEGORY" val="custom"/>
  <p:tag name="KSO_WM_TEMPLATE_COLOR_TYPE" val="1"/>
  <p:tag name="KSO_WM_TEMPLATE_INDEX" val="20205176"/>
  <p:tag name="KSO_WM_TEMPLATE_MASTER_TYPE" val="0"/>
  <p:tag name="KSO_WM_TEMPLATE_SUBCATEGORY" val="19"/>
  <p:tag name="KSO_WM_TEMPLATE_THUMBS_INDEX" val="1、4、7、12、13、14、15、16、17、18、20、24、25、28、33、36、40、43、44"/>
  <p:tag name="KSO_WM_UNIT_SHOW_EDIT_AREA_INDICATION" val="1"/>
</p:tagLst>
</file>

<file path=ppt/tags/tag44.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5.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6.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4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5.xml><?xml version="1.0" encoding="utf-8"?>
<p:tagLst xmlns:a="http://schemas.openxmlformats.org/drawingml/2006/main" xmlns:r="http://schemas.openxmlformats.org/officeDocument/2006/relationships" xmlns:p="http://schemas.openxmlformats.org/presentationml/2006/main">
  <p:tag name="KSO_WM_BEAUTIFY_FLAG" val="#wm#"/>
  <p:tag name="KSO_WM_TAG_VERSION" val="1.0"/>
  <p:tag name="KSO_WM_UNIT_COMPATIBLE" val="0"/>
  <p:tag name="KSO_WM_UNIT_DIAGRAM_ISNUMVISUAL" val="0"/>
  <p:tag name="KSO_WM_UNIT_DIAGRAM_ISREFERUNIT" val="0"/>
  <p:tag name="KSO_WM_UNIT_HIGHLIGHT" val="0"/>
  <p:tag name="KSO_WM_UNIT_ID" val="_1**"/>
  <p:tag name="KSO_WM_UNIT_LAYERLEVEL" val="1"/>
</p:tagLst>
</file>

<file path=ppt/tags/tag50.xml><?xml version="1.0" encoding="utf-8"?>
<p:tagLst xmlns:a="http://schemas.openxmlformats.org/drawingml/2006/main" xmlns:r="http://schemas.openxmlformats.org/officeDocument/2006/relationships" xmlns:p="http://schemas.openxmlformats.org/presentationml/2006/main">
  <p:tag name="KSO_WM_BEAUTIFY_FLAG" val="#wm#"/>
  <p:tag name="KSO_WM_SLIDE_ID" val="custom20205176_1"/>
  <p:tag name="KSO_WM_SLIDE_INDEX" val="1"/>
  <p:tag name="KSO_WM_SLIDE_ITEM_CNT" val="0"/>
  <p:tag name="KSO_WM_SLIDE_LAYOUT" val="a_b"/>
  <p:tag name="KSO_WM_SLIDE_LAYOUT_CNT" val="1_1"/>
  <p:tag name="KSO_WM_SLIDE_SUBTYPE" val="defaultBlank"/>
  <p:tag name="KSO_WM_SLIDE_TYPE" val="title"/>
  <p:tag name="KSO_WM_TAG_VERSION" val="1.0"/>
  <p:tag name="KSO_WM_TEMPLATE_CATEGORY" val="custom"/>
  <p:tag name="KSO_WM_TEMPLATE_COLOR_TYPE" val="1"/>
  <p:tag name="KSO_WM_TEMPLATE_INDEX" val="20205176"/>
  <p:tag name="KSO_WM_TEMPLATE_MASTER_TYPE" val="0"/>
  <p:tag name="KSO_WM_TEMPLATE_SUBCATEGORY" val="19"/>
  <p:tag name="KSO_WM_TEMPLATE_THUMBS_INDEX" val="1、4、7、12、13、14、15、16、17、18、20、24、25、28、33、36、40、43、44"/>
  <p:tag name="KSO_WM_UNIT_SHOW_EDIT_AREA_INDICATION" val="1"/>
</p:tagLst>
</file>

<file path=ppt/tags/tag51.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52.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53.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54.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55.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6.xml><?xml version="1.0" encoding="utf-8"?>
<p:tagLst xmlns:a="http://schemas.openxmlformats.org/drawingml/2006/main" xmlns:r="http://schemas.openxmlformats.org/officeDocument/2006/relationships" xmlns:p="http://schemas.openxmlformats.org/presentationml/2006/main">
  <p:tag name="KSO_WM_BEAUTIFY_FLAG" val="#wm#"/>
  <p:tag name="KSO_WM_SLIDE_ID" val="custom20205176_1"/>
  <p:tag name="KSO_WM_SLIDE_INDEX" val="1"/>
  <p:tag name="KSO_WM_SLIDE_ITEM_CNT" val="0"/>
  <p:tag name="KSO_WM_SLIDE_LAYOUT" val="a_b"/>
  <p:tag name="KSO_WM_SLIDE_LAYOUT_CNT" val="1_1"/>
  <p:tag name="KSO_WM_SLIDE_SUBTYPE" val="defaultBlank"/>
  <p:tag name="KSO_WM_SLIDE_TYPE" val="title"/>
  <p:tag name="KSO_WM_TAG_VERSION" val="1.0"/>
  <p:tag name="KSO_WM_TEMPLATE_CATEGORY" val="custom"/>
  <p:tag name="KSO_WM_TEMPLATE_COLOR_TYPE" val="1"/>
  <p:tag name="KSO_WM_TEMPLATE_INDEX" val="20205176"/>
  <p:tag name="KSO_WM_TEMPLATE_MASTER_TYPE" val="0"/>
  <p:tag name="KSO_WM_TEMPLATE_SUBCATEGORY" val="19"/>
  <p:tag name="KSO_WM_TEMPLATE_THUMBS_INDEX" val="1、4、7、12、13、14、15、16、17、18、20、24、25、28、33、36、40、43、44"/>
  <p:tag name="KSO_WM_UNIT_SHOW_EDIT_AREA_INDICATION" val="1"/>
</p:tagLst>
</file>

<file path=ppt/tags/tag7.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8.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ags/tag9.xml><?xml version="1.0" encoding="utf-8"?>
<p:tagLst xmlns:a="http://schemas.openxmlformats.org/drawingml/2006/main" xmlns:r="http://schemas.openxmlformats.org/officeDocument/2006/relationships" xmlns:p="http://schemas.openxmlformats.org/presentationml/2006/main">
  <p:tag name="OP_SCP_SHAPE_TYPE" val="Body"/>
  <p:tag name="OP_SCP_ITEM_INDEX" val="1"/>
  <p:tag name="OP_SCP_DEFAULT_TEXT" val="单击此处添加文本，单击此处添加文本，单击此处添加文本。"/>
</p:tagLst>
</file>

<file path=ppt/theme/theme1.xml><?xml version="1.0" encoding="utf-8"?>
<a:theme xmlns:a="http://schemas.openxmlformats.org/drawingml/2006/main" name="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自定义 2">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0070C0"/>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20204" pitchFamily="34" charset="0"/>
            <a:ea typeface="微软雅黑" panose="020B0503020204020204" pitchFamily="34" charset="-122"/>
            <a:cs typeface="+mn-ea"/>
            <a:sym typeface="Arial" panose="020B0604020202020204" pitchFamily="34" charset="0"/>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1_OfficePLUS">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Century Gothic">
      <a:majorFont>
        <a:latin typeface="Century Gothic"/>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2778</TotalTime>
  <Words>3635</Words>
  <Application>Microsoft Office PowerPoint</Application>
  <PresentationFormat>宽屏</PresentationFormat>
  <Paragraphs>334</Paragraphs>
  <Slides>29</Slides>
  <Notes>25</Notes>
  <HiddenSlides>0</HiddenSlides>
  <MMClips>0</MMClips>
  <ScaleCrop>false</ScaleCrop>
  <HeadingPairs>
    <vt:vector size="6" baseType="variant">
      <vt:variant>
        <vt:lpstr>已用的字体</vt:lpstr>
      </vt:variant>
      <vt:variant>
        <vt:i4>8</vt:i4>
      </vt:variant>
      <vt:variant>
        <vt:lpstr>主题</vt:lpstr>
      </vt:variant>
      <vt:variant>
        <vt:i4>3</vt:i4>
      </vt:variant>
      <vt:variant>
        <vt:lpstr>幻灯片标题</vt:lpstr>
      </vt:variant>
      <vt:variant>
        <vt:i4>29</vt:i4>
      </vt:variant>
    </vt:vector>
  </HeadingPairs>
  <TitlesOfParts>
    <vt:vector size="40" baseType="lpstr">
      <vt:lpstr>等线</vt:lpstr>
      <vt:lpstr>仿宋</vt:lpstr>
      <vt:lpstr>黑体</vt:lpstr>
      <vt:lpstr>微软雅黑</vt:lpstr>
      <vt:lpstr>微软雅黑 Light</vt:lpstr>
      <vt:lpstr>Arial</vt:lpstr>
      <vt:lpstr>Cambria Math</vt:lpstr>
      <vt:lpstr>Times New Roman</vt:lpstr>
      <vt:lpstr>自定义设计方案</vt:lpstr>
      <vt:lpstr>1_自定义设计方案</vt:lpstr>
      <vt:lpstr>1_OfficePLUS</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#我给母校送模板#</dc:title>
  <dc:creator>田 振宇</dc:creator>
  <cp:keywords>51PPT模板网</cp:keywords>
  <cp:lastModifiedBy>楠 胡</cp:lastModifiedBy>
  <cp:revision>296</cp:revision>
  <dcterms:created xsi:type="dcterms:W3CDTF">2018-12-09T14:29:00Z</dcterms:created>
  <dcterms:modified xsi:type="dcterms:W3CDTF">2026-08-31T02:41:25Z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f42aa342-8706-4288-bd11-ebb85995028c_Enabled">
    <vt:lpwstr>True</vt:lpwstr>
  </property>
  <property fmtid="{D5CDD505-2E9C-101B-9397-08002B2CF9AE}" pid="3" name="MSIP_Label_f42aa342-8706-4288-bd11-ebb85995028c_SiteId">
    <vt:lpwstr>72f988bf-86f1-41af-91ab-2d7cd011db47</vt:lpwstr>
  </property>
  <property fmtid="{D5CDD505-2E9C-101B-9397-08002B2CF9AE}" pid="4" name="MSIP_Label_f42aa342-8706-4288-bd11-ebb85995028c_Owner">
    <vt:lpwstr>Nuaxnuy@DESKTOP-GLORKB7</vt:lpwstr>
  </property>
  <property fmtid="{D5CDD505-2E9C-101B-9397-08002B2CF9AE}" pid="5" name="MSIP_Label_f42aa342-8706-4288-bd11-ebb85995028c_SetDate">
    <vt:lpwstr>2019-04-13T09:21:34.3521271Z</vt:lpwstr>
  </property>
  <property fmtid="{D5CDD505-2E9C-101B-9397-08002B2CF9AE}" pid="6" name="MSIP_Label_f42aa342-8706-4288-bd11-ebb85995028c_Name">
    <vt:lpwstr>General</vt:lpwstr>
  </property>
  <property fmtid="{D5CDD505-2E9C-101B-9397-08002B2CF9AE}" pid="7" name="MSIP_Label_f42aa342-8706-4288-bd11-ebb85995028c_Application">
    <vt:lpwstr>Microsoft Azure Information Protection</vt:lpwstr>
  </property>
  <property fmtid="{D5CDD505-2E9C-101B-9397-08002B2CF9AE}" pid="8" name="MSIP_Label_f42aa342-8706-4288-bd11-ebb85995028c_ActionId">
    <vt:lpwstr>8ba33e4d-f70c-4f8a-80c4-7b79b430a7ab</vt:lpwstr>
  </property>
  <property fmtid="{D5CDD505-2E9C-101B-9397-08002B2CF9AE}" pid="9" name="MSIP_Label_f42aa342-8706-4288-bd11-ebb85995028c_Extended_MSFT_Method">
    <vt:lpwstr>Automatic</vt:lpwstr>
  </property>
  <property fmtid="{D5CDD505-2E9C-101B-9397-08002B2CF9AE}" pid="10" name="Sensitivity">
    <vt:lpwstr>General</vt:lpwstr>
  </property>
  <property fmtid="{D5CDD505-2E9C-101B-9397-08002B2CF9AE}" pid="11" name="KSOProductBuildVer">
    <vt:lpwstr>2052-11.1.0.9145</vt:lpwstr>
  </property>
</Properties>
</file>